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71" r:id="rId2"/>
    <p:sldId id="445" r:id="rId3"/>
    <p:sldId id="425" r:id="rId4"/>
    <p:sldId id="426" r:id="rId5"/>
    <p:sldId id="440" r:id="rId6"/>
    <p:sldId id="443" r:id="rId7"/>
    <p:sldId id="442" r:id="rId8"/>
    <p:sldId id="439" r:id="rId9"/>
    <p:sldId id="280" r:id="rId10"/>
    <p:sldId id="285" r:id="rId11"/>
    <p:sldId id="409" r:id="rId12"/>
    <p:sldId id="260" r:id="rId13"/>
    <p:sldId id="416" r:id="rId14"/>
    <p:sldId id="417" r:id="rId15"/>
    <p:sldId id="287" r:id="rId16"/>
    <p:sldId id="369" r:id="rId17"/>
    <p:sldId id="427" r:id="rId18"/>
    <p:sldId id="326" r:id="rId19"/>
    <p:sldId id="432" r:id="rId20"/>
    <p:sldId id="436" r:id="rId21"/>
    <p:sldId id="437" r:id="rId22"/>
    <p:sldId id="433" r:id="rId23"/>
    <p:sldId id="410" r:id="rId24"/>
    <p:sldId id="379" r:id="rId25"/>
    <p:sldId id="376" r:id="rId26"/>
    <p:sldId id="444" r:id="rId27"/>
    <p:sldId id="429" r:id="rId28"/>
    <p:sldId id="434" r:id="rId29"/>
    <p:sldId id="435" r:id="rId30"/>
    <p:sldId id="430" r:id="rId31"/>
    <p:sldId id="431" r:id="rId32"/>
    <p:sldId id="421" r:id="rId33"/>
    <p:sldId id="291" r:id="rId34"/>
    <p:sldId id="446" r:id="rId35"/>
    <p:sldId id="404" r:id="rId36"/>
  </p:sldIdLst>
  <p:sldSz cx="9144000" cy="6858000" type="screen4x3"/>
  <p:notesSz cx="9926638" cy="6797675"/>
  <p:embeddedFontLs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맑은 고딕" pitchFamily="50" charset="-127"/>
      <p:regular r:id="rId43"/>
      <p:bold r:id="rId44"/>
    </p:embeddedFont>
    <p:embeddedFont>
      <p:font typeface="KoPub돋움체 Medium" pitchFamily="18" charset="-127"/>
      <p:regular r:id="rId45"/>
    </p:embeddedFont>
    <p:embeddedFont>
      <p:font typeface="KoPub돋움체 Light" pitchFamily="18" charset="-127"/>
      <p:regular r:id="rId46"/>
    </p:embeddedFont>
    <p:embeddedFont>
      <p:font typeface="KoPub돋움체 Bold" pitchFamily="18" charset="-127"/>
      <p:regular r:id="rId47"/>
    </p:embeddedFont>
    <p:embeddedFont>
      <p:font typeface="Century Gothic" pitchFamily="34" charset="0"/>
      <p:regular r:id="rId48"/>
      <p:bold r:id="rId49"/>
      <p:italic r:id="rId50"/>
      <p:boldItalic r:id="rId51"/>
    </p:embeddedFont>
    <p:embeddedFont>
      <p:font typeface="KoPub바탕체 Bold" pitchFamily="18" charset="-127"/>
      <p:regular r:id="rId52"/>
    </p:embeddedFont>
    <p:embeddedFont>
      <p:font typeface="Calibri Light" pitchFamily="34" charset="0"/>
      <p:regular r:id="rId53"/>
      <p:italic r:id="rId5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5375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orient="horz" pos="867" userDrawn="1">
          <p15:clr>
            <a:srgbClr val="A4A3A4"/>
          </p15:clr>
        </p15:guide>
        <p15:guide id="6" orient="horz" pos="368" userDrawn="1">
          <p15:clr>
            <a:srgbClr val="A4A3A4"/>
          </p15:clr>
        </p15:guide>
        <p15:guide id="7" orient="horz" pos="7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AB200"/>
    <a:srgbClr val="00487E"/>
    <a:srgbClr val="FCB811"/>
    <a:srgbClr val="FFDB01"/>
    <a:srgbClr val="CB940E"/>
    <a:srgbClr val="A6C62F"/>
    <a:srgbClr val="1A61B1"/>
    <a:srgbClr val="1E40EA"/>
    <a:srgbClr val="7030A0"/>
    <a:srgbClr val="66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42" autoAdjust="0"/>
    <p:restoredTop sz="99257" autoAdjust="0"/>
  </p:normalViewPr>
  <p:slideViewPr>
    <p:cSldViewPr snapToGrid="0" showGuides="1">
      <p:cViewPr>
        <p:scale>
          <a:sx n="100" d="100"/>
          <a:sy n="100" d="100"/>
        </p:scale>
        <p:origin x="-594" y="-246"/>
      </p:cViewPr>
      <p:guideLst>
        <p:guide orient="horz" pos="3868"/>
        <p:guide orient="horz" pos="3609"/>
        <p:guide orient="horz" pos="956"/>
        <p:guide orient="horz" pos="2653"/>
        <p:guide orient="horz" pos="1975"/>
        <p:guide orient="horz" pos="2503"/>
        <p:guide pos="2201"/>
        <p:guide pos="1381"/>
        <p:guide pos="3725"/>
        <p:guide pos="2933"/>
        <p:guide pos="4667"/>
        <p:guide pos="5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2064"/>
    </p:cViewPr>
  </p:sorterViewPr>
  <p:notesViewPr>
    <p:cSldViewPr snapToGrid="0" showGuides="1">
      <p:cViewPr varScale="1">
        <p:scale>
          <a:sx n="110" d="100"/>
          <a:sy n="110" d="100"/>
        </p:scale>
        <p:origin x="-342" y="-78"/>
      </p:cViewPr>
      <p:guideLst>
        <p:guide orient="horz" pos="2141"/>
        <p:guide pos="312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>
        <c:manualLayout>
          <c:layoutTarget val="inner"/>
          <c:xMode val="edge"/>
          <c:yMode val="edge"/>
          <c:x val="3.7981401347864256E-2"/>
          <c:y val="0"/>
          <c:w val="0.92403719730427203"/>
          <c:h val="0.80732629023804925"/>
        </c:manualLayout>
      </c:layout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Sheet1!$A$2:$A$12</c:f>
              <c:strCache>
                <c:ptCount val="11"/>
                <c:pt idx="0">
                  <c:v>05년</c:v>
                </c:pt>
                <c:pt idx="1">
                  <c:v>06년</c:v>
                </c:pt>
                <c:pt idx="2">
                  <c:v>07년</c:v>
                </c:pt>
                <c:pt idx="3">
                  <c:v>08년</c:v>
                </c:pt>
                <c:pt idx="4">
                  <c:v>09년</c:v>
                </c:pt>
                <c:pt idx="5">
                  <c:v>10년</c:v>
                </c:pt>
                <c:pt idx="6">
                  <c:v>11년</c:v>
                </c:pt>
                <c:pt idx="7">
                  <c:v>12년</c:v>
                </c:pt>
                <c:pt idx="8">
                  <c:v>13년</c:v>
                </c:pt>
                <c:pt idx="9">
                  <c:v>14년</c:v>
                </c:pt>
                <c:pt idx="10">
                  <c:v>15년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</c:v>
                </c:pt>
                <c:pt idx="1">
                  <c:v>5.0999999999999996</c:v>
                </c:pt>
                <c:pt idx="2">
                  <c:v>5.0999999999999996</c:v>
                </c:pt>
                <c:pt idx="3">
                  <c:v>5.6</c:v>
                </c:pt>
                <c:pt idx="4">
                  <c:v>5.5</c:v>
                </c:pt>
                <c:pt idx="5">
                  <c:v>5.4</c:v>
                </c:pt>
                <c:pt idx="6">
                  <c:v>5.4</c:v>
                </c:pt>
                <c:pt idx="7">
                  <c:v>5.6</c:v>
                </c:pt>
                <c:pt idx="8">
                  <c:v>5.5</c:v>
                </c:pt>
                <c:pt idx="9">
                  <c:v>5.5</c:v>
                </c:pt>
                <c:pt idx="10">
                  <c:v>5.6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계열 1</c:v>
                      </c:pt>
                    </c:strCache>
                  </c:strRef>
                </c15:tx>
              </c15:filteredSeriesTitle>
            </c:ext>
          </c:extLst>
        </c:ser>
        <c:marker val="1"/>
        <c:axId val="70303744"/>
        <c:axId val="70305664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05년</c:v>
                      </c:pt>
                      <c:pt idx="1">
                        <c:v>06년</c:v>
                      </c:pt>
                      <c:pt idx="2">
                        <c:v>07년</c:v>
                      </c:pt>
                      <c:pt idx="3">
                        <c:v>08년</c:v>
                      </c:pt>
                      <c:pt idx="4">
                        <c:v>09년</c:v>
                      </c:pt>
                      <c:pt idx="5">
                        <c:v>10년</c:v>
                      </c:pt>
                      <c:pt idx="6">
                        <c:v>11년</c:v>
                      </c:pt>
                      <c:pt idx="7">
                        <c:v>12년</c:v>
                      </c:pt>
                      <c:pt idx="8">
                        <c:v>13년</c:v>
                      </c:pt>
                      <c:pt idx="9">
                        <c:v>14년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Sheet1!$C$2:$C$11</c15:sqref>
                        </c15:formulaRef>
                      </c:ext>
                    </c:extLst>
                    <c:numCache>
                      <c:formatCode>General</c:formatCode>
                      <c:ptCount val="10"/>
                    </c:numCache>
                  </c:numRef>
                </c:val>
                <c:smooth val="0"/>
                <c:extLst>
                  <c:ext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Sheet1!$C$1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열2</c:v>
                            </c:pt>
                          </c:strCache>
                        </c:strRef>
                      </c15:tx>
                    </c15:filteredSeriesTitle>
                  </c:ext>
                </c:extLst>
              </c15:ser>
            </c15:filteredLineSeries>
            <c15:filteredLineSeries>
              <c15:ser>
                <c:idx val="2"/>
                <c:order val="2"/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05년</c:v>
                      </c:pt>
                      <c:pt idx="1">
                        <c:v>06년</c:v>
                      </c:pt>
                      <c:pt idx="2">
                        <c:v>07년</c:v>
                      </c:pt>
                      <c:pt idx="3">
                        <c:v>08년</c:v>
                      </c:pt>
                      <c:pt idx="4">
                        <c:v>09년</c:v>
                      </c:pt>
                      <c:pt idx="5">
                        <c:v>10년</c:v>
                      </c:pt>
                      <c:pt idx="6">
                        <c:v>11년</c:v>
                      </c:pt>
                      <c:pt idx="7">
                        <c:v>12년</c:v>
                      </c:pt>
                      <c:pt idx="8">
                        <c:v>13년</c:v>
                      </c:pt>
                      <c:pt idx="9">
                        <c:v>14년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Sheet1!$D$2:$D$11</c15:sqref>
                        </c15:formulaRef>
                      </c:ext>
                    </c:extLst>
                    <c:numCache>
                      <c:formatCode>General</c:formatCode>
                      <c:ptCount val="10"/>
                    </c:numCache>
                  </c:numRef>
                </c:val>
                <c:smooth val="0"/>
                <c:extLst xmlns:c15="http://schemas.microsoft.com/office/drawing/2012/chart">
                  <c:ext xmlns:c15="http://schemas.microsoft.com/office/drawing/2012/chart"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Sheet1!$D$1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열1</c:v>
                            </c:pt>
                          </c:strCache>
                        </c:strRef>
                      </c15:tx>
                    </c15:filteredSeriesTitle>
                  </c:ext>
                </c:extLst>
              </c15:ser>
            </c15:filteredLineSeries>
          </c:ext>
        </c:extLst>
      </c:lineChart>
      <c:catAx>
        <c:axId val="7030374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70305664"/>
        <c:crosses val="autoZero"/>
        <c:auto val="1"/>
        <c:lblAlgn val="ctr"/>
        <c:lblOffset val="100"/>
      </c:catAx>
      <c:valAx>
        <c:axId val="703056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70303744"/>
        <c:crosses val="autoZero"/>
        <c:crossBetween val="between"/>
      </c:valAx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0.90395</cdr:x>
      <cdr:y>0.57424</cdr:y>
    </cdr:from>
    <cdr:to>
      <cdr:x>0.9389</cdr:x>
      <cdr:y>0.64515</cdr:y>
    </cdr:to>
    <cdr:sp macro="" textlink="">
      <cdr:nvSpPr>
        <cdr:cNvPr id="2" name="TextBox 175"/>
        <cdr:cNvSpPr txBox="1"/>
      </cdr:nvSpPr>
      <cdr:spPr>
        <a:xfrm xmlns:a="http://schemas.openxmlformats.org/drawingml/2006/main">
          <a:off x="3657600" y="1143000"/>
          <a:ext cx="141386" cy="1411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 anchor="ctr">
          <a:no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1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altLang="ko-KR" sz="1000" spc="-50" dirty="0" smtClean="0">
              <a:ln>
                <a:solidFill>
                  <a:srgbClr val="5B9BD5">
                    <a:shade val="50000"/>
                    <a:alpha val="0"/>
                  </a:srgbClr>
                </a:solidFill>
              </a:ln>
              <a:solidFill>
                <a:srgbClr val="ED7D3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rPr>
            <a:t>37</a:t>
          </a:r>
          <a:endParaRPr lang="ko-KR" altLang="en-US" sz="1000" spc="-50" dirty="0">
            <a:ln>
              <a:solidFill>
                <a:srgbClr val="5B9BD5">
                  <a:shade val="50000"/>
                  <a:alpha val="0"/>
                </a:srgbClr>
              </a:solidFill>
            </a:ln>
            <a:solidFill>
              <a:srgbClr val="ED7D31"/>
            </a:solidFill>
            <a:latin typeface="KoPub돋움체 Bold" panose="02020603020101020101" pitchFamily="18" charset="-127"/>
            <a:ea typeface="KoPub돋움체 Bold" panose="02020603020101020101" pitchFamily="18" charset="-127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1697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401D5-2625-4BA3-B2D9-7B4EC09D4103}" type="datetimeFigureOut">
              <a:rPr lang="ko-KR" altLang="en-US" smtClean="0"/>
              <a:pPr/>
              <a:t>2016-07-20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6325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1697" y="6456325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B2711-E6EB-444D-B0DA-38A9EC88E0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126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2925" y="1"/>
            <a:ext cx="4302126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EDD98-F9EC-4F31-B281-48F7FA8B8C96}" type="datetimeFigureOut">
              <a:rPr lang="ko-KR" altLang="en-US" smtClean="0"/>
              <a:pPr/>
              <a:t>2016-07-20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188" y="3228976"/>
            <a:ext cx="7942263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6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6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85232-98A8-49DB-9508-457E4D9C6A2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 smtClean="0"/>
              <a:t>(</a:t>
            </a:r>
            <a:r>
              <a:rPr lang="ko-KR" altLang="en-US" dirty="0" smtClean="0"/>
              <a:t>제목만 표출</a:t>
            </a:r>
            <a:r>
              <a:rPr lang="en-US" altLang="ko-KR" dirty="0" smtClean="0"/>
              <a:t>)</a:t>
            </a:r>
          </a:p>
          <a:p>
            <a:pPr marL="228600" indent="-228600">
              <a:buAutoNum type="arabicPeriod"/>
            </a:pPr>
            <a:endParaRPr lang="en-US" altLang="ko-KR" dirty="0"/>
          </a:p>
          <a:p>
            <a:pPr marL="228600" indent="-228600">
              <a:buAutoNum type="arabicPeriod"/>
            </a:pPr>
            <a:r>
              <a:rPr lang="ko-KR" altLang="en-US" dirty="0" smtClean="0"/>
              <a:t>그럼 청탁금지법이</a:t>
            </a:r>
            <a:r>
              <a:rPr lang="en-US" altLang="ko-KR" dirty="0" smtClean="0"/>
              <a:t> </a:t>
            </a:r>
            <a:r>
              <a:rPr lang="ko-KR" altLang="en-US" dirty="0" smtClean="0"/>
              <a:t>담고 있는 내용은 어떤 것일까요</a:t>
            </a:r>
            <a:r>
              <a:rPr lang="en-US" altLang="ko-KR" dirty="0" smtClean="0"/>
              <a:t>?</a:t>
            </a:r>
          </a:p>
          <a:p>
            <a:pPr marL="228600" indent="-228600">
              <a:buAutoNum type="arabicPeriod"/>
            </a:pPr>
            <a:endParaRPr lang="en-US" altLang="ko-KR" dirty="0"/>
          </a:p>
          <a:p>
            <a:pPr marL="228600" indent="-228600">
              <a:buAutoNum type="arabicPeriod"/>
            </a:pPr>
            <a:r>
              <a:rPr lang="ko-KR" altLang="en-US" dirty="0" smtClean="0"/>
              <a:t>청탁금지법의 핵심 내용은 크게 두 가지입니다</a:t>
            </a:r>
            <a:r>
              <a:rPr lang="en-US" altLang="ko-KR" dirty="0" smtClean="0"/>
              <a:t>. </a:t>
            </a:r>
          </a:p>
          <a:p>
            <a:pPr marL="228600" indent="-228600">
              <a:buAutoNum type="arabicPeriod"/>
            </a:pPr>
            <a:endParaRPr lang="en-US" altLang="ko-KR" dirty="0"/>
          </a:p>
          <a:p>
            <a:pPr marL="228600" indent="-228600">
              <a:buAutoNum type="arabicPeriod"/>
            </a:pPr>
            <a:r>
              <a:rPr lang="en-US" altLang="ko-KR" dirty="0" smtClean="0"/>
              <a:t>(</a:t>
            </a:r>
            <a:r>
              <a:rPr lang="ko-KR" altLang="en-US" dirty="0" smtClean="0"/>
              <a:t>이하 내용 표출</a:t>
            </a:r>
            <a:r>
              <a:rPr lang="en-US" altLang="ko-KR" dirty="0" smtClean="0"/>
              <a:t>)</a:t>
            </a:r>
          </a:p>
          <a:p>
            <a:pPr marL="228600" indent="-228600">
              <a:buAutoNum type="arabicPeriod"/>
            </a:pPr>
            <a:endParaRPr lang="en-US" altLang="ko-KR" dirty="0"/>
          </a:p>
          <a:p>
            <a:pPr marL="228600" indent="-228600">
              <a:buAutoNum type="arabicPeriod"/>
            </a:pPr>
            <a:r>
              <a:rPr lang="ko-KR" altLang="en-US" dirty="0" smtClean="0"/>
              <a:t>바로 부정청탁과 금품 수수를 금지하는 것이죠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당초에는 이 </a:t>
            </a:r>
            <a:r>
              <a:rPr lang="ko-KR" altLang="en-US" dirty="0" err="1" smtClean="0"/>
              <a:t>두가지와</a:t>
            </a:r>
            <a:r>
              <a:rPr lang="ko-KR" altLang="en-US" dirty="0" smtClean="0"/>
              <a:t> 더불어 이해충돌과 관련한 내용이 포함되어 있었지만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이해충돌에 대해서는 신중한 접근이 필요하다는 의견에 따라 아직까지 국회에서 논의 중에 있습니다</a:t>
            </a:r>
            <a:r>
              <a:rPr lang="en-US" altLang="ko-KR" dirty="0" smtClean="0"/>
              <a:t>. </a:t>
            </a:r>
          </a:p>
          <a:p>
            <a:pPr marL="228600" indent="-228600">
              <a:buAutoNum type="arabicPeriod"/>
            </a:pPr>
            <a:endParaRPr lang="en-US" altLang="ko-KR" dirty="0"/>
          </a:p>
          <a:p>
            <a:pPr marL="228600" indent="-228600">
              <a:buAutoNum type="arabicPeriod"/>
            </a:pPr>
            <a:r>
              <a:rPr lang="ko-KR" altLang="en-US" dirty="0" smtClean="0"/>
              <a:t>그럼 부정청탁 금지에 대해서 먼저 알아보도록 하겠습니다</a:t>
            </a:r>
            <a:r>
              <a:rPr lang="en-US" altLang="ko-KR" dirty="0" smtClean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D7AFA-F7DE-46DC-AE78-3434F617F6C7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18566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400" dirty="0" err="1" smtClean="0"/>
              <a:t>ㅇ</a:t>
            </a:r>
            <a:r>
              <a:rPr lang="ko-KR" altLang="en-US" sz="1400" dirty="0" smtClean="0"/>
              <a:t> 그림은 </a:t>
            </a:r>
            <a:r>
              <a:rPr lang="en-US" altLang="ko-KR" sz="1400" dirty="0" smtClean="0"/>
              <a:t>30</a:t>
            </a:r>
            <a:r>
              <a:rPr lang="ko-KR" altLang="en-US" sz="1400" dirty="0" smtClean="0"/>
              <a:t>초 모래시계를 이미지화 한 것입니다</a:t>
            </a:r>
            <a:r>
              <a:rPr lang="en-US" altLang="ko-KR" sz="1400" dirty="0" smtClean="0"/>
              <a:t>.</a:t>
            </a:r>
          </a:p>
          <a:p>
            <a:endParaRPr lang="en-US" altLang="ko-KR" sz="1400" dirty="0" smtClean="0"/>
          </a:p>
          <a:p>
            <a:r>
              <a:rPr lang="ko-KR" altLang="en-US" sz="1400" dirty="0" err="1" smtClean="0"/>
              <a:t>ㅇ</a:t>
            </a:r>
            <a:r>
              <a:rPr lang="ko-KR" altLang="en-US" sz="1400" dirty="0" smtClean="0"/>
              <a:t> 청렴캠페인의 하나로 어떤 결정이나 행동을 할 때 </a:t>
            </a:r>
            <a:r>
              <a:rPr lang="en-US" altLang="ko-KR" sz="1400" dirty="0" smtClean="0"/>
              <a:t>30</a:t>
            </a:r>
            <a:r>
              <a:rPr lang="ko-KR" altLang="en-US" sz="1400" dirty="0" smtClean="0"/>
              <a:t>초만 생각하자는 의미입니다</a:t>
            </a:r>
            <a:r>
              <a:rPr lang="en-US" altLang="ko-KR" sz="1400" dirty="0" smtClean="0"/>
              <a:t>. 30</a:t>
            </a:r>
            <a:r>
              <a:rPr lang="ko-KR" altLang="en-US" sz="1400" dirty="0" smtClean="0"/>
              <a:t>초 동안 생각한 경과 자신의 결정과 행동이 자신 뿐만 아니라 가족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동료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그리고 국민들에게 떳떳하고 당당할 수 있다면 그 때 결정하고 행동하라는 뜻을 담고 있습니다</a:t>
            </a:r>
            <a:r>
              <a:rPr lang="en-US" altLang="ko-KR" sz="1400" dirty="0" smtClean="0"/>
              <a:t>.</a:t>
            </a:r>
          </a:p>
          <a:p>
            <a:endParaRPr lang="en-US" altLang="ko-KR" sz="1400" dirty="0" smtClean="0"/>
          </a:p>
          <a:p>
            <a:r>
              <a:rPr lang="ko-KR" altLang="en-US" sz="1400" dirty="0" err="1" smtClean="0"/>
              <a:t>ㅇ</a:t>
            </a:r>
            <a:r>
              <a:rPr lang="ko-KR" altLang="en-US" sz="1400" dirty="0" smtClean="0"/>
              <a:t> 누구든지 부정청탁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금품수수의 유혹에서 자유로울 수 없습니다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이러한 부정부패의 유혹을 뿌리치기 위해서는 각자가 청렴의식을 고취하고 실천해야 합니다</a:t>
            </a:r>
            <a:r>
              <a:rPr lang="en-US" altLang="ko-KR" sz="1400" dirty="0" smtClean="0"/>
              <a:t>. </a:t>
            </a:r>
          </a:p>
          <a:p>
            <a:endParaRPr lang="en-US" altLang="ko-KR" sz="1400" dirty="0" smtClean="0"/>
          </a:p>
          <a:p>
            <a:r>
              <a:rPr lang="ko-KR" altLang="en-US" sz="1400" dirty="0" err="1" smtClean="0"/>
              <a:t>ㅇ</a:t>
            </a:r>
            <a:r>
              <a:rPr lang="ko-KR" altLang="en-US" sz="1400" dirty="0" smtClean="0"/>
              <a:t> 청렴한 대한민국을 만드는 시간 </a:t>
            </a:r>
            <a:r>
              <a:rPr lang="en-US" altLang="ko-KR" sz="1400" dirty="0" smtClean="0"/>
              <a:t>30</a:t>
            </a:r>
            <a:r>
              <a:rPr lang="ko-KR" altLang="en-US" sz="1400" dirty="0" smtClean="0"/>
              <a:t>초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이 자리에 참석해주신 분들은 꼭 기억하고 지켜주시길 당부드리며 발표를 마치겠습니다</a:t>
            </a:r>
            <a:r>
              <a:rPr lang="en-US" altLang="ko-KR" sz="1400" dirty="0" smtClean="0"/>
              <a:t>.</a:t>
            </a:r>
          </a:p>
          <a:p>
            <a:endParaRPr lang="en-US" altLang="ko-KR" sz="1400" dirty="0" smtClean="0"/>
          </a:p>
          <a:p>
            <a:r>
              <a:rPr lang="ko-KR" altLang="en-US" sz="1400" dirty="0" err="1" smtClean="0"/>
              <a:t>ㅇ</a:t>
            </a:r>
            <a:r>
              <a:rPr lang="ko-KR" altLang="en-US" sz="1400" dirty="0" smtClean="0"/>
              <a:t> 감사합니다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 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 smtClean="0"/>
              <a:t>(</a:t>
            </a:r>
            <a:r>
              <a:rPr lang="ko-KR" altLang="en-US" dirty="0" smtClean="0"/>
              <a:t>제목만 표출</a:t>
            </a:r>
            <a:r>
              <a:rPr lang="en-US" altLang="ko-KR" dirty="0" smtClean="0"/>
              <a:t>)</a:t>
            </a:r>
          </a:p>
          <a:p>
            <a:pPr marL="228600" indent="-228600">
              <a:buAutoNum type="arabicPeriod"/>
            </a:pPr>
            <a:endParaRPr lang="en-US" altLang="ko-KR" dirty="0"/>
          </a:p>
          <a:p>
            <a:pPr marL="228600" indent="-228600">
              <a:buAutoNum type="arabicPeriod"/>
            </a:pPr>
            <a:r>
              <a:rPr lang="ko-KR" altLang="en-US" dirty="0" smtClean="0"/>
              <a:t>그럼 청탁금지법이</a:t>
            </a:r>
            <a:r>
              <a:rPr lang="en-US" altLang="ko-KR" dirty="0" smtClean="0"/>
              <a:t> </a:t>
            </a:r>
            <a:r>
              <a:rPr lang="ko-KR" altLang="en-US" dirty="0" smtClean="0"/>
              <a:t>담고 있는 내용은 어떤 것일까요</a:t>
            </a:r>
            <a:r>
              <a:rPr lang="en-US" altLang="ko-KR" dirty="0" smtClean="0"/>
              <a:t>?</a:t>
            </a:r>
          </a:p>
          <a:p>
            <a:pPr marL="228600" indent="-228600">
              <a:buAutoNum type="arabicPeriod"/>
            </a:pPr>
            <a:endParaRPr lang="en-US" altLang="ko-KR" dirty="0"/>
          </a:p>
          <a:p>
            <a:pPr marL="228600" indent="-228600">
              <a:buAutoNum type="arabicPeriod"/>
            </a:pPr>
            <a:r>
              <a:rPr lang="ko-KR" altLang="en-US" dirty="0" smtClean="0"/>
              <a:t>청탁금지법의 핵심 내용은 크게 두 가지입니다</a:t>
            </a:r>
            <a:r>
              <a:rPr lang="en-US" altLang="ko-KR" dirty="0" smtClean="0"/>
              <a:t>. </a:t>
            </a:r>
          </a:p>
          <a:p>
            <a:pPr marL="228600" indent="-228600">
              <a:buAutoNum type="arabicPeriod"/>
            </a:pPr>
            <a:endParaRPr lang="en-US" altLang="ko-KR" dirty="0"/>
          </a:p>
          <a:p>
            <a:pPr marL="228600" indent="-228600">
              <a:buAutoNum type="arabicPeriod"/>
            </a:pPr>
            <a:r>
              <a:rPr lang="en-US" altLang="ko-KR" dirty="0" smtClean="0"/>
              <a:t>(</a:t>
            </a:r>
            <a:r>
              <a:rPr lang="ko-KR" altLang="en-US" dirty="0" smtClean="0"/>
              <a:t>이하 내용 표출</a:t>
            </a:r>
            <a:r>
              <a:rPr lang="en-US" altLang="ko-KR" dirty="0" smtClean="0"/>
              <a:t>)</a:t>
            </a:r>
          </a:p>
          <a:p>
            <a:pPr marL="228600" indent="-228600">
              <a:buAutoNum type="arabicPeriod"/>
            </a:pPr>
            <a:endParaRPr lang="en-US" altLang="ko-KR" dirty="0"/>
          </a:p>
          <a:p>
            <a:pPr marL="228600" indent="-228600">
              <a:buAutoNum type="arabicPeriod"/>
            </a:pPr>
            <a:r>
              <a:rPr lang="ko-KR" altLang="en-US" dirty="0" smtClean="0"/>
              <a:t>바로 부정청탁과 금품 수수를 금지하는 것이죠</a:t>
            </a:r>
            <a:r>
              <a:rPr lang="en-US" altLang="ko-KR" dirty="0" smtClean="0"/>
              <a:t>. </a:t>
            </a:r>
            <a:r>
              <a:rPr lang="ko-KR" altLang="en-US" dirty="0" smtClean="0"/>
              <a:t>당초에는 이 </a:t>
            </a:r>
            <a:r>
              <a:rPr lang="ko-KR" altLang="en-US" dirty="0" err="1" smtClean="0"/>
              <a:t>두가지와</a:t>
            </a:r>
            <a:r>
              <a:rPr lang="ko-KR" altLang="en-US" dirty="0" smtClean="0"/>
              <a:t> 더불어 이해충돌과 관련한 내용이 포함되어 있었지만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이해충돌에 대해서는 신중한 접근이 필요하다는 의견에 따라 아직까지 국회에서 논의 중에 있습니다</a:t>
            </a:r>
            <a:r>
              <a:rPr lang="en-US" altLang="ko-KR" dirty="0" smtClean="0"/>
              <a:t>. </a:t>
            </a:r>
          </a:p>
          <a:p>
            <a:pPr marL="228600" indent="-228600">
              <a:buAutoNum type="arabicPeriod"/>
            </a:pPr>
            <a:endParaRPr lang="en-US" altLang="ko-KR" dirty="0"/>
          </a:p>
          <a:p>
            <a:pPr marL="228600" indent="-228600">
              <a:buAutoNum type="arabicPeriod"/>
            </a:pPr>
            <a:r>
              <a:rPr lang="ko-KR" altLang="en-US" dirty="0" smtClean="0"/>
              <a:t>그럼 부정청탁 금지에 대해서 먼저 알아보도록 하겠습니다</a:t>
            </a:r>
            <a:r>
              <a:rPr lang="en-US" altLang="ko-KR" dirty="0" smtClean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D7AFA-F7DE-46DC-AE78-3434F617F6C7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18566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85232-98A8-49DB-9508-457E4D9C6A21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522D-137C-4855-9FA9-3C54BE5EC23A}" type="datetimeFigureOut">
              <a:rPr lang="ko-KR" altLang="en-US" smtClean="0"/>
              <a:pPr/>
              <a:t>2016-07-20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F3BED-7F96-4A96-857A-26A478A9DF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23633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522D-137C-4855-9FA9-3C54BE5EC23A}" type="datetimeFigureOut">
              <a:rPr lang="ko-KR" altLang="en-US" smtClean="0"/>
              <a:pPr/>
              <a:t>2016-07-20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F3BED-7F96-4A96-857A-26A478A9DF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8924148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522D-137C-4855-9FA9-3C54BE5EC23A}" type="datetimeFigureOut">
              <a:rPr lang="ko-KR" altLang="en-US" smtClean="0"/>
              <a:pPr/>
              <a:t>2016-07-20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F3BED-7F96-4A96-857A-26A478A9DF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8232426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522D-137C-4855-9FA9-3C54BE5EC23A}" type="datetimeFigureOut">
              <a:rPr lang="ko-KR" altLang="en-US" smtClean="0"/>
              <a:pPr/>
              <a:t>2016-07-20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F3BED-7F96-4A96-857A-26A478A9DF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249635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522D-137C-4855-9FA9-3C54BE5EC23A}" type="datetimeFigureOut">
              <a:rPr lang="ko-KR" altLang="en-US" smtClean="0"/>
              <a:pPr/>
              <a:t>2016-07-20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F3BED-7F96-4A96-857A-26A478A9DF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249635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522D-137C-4855-9FA9-3C54BE5EC23A}" type="datetimeFigureOut">
              <a:rPr lang="ko-KR" altLang="en-US" smtClean="0"/>
              <a:pPr/>
              <a:t>2016-07-20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F3BED-7F96-4A96-857A-26A478A9DF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249635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522D-137C-4855-9FA9-3C54BE5EC23A}" type="datetimeFigureOut">
              <a:rPr lang="ko-KR" altLang="en-US" smtClean="0"/>
              <a:pPr/>
              <a:t>2016-07-20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F3BED-7F96-4A96-857A-26A478A9DF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61715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522D-137C-4855-9FA9-3C54BE5EC23A}" type="datetimeFigureOut">
              <a:rPr lang="ko-KR" altLang="en-US" smtClean="0"/>
              <a:pPr/>
              <a:t>2016-07-20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F3BED-7F96-4A96-857A-26A478A9DF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81710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522D-137C-4855-9FA9-3C54BE5EC23A}" type="datetimeFigureOut">
              <a:rPr lang="ko-KR" altLang="en-US" smtClean="0"/>
              <a:pPr/>
              <a:t>2016-07-20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F3BED-7F96-4A96-857A-26A478A9DF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427716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522D-137C-4855-9FA9-3C54BE5EC23A}" type="datetimeFigureOut">
              <a:rPr lang="ko-KR" altLang="en-US" smtClean="0"/>
              <a:pPr/>
              <a:t>2016-07-20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F3BED-7F96-4A96-857A-26A478A9DF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179093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522D-137C-4855-9FA9-3C54BE5EC23A}" type="datetimeFigureOut">
              <a:rPr lang="ko-KR" altLang="en-US" smtClean="0"/>
              <a:pPr/>
              <a:t>2016-07-20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F3BED-7F96-4A96-857A-26A478A9DF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556240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522D-137C-4855-9FA9-3C54BE5EC23A}" type="datetimeFigureOut">
              <a:rPr lang="ko-KR" altLang="en-US" smtClean="0"/>
              <a:pPr/>
              <a:t>2016-07-20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F3BED-7F96-4A96-857A-26A478A9DF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4358845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9522D-137C-4855-9FA9-3C54BE5EC23A}" type="datetimeFigureOut">
              <a:rPr lang="ko-KR" altLang="en-US" smtClean="0"/>
              <a:pPr/>
              <a:t>2016-07-20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F3BED-7F96-4A96-857A-26A478A9DF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46123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9522D-137C-4855-9FA9-3C54BE5EC23A}" type="datetimeFigureOut">
              <a:rPr lang="ko-KR" altLang="en-US" smtClean="0"/>
              <a:pPr/>
              <a:t>2016-07-20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F3BED-7F96-4A96-857A-26A478A9DF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01685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hart" Target="../charts/chart1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439" y="2238375"/>
            <a:ext cx="2020661" cy="2020661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0" y="1"/>
            <a:ext cx="9144000" cy="723900"/>
            <a:chOff x="0" y="0"/>
            <a:chExt cx="9144000" cy="971766"/>
          </a:xfrm>
        </p:grpSpPr>
        <p:sp>
          <p:nvSpPr>
            <p:cNvPr id="19" name="자유형 18"/>
            <p:cNvSpPr/>
            <p:nvPr/>
          </p:nvSpPr>
          <p:spPr>
            <a:xfrm rot="10800000">
              <a:off x="0" y="158966"/>
              <a:ext cx="9144000" cy="8128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00B0D8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자유형 11"/>
            <p:cNvSpPr/>
            <p:nvPr/>
          </p:nvSpPr>
          <p:spPr>
            <a:xfrm rot="10800000">
              <a:off x="0" y="0"/>
              <a:ext cx="9144000" cy="8128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00B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00113" y="2859248"/>
            <a:ext cx="4787870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ko-KR" altLang="en-US" sz="3800" spc="-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부정청탁 및 금품등 수수의</a:t>
            </a:r>
            <a:r>
              <a:rPr lang="en-US" altLang="ko-KR" sz="3800" spc="-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437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/>
            </a:r>
            <a:br>
              <a:rPr lang="en-US" altLang="ko-KR" sz="3800" spc="-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437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</a:br>
            <a:r>
              <a:rPr lang="ko-KR" altLang="en-US" sz="3800" spc="-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금지에 관한 법률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90613" y="2410878"/>
            <a:ext cx="4510088" cy="335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6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lang="ko-KR" altLang="en-US" sz="16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공정하고 투명한 사회를 향한 </a:t>
            </a:r>
            <a:r>
              <a:rPr lang="ko-KR" altLang="en-US" sz="16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새로운 청렴문화의 시작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9926"/>
          <a:stretch/>
        </p:blipFill>
        <p:spPr bwMode="auto">
          <a:xfrm rot="16200000">
            <a:off x="3792096" y="3136927"/>
            <a:ext cx="4848771" cy="19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그룹 29"/>
          <p:cNvGrpSpPr/>
          <p:nvPr/>
        </p:nvGrpSpPr>
        <p:grpSpPr>
          <a:xfrm>
            <a:off x="0" y="5548296"/>
            <a:ext cx="9144000" cy="1309707"/>
            <a:chOff x="0" y="5413965"/>
            <a:chExt cx="9144000" cy="1444035"/>
          </a:xfrm>
        </p:grpSpPr>
        <p:sp>
          <p:nvSpPr>
            <p:cNvPr id="26" name="자유형 25"/>
            <p:cNvSpPr/>
            <p:nvPr/>
          </p:nvSpPr>
          <p:spPr>
            <a:xfrm>
              <a:off x="0" y="5543700"/>
              <a:ext cx="9144000" cy="1120035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B2D234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자유형 19"/>
            <p:cNvSpPr/>
            <p:nvPr/>
          </p:nvSpPr>
          <p:spPr>
            <a:xfrm flipH="1">
              <a:off x="0" y="5413965"/>
              <a:ext cx="9144000" cy="123176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006CB6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자유형 12"/>
            <p:cNvSpPr/>
            <p:nvPr/>
          </p:nvSpPr>
          <p:spPr>
            <a:xfrm flipH="1">
              <a:off x="0" y="5626240"/>
              <a:ext cx="9144000" cy="123176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B2D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자유형 24"/>
            <p:cNvSpPr/>
            <p:nvPr/>
          </p:nvSpPr>
          <p:spPr>
            <a:xfrm flipH="1">
              <a:off x="0" y="5626240"/>
              <a:ext cx="9144000" cy="123176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006C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자유형 9"/>
            <p:cNvSpPr/>
            <p:nvPr/>
          </p:nvSpPr>
          <p:spPr>
            <a:xfrm>
              <a:off x="0" y="5737965"/>
              <a:ext cx="9144000" cy="1120035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B2D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5" name="Picture 4" descr="C:\Users\권익위~1\AppData\Local\Temp\BNZ.56f47cc1f5da9\국민권익위원회_국_좌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7924" y="3616052"/>
            <a:ext cx="2033805" cy="460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07076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5497830" y="2341976"/>
            <a:ext cx="1430656" cy="918682"/>
            <a:chOff x="10878367" y="7058576"/>
            <a:chExt cx="1632947" cy="1048582"/>
          </a:xfrm>
          <a:solidFill>
            <a:srgbClr val="00B0D8"/>
          </a:solidFill>
        </p:grpSpPr>
        <p:sp>
          <p:nvSpPr>
            <p:cNvPr id="57" name="Freeform 6"/>
            <p:cNvSpPr>
              <a:spLocks/>
            </p:cNvSpPr>
            <p:nvPr/>
          </p:nvSpPr>
          <p:spPr bwMode="auto">
            <a:xfrm>
              <a:off x="11921487" y="7107725"/>
              <a:ext cx="589827" cy="879280"/>
            </a:xfrm>
            <a:custGeom>
              <a:avLst/>
              <a:gdLst>
                <a:gd name="T0" fmla="*/ 14 w 216"/>
                <a:gd name="T1" fmla="*/ 134 h 322"/>
                <a:gd name="T2" fmla="*/ 10 w 216"/>
                <a:gd name="T3" fmla="*/ 146 h 322"/>
                <a:gd name="T4" fmla="*/ 8 w 216"/>
                <a:gd name="T5" fmla="*/ 152 h 322"/>
                <a:gd name="T6" fmla="*/ 46 w 216"/>
                <a:gd name="T7" fmla="*/ 166 h 322"/>
                <a:gd name="T8" fmla="*/ 46 w 216"/>
                <a:gd name="T9" fmla="*/ 180 h 322"/>
                <a:gd name="T10" fmla="*/ 30 w 216"/>
                <a:gd name="T11" fmla="*/ 190 h 322"/>
                <a:gd name="T12" fmla="*/ 26 w 216"/>
                <a:gd name="T13" fmla="*/ 200 h 322"/>
                <a:gd name="T14" fmla="*/ 44 w 216"/>
                <a:gd name="T15" fmla="*/ 210 h 322"/>
                <a:gd name="T16" fmla="*/ 62 w 216"/>
                <a:gd name="T17" fmla="*/ 226 h 322"/>
                <a:gd name="T18" fmla="*/ 70 w 216"/>
                <a:gd name="T19" fmla="*/ 238 h 322"/>
                <a:gd name="T20" fmla="*/ 70 w 216"/>
                <a:gd name="T21" fmla="*/ 246 h 322"/>
                <a:gd name="T22" fmla="*/ 86 w 216"/>
                <a:gd name="T23" fmla="*/ 304 h 322"/>
                <a:gd name="T24" fmla="*/ 216 w 216"/>
                <a:gd name="T25" fmla="*/ 322 h 322"/>
                <a:gd name="T26" fmla="*/ 212 w 216"/>
                <a:gd name="T27" fmla="*/ 244 h 322"/>
                <a:gd name="T28" fmla="*/ 206 w 216"/>
                <a:gd name="T29" fmla="*/ 234 h 322"/>
                <a:gd name="T30" fmla="*/ 196 w 216"/>
                <a:gd name="T31" fmla="*/ 224 h 322"/>
                <a:gd name="T32" fmla="*/ 192 w 216"/>
                <a:gd name="T33" fmla="*/ 224 h 322"/>
                <a:gd name="T34" fmla="*/ 166 w 216"/>
                <a:gd name="T35" fmla="*/ 216 h 322"/>
                <a:gd name="T36" fmla="*/ 160 w 216"/>
                <a:gd name="T37" fmla="*/ 212 h 322"/>
                <a:gd name="T38" fmla="*/ 140 w 216"/>
                <a:gd name="T39" fmla="*/ 202 h 322"/>
                <a:gd name="T40" fmla="*/ 134 w 216"/>
                <a:gd name="T41" fmla="*/ 198 h 322"/>
                <a:gd name="T42" fmla="*/ 130 w 216"/>
                <a:gd name="T43" fmla="*/ 190 h 322"/>
                <a:gd name="T44" fmla="*/ 116 w 216"/>
                <a:gd name="T45" fmla="*/ 180 h 322"/>
                <a:gd name="T46" fmla="*/ 146 w 216"/>
                <a:gd name="T47" fmla="*/ 156 h 322"/>
                <a:gd name="T48" fmla="*/ 154 w 216"/>
                <a:gd name="T49" fmla="*/ 152 h 322"/>
                <a:gd name="T50" fmla="*/ 150 w 216"/>
                <a:gd name="T51" fmla="*/ 146 h 322"/>
                <a:gd name="T52" fmla="*/ 146 w 216"/>
                <a:gd name="T53" fmla="*/ 134 h 322"/>
                <a:gd name="T54" fmla="*/ 152 w 216"/>
                <a:gd name="T55" fmla="*/ 140 h 322"/>
                <a:gd name="T56" fmla="*/ 162 w 216"/>
                <a:gd name="T57" fmla="*/ 148 h 322"/>
                <a:gd name="T58" fmla="*/ 156 w 216"/>
                <a:gd name="T59" fmla="*/ 138 h 322"/>
                <a:gd name="T60" fmla="*/ 150 w 216"/>
                <a:gd name="T61" fmla="*/ 118 h 322"/>
                <a:gd name="T62" fmla="*/ 144 w 216"/>
                <a:gd name="T63" fmla="*/ 90 h 322"/>
                <a:gd name="T64" fmla="*/ 140 w 216"/>
                <a:gd name="T65" fmla="*/ 66 h 322"/>
                <a:gd name="T66" fmla="*/ 134 w 216"/>
                <a:gd name="T67" fmla="*/ 36 h 322"/>
                <a:gd name="T68" fmla="*/ 128 w 216"/>
                <a:gd name="T69" fmla="*/ 24 h 322"/>
                <a:gd name="T70" fmla="*/ 118 w 216"/>
                <a:gd name="T71" fmla="*/ 14 h 322"/>
                <a:gd name="T72" fmla="*/ 104 w 216"/>
                <a:gd name="T73" fmla="*/ 6 h 322"/>
                <a:gd name="T74" fmla="*/ 82 w 216"/>
                <a:gd name="T75" fmla="*/ 0 h 322"/>
                <a:gd name="T76" fmla="*/ 80 w 216"/>
                <a:gd name="T77" fmla="*/ 0 h 322"/>
                <a:gd name="T78" fmla="*/ 80 w 216"/>
                <a:gd name="T79" fmla="*/ 0 h 322"/>
                <a:gd name="T80" fmla="*/ 68 w 216"/>
                <a:gd name="T81" fmla="*/ 2 h 322"/>
                <a:gd name="T82" fmla="*/ 44 w 216"/>
                <a:gd name="T83" fmla="*/ 14 h 322"/>
                <a:gd name="T84" fmla="*/ 38 w 216"/>
                <a:gd name="T85" fmla="*/ 18 h 322"/>
                <a:gd name="T86" fmla="*/ 28 w 216"/>
                <a:gd name="T87" fmla="*/ 36 h 322"/>
                <a:gd name="T88" fmla="*/ 24 w 216"/>
                <a:gd name="T89" fmla="*/ 48 h 322"/>
                <a:gd name="T90" fmla="*/ 18 w 216"/>
                <a:gd name="T91" fmla="*/ 90 h 322"/>
                <a:gd name="T92" fmla="*/ 16 w 216"/>
                <a:gd name="T93" fmla="*/ 102 h 322"/>
                <a:gd name="T94" fmla="*/ 12 w 216"/>
                <a:gd name="T95" fmla="*/ 120 h 322"/>
                <a:gd name="T96" fmla="*/ 0 w 216"/>
                <a:gd name="T97" fmla="*/ 148 h 322"/>
                <a:gd name="T98" fmla="*/ 4 w 216"/>
                <a:gd name="T99" fmla="*/ 146 h 322"/>
                <a:gd name="T100" fmla="*/ 14 w 216"/>
                <a:gd name="T101" fmla="*/ 134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6" h="322">
                  <a:moveTo>
                    <a:pt x="14" y="134"/>
                  </a:moveTo>
                  <a:lnTo>
                    <a:pt x="14" y="134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8" y="152"/>
                  </a:lnTo>
                  <a:lnTo>
                    <a:pt x="8" y="152"/>
                  </a:lnTo>
                  <a:lnTo>
                    <a:pt x="16" y="156"/>
                  </a:lnTo>
                  <a:lnTo>
                    <a:pt x="46" y="166"/>
                  </a:lnTo>
                  <a:lnTo>
                    <a:pt x="46" y="180"/>
                  </a:lnTo>
                  <a:lnTo>
                    <a:pt x="46" y="180"/>
                  </a:lnTo>
                  <a:lnTo>
                    <a:pt x="38" y="184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26" y="200"/>
                  </a:lnTo>
                  <a:lnTo>
                    <a:pt x="26" y="200"/>
                  </a:lnTo>
                  <a:lnTo>
                    <a:pt x="44" y="210"/>
                  </a:lnTo>
                  <a:lnTo>
                    <a:pt x="58" y="220"/>
                  </a:lnTo>
                  <a:lnTo>
                    <a:pt x="62" y="226"/>
                  </a:lnTo>
                  <a:lnTo>
                    <a:pt x="66" y="232"/>
                  </a:lnTo>
                  <a:lnTo>
                    <a:pt x="70" y="238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78" y="280"/>
                  </a:lnTo>
                  <a:lnTo>
                    <a:pt x="86" y="304"/>
                  </a:lnTo>
                  <a:lnTo>
                    <a:pt x="88" y="322"/>
                  </a:lnTo>
                  <a:lnTo>
                    <a:pt x="216" y="322"/>
                  </a:lnTo>
                  <a:lnTo>
                    <a:pt x="216" y="322"/>
                  </a:lnTo>
                  <a:lnTo>
                    <a:pt x="212" y="244"/>
                  </a:lnTo>
                  <a:lnTo>
                    <a:pt x="212" y="244"/>
                  </a:lnTo>
                  <a:lnTo>
                    <a:pt x="206" y="234"/>
                  </a:lnTo>
                  <a:lnTo>
                    <a:pt x="200" y="228"/>
                  </a:lnTo>
                  <a:lnTo>
                    <a:pt x="196" y="224"/>
                  </a:lnTo>
                  <a:lnTo>
                    <a:pt x="192" y="224"/>
                  </a:lnTo>
                  <a:lnTo>
                    <a:pt x="192" y="224"/>
                  </a:lnTo>
                  <a:lnTo>
                    <a:pt x="174" y="218"/>
                  </a:lnTo>
                  <a:lnTo>
                    <a:pt x="166" y="216"/>
                  </a:lnTo>
                  <a:lnTo>
                    <a:pt x="160" y="212"/>
                  </a:lnTo>
                  <a:lnTo>
                    <a:pt x="160" y="212"/>
                  </a:lnTo>
                  <a:lnTo>
                    <a:pt x="150" y="208"/>
                  </a:lnTo>
                  <a:lnTo>
                    <a:pt x="140" y="202"/>
                  </a:lnTo>
                  <a:lnTo>
                    <a:pt x="140" y="202"/>
                  </a:lnTo>
                  <a:lnTo>
                    <a:pt x="134" y="198"/>
                  </a:lnTo>
                  <a:lnTo>
                    <a:pt x="130" y="190"/>
                  </a:lnTo>
                  <a:lnTo>
                    <a:pt x="130" y="190"/>
                  </a:lnTo>
                  <a:lnTo>
                    <a:pt x="124" y="184"/>
                  </a:lnTo>
                  <a:lnTo>
                    <a:pt x="116" y="180"/>
                  </a:lnTo>
                  <a:lnTo>
                    <a:pt x="116" y="166"/>
                  </a:lnTo>
                  <a:lnTo>
                    <a:pt x="146" y="156"/>
                  </a:lnTo>
                  <a:lnTo>
                    <a:pt x="146" y="156"/>
                  </a:lnTo>
                  <a:lnTo>
                    <a:pt x="154" y="152"/>
                  </a:lnTo>
                  <a:lnTo>
                    <a:pt x="154" y="152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6" y="134"/>
                  </a:lnTo>
                  <a:lnTo>
                    <a:pt x="146" y="134"/>
                  </a:lnTo>
                  <a:lnTo>
                    <a:pt x="152" y="140"/>
                  </a:lnTo>
                  <a:lnTo>
                    <a:pt x="158" y="146"/>
                  </a:lnTo>
                  <a:lnTo>
                    <a:pt x="162" y="148"/>
                  </a:lnTo>
                  <a:lnTo>
                    <a:pt x="162" y="148"/>
                  </a:lnTo>
                  <a:lnTo>
                    <a:pt x="156" y="138"/>
                  </a:lnTo>
                  <a:lnTo>
                    <a:pt x="150" y="118"/>
                  </a:lnTo>
                  <a:lnTo>
                    <a:pt x="150" y="118"/>
                  </a:lnTo>
                  <a:lnTo>
                    <a:pt x="146" y="100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0" y="66"/>
                  </a:lnTo>
                  <a:lnTo>
                    <a:pt x="138" y="48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28" y="24"/>
                  </a:lnTo>
                  <a:lnTo>
                    <a:pt x="124" y="18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04" y="6"/>
                  </a:lnTo>
                  <a:lnTo>
                    <a:pt x="94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68" y="2"/>
                  </a:lnTo>
                  <a:lnTo>
                    <a:pt x="58" y="6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38" y="18"/>
                  </a:lnTo>
                  <a:lnTo>
                    <a:pt x="34" y="2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4" y="48"/>
                  </a:lnTo>
                  <a:lnTo>
                    <a:pt x="22" y="66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6" y="102"/>
                  </a:lnTo>
                  <a:lnTo>
                    <a:pt x="12" y="120"/>
                  </a:lnTo>
                  <a:lnTo>
                    <a:pt x="12" y="120"/>
                  </a:lnTo>
                  <a:lnTo>
                    <a:pt x="6" y="13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4" y="146"/>
                  </a:lnTo>
                  <a:lnTo>
                    <a:pt x="10" y="140"/>
                  </a:lnTo>
                  <a:lnTo>
                    <a:pt x="14" y="134"/>
                  </a:lnTo>
                  <a:lnTo>
                    <a:pt x="14" y="134"/>
                  </a:lnTo>
                  <a:close/>
                </a:path>
              </a:pathLst>
            </a:custGeom>
            <a:solidFill>
              <a:srgbClr val="006C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7"/>
            <p:cNvSpPr>
              <a:spLocks/>
            </p:cNvSpPr>
            <p:nvPr/>
          </p:nvSpPr>
          <p:spPr bwMode="auto">
            <a:xfrm>
              <a:off x="10878367" y="7080418"/>
              <a:ext cx="567982" cy="884741"/>
            </a:xfrm>
            <a:custGeom>
              <a:avLst/>
              <a:gdLst>
                <a:gd name="T0" fmla="*/ 134 w 208"/>
                <a:gd name="T1" fmla="*/ 266 h 324"/>
                <a:gd name="T2" fmla="*/ 134 w 208"/>
                <a:gd name="T3" fmla="*/ 266 h 324"/>
                <a:gd name="T4" fmla="*/ 146 w 208"/>
                <a:gd name="T5" fmla="*/ 242 h 324"/>
                <a:gd name="T6" fmla="*/ 164 w 208"/>
                <a:gd name="T7" fmla="*/ 224 h 324"/>
                <a:gd name="T8" fmla="*/ 208 w 208"/>
                <a:gd name="T9" fmla="*/ 204 h 324"/>
                <a:gd name="T10" fmla="*/ 208 w 208"/>
                <a:gd name="T11" fmla="*/ 204 h 324"/>
                <a:gd name="T12" fmla="*/ 192 w 208"/>
                <a:gd name="T13" fmla="*/ 194 h 324"/>
                <a:gd name="T14" fmla="*/ 182 w 208"/>
                <a:gd name="T15" fmla="*/ 190 h 324"/>
                <a:gd name="T16" fmla="*/ 178 w 208"/>
                <a:gd name="T17" fmla="*/ 166 h 324"/>
                <a:gd name="T18" fmla="*/ 180 w 208"/>
                <a:gd name="T19" fmla="*/ 164 h 324"/>
                <a:gd name="T20" fmla="*/ 194 w 208"/>
                <a:gd name="T21" fmla="*/ 142 h 324"/>
                <a:gd name="T22" fmla="*/ 200 w 208"/>
                <a:gd name="T23" fmla="*/ 122 h 324"/>
                <a:gd name="T24" fmla="*/ 200 w 208"/>
                <a:gd name="T25" fmla="*/ 122 h 324"/>
                <a:gd name="T26" fmla="*/ 206 w 208"/>
                <a:gd name="T27" fmla="*/ 118 h 324"/>
                <a:gd name="T28" fmla="*/ 208 w 208"/>
                <a:gd name="T29" fmla="*/ 110 h 324"/>
                <a:gd name="T30" fmla="*/ 206 w 208"/>
                <a:gd name="T31" fmla="*/ 90 h 324"/>
                <a:gd name="T32" fmla="*/ 202 w 208"/>
                <a:gd name="T33" fmla="*/ 86 h 324"/>
                <a:gd name="T34" fmla="*/ 202 w 208"/>
                <a:gd name="T35" fmla="*/ 68 h 324"/>
                <a:gd name="T36" fmla="*/ 202 w 208"/>
                <a:gd name="T37" fmla="*/ 48 h 324"/>
                <a:gd name="T38" fmla="*/ 196 w 208"/>
                <a:gd name="T39" fmla="*/ 36 h 324"/>
                <a:gd name="T40" fmla="*/ 184 w 208"/>
                <a:gd name="T41" fmla="*/ 26 h 324"/>
                <a:gd name="T42" fmla="*/ 166 w 208"/>
                <a:gd name="T43" fmla="*/ 14 h 324"/>
                <a:gd name="T44" fmla="*/ 156 w 208"/>
                <a:gd name="T45" fmla="*/ 10 h 324"/>
                <a:gd name="T46" fmla="*/ 152 w 208"/>
                <a:gd name="T47" fmla="*/ 14 h 324"/>
                <a:gd name="T48" fmla="*/ 152 w 208"/>
                <a:gd name="T49" fmla="*/ 12 h 324"/>
                <a:gd name="T50" fmla="*/ 150 w 208"/>
                <a:gd name="T51" fmla="*/ 8 h 324"/>
                <a:gd name="T52" fmla="*/ 150 w 208"/>
                <a:gd name="T53" fmla="*/ 4 h 324"/>
                <a:gd name="T54" fmla="*/ 150 w 208"/>
                <a:gd name="T55" fmla="*/ 0 h 324"/>
                <a:gd name="T56" fmla="*/ 132 w 208"/>
                <a:gd name="T57" fmla="*/ 18 h 324"/>
                <a:gd name="T58" fmla="*/ 134 w 208"/>
                <a:gd name="T59" fmla="*/ 8 h 324"/>
                <a:gd name="T60" fmla="*/ 108 w 208"/>
                <a:gd name="T61" fmla="*/ 24 h 324"/>
                <a:gd name="T62" fmla="*/ 102 w 208"/>
                <a:gd name="T63" fmla="*/ 30 h 324"/>
                <a:gd name="T64" fmla="*/ 92 w 208"/>
                <a:gd name="T65" fmla="*/ 42 h 324"/>
                <a:gd name="T66" fmla="*/ 90 w 208"/>
                <a:gd name="T67" fmla="*/ 62 h 324"/>
                <a:gd name="T68" fmla="*/ 90 w 208"/>
                <a:gd name="T69" fmla="*/ 72 h 324"/>
                <a:gd name="T70" fmla="*/ 92 w 208"/>
                <a:gd name="T71" fmla="*/ 86 h 324"/>
                <a:gd name="T72" fmla="*/ 86 w 208"/>
                <a:gd name="T73" fmla="*/ 94 h 324"/>
                <a:gd name="T74" fmla="*/ 88 w 208"/>
                <a:gd name="T75" fmla="*/ 110 h 324"/>
                <a:gd name="T76" fmla="*/ 92 w 208"/>
                <a:gd name="T77" fmla="*/ 124 h 324"/>
                <a:gd name="T78" fmla="*/ 98 w 208"/>
                <a:gd name="T79" fmla="*/ 126 h 324"/>
                <a:gd name="T80" fmla="*/ 102 w 208"/>
                <a:gd name="T81" fmla="*/ 142 h 324"/>
                <a:gd name="T82" fmla="*/ 114 w 208"/>
                <a:gd name="T83" fmla="*/ 166 h 324"/>
                <a:gd name="T84" fmla="*/ 112 w 208"/>
                <a:gd name="T85" fmla="*/ 178 h 324"/>
                <a:gd name="T86" fmla="*/ 110 w 208"/>
                <a:gd name="T87" fmla="*/ 190 h 324"/>
                <a:gd name="T88" fmla="*/ 76 w 208"/>
                <a:gd name="T89" fmla="*/ 206 h 324"/>
                <a:gd name="T90" fmla="*/ 60 w 208"/>
                <a:gd name="T91" fmla="*/ 214 h 324"/>
                <a:gd name="T92" fmla="*/ 44 w 208"/>
                <a:gd name="T93" fmla="*/ 218 h 324"/>
                <a:gd name="T94" fmla="*/ 30 w 208"/>
                <a:gd name="T95" fmla="*/ 224 h 324"/>
                <a:gd name="T96" fmla="*/ 18 w 208"/>
                <a:gd name="T97" fmla="*/ 234 h 324"/>
                <a:gd name="T98" fmla="*/ 10 w 208"/>
                <a:gd name="T99" fmla="*/ 248 h 324"/>
                <a:gd name="T100" fmla="*/ 0 w 208"/>
                <a:gd name="T101" fmla="*/ 282 h 324"/>
                <a:gd name="T102" fmla="*/ 0 w 208"/>
                <a:gd name="T103" fmla="*/ 310 h 324"/>
                <a:gd name="T104" fmla="*/ 120 w 208"/>
                <a:gd name="T10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8" h="324">
                  <a:moveTo>
                    <a:pt x="134" y="268"/>
                  </a:moveTo>
                  <a:lnTo>
                    <a:pt x="134" y="266"/>
                  </a:lnTo>
                  <a:lnTo>
                    <a:pt x="134" y="266"/>
                  </a:lnTo>
                  <a:lnTo>
                    <a:pt x="134" y="266"/>
                  </a:lnTo>
                  <a:lnTo>
                    <a:pt x="138" y="254"/>
                  </a:lnTo>
                  <a:lnTo>
                    <a:pt x="146" y="242"/>
                  </a:lnTo>
                  <a:lnTo>
                    <a:pt x="154" y="234"/>
                  </a:lnTo>
                  <a:lnTo>
                    <a:pt x="164" y="224"/>
                  </a:lnTo>
                  <a:lnTo>
                    <a:pt x="188" y="212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208" y="204"/>
                  </a:lnTo>
                  <a:lnTo>
                    <a:pt x="192" y="194"/>
                  </a:lnTo>
                  <a:lnTo>
                    <a:pt x="182" y="190"/>
                  </a:lnTo>
                  <a:lnTo>
                    <a:pt x="182" y="190"/>
                  </a:lnTo>
                  <a:lnTo>
                    <a:pt x="180" y="178"/>
                  </a:lnTo>
                  <a:lnTo>
                    <a:pt x="178" y="166"/>
                  </a:lnTo>
                  <a:lnTo>
                    <a:pt x="178" y="166"/>
                  </a:lnTo>
                  <a:lnTo>
                    <a:pt x="180" y="164"/>
                  </a:lnTo>
                  <a:lnTo>
                    <a:pt x="188" y="156"/>
                  </a:lnTo>
                  <a:lnTo>
                    <a:pt x="194" y="142"/>
                  </a:lnTo>
                  <a:lnTo>
                    <a:pt x="198" y="132"/>
                  </a:lnTo>
                  <a:lnTo>
                    <a:pt x="200" y="122"/>
                  </a:lnTo>
                  <a:lnTo>
                    <a:pt x="200" y="122"/>
                  </a:lnTo>
                  <a:lnTo>
                    <a:pt x="200" y="122"/>
                  </a:lnTo>
                  <a:lnTo>
                    <a:pt x="204" y="122"/>
                  </a:lnTo>
                  <a:lnTo>
                    <a:pt x="206" y="118"/>
                  </a:lnTo>
                  <a:lnTo>
                    <a:pt x="208" y="110"/>
                  </a:lnTo>
                  <a:lnTo>
                    <a:pt x="208" y="110"/>
                  </a:lnTo>
                  <a:lnTo>
                    <a:pt x="208" y="94"/>
                  </a:lnTo>
                  <a:lnTo>
                    <a:pt x="206" y="90"/>
                  </a:lnTo>
                  <a:lnTo>
                    <a:pt x="202" y="86"/>
                  </a:lnTo>
                  <a:lnTo>
                    <a:pt x="202" y="86"/>
                  </a:lnTo>
                  <a:lnTo>
                    <a:pt x="202" y="68"/>
                  </a:lnTo>
                  <a:lnTo>
                    <a:pt x="202" y="68"/>
                  </a:lnTo>
                  <a:lnTo>
                    <a:pt x="202" y="58"/>
                  </a:lnTo>
                  <a:lnTo>
                    <a:pt x="202" y="48"/>
                  </a:lnTo>
                  <a:lnTo>
                    <a:pt x="200" y="42"/>
                  </a:lnTo>
                  <a:lnTo>
                    <a:pt x="196" y="36"/>
                  </a:lnTo>
                  <a:lnTo>
                    <a:pt x="190" y="30"/>
                  </a:lnTo>
                  <a:lnTo>
                    <a:pt x="184" y="26"/>
                  </a:lnTo>
                  <a:lnTo>
                    <a:pt x="184" y="26"/>
                  </a:lnTo>
                  <a:lnTo>
                    <a:pt x="166" y="14"/>
                  </a:lnTo>
                  <a:lnTo>
                    <a:pt x="166" y="14"/>
                  </a:lnTo>
                  <a:lnTo>
                    <a:pt x="156" y="10"/>
                  </a:lnTo>
                  <a:lnTo>
                    <a:pt x="152" y="10"/>
                  </a:lnTo>
                  <a:lnTo>
                    <a:pt x="152" y="14"/>
                  </a:lnTo>
                  <a:lnTo>
                    <a:pt x="152" y="14"/>
                  </a:lnTo>
                  <a:lnTo>
                    <a:pt x="152" y="12"/>
                  </a:lnTo>
                  <a:lnTo>
                    <a:pt x="152" y="12"/>
                  </a:lnTo>
                  <a:lnTo>
                    <a:pt x="150" y="8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38" y="12"/>
                  </a:lnTo>
                  <a:lnTo>
                    <a:pt x="132" y="18"/>
                  </a:lnTo>
                  <a:lnTo>
                    <a:pt x="134" y="8"/>
                  </a:lnTo>
                  <a:lnTo>
                    <a:pt x="134" y="8"/>
                  </a:lnTo>
                  <a:lnTo>
                    <a:pt x="130" y="10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2" y="30"/>
                  </a:lnTo>
                  <a:lnTo>
                    <a:pt x="96" y="36"/>
                  </a:lnTo>
                  <a:lnTo>
                    <a:pt x="92" y="42"/>
                  </a:lnTo>
                  <a:lnTo>
                    <a:pt x="90" y="50"/>
                  </a:lnTo>
                  <a:lnTo>
                    <a:pt x="90" y="62"/>
                  </a:lnTo>
                  <a:lnTo>
                    <a:pt x="90" y="72"/>
                  </a:lnTo>
                  <a:lnTo>
                    <a:pt x="90" y="72"/>
                  </a:lnTo>
                  <a:lnTo>
                    <a:pt x="92" y="86"/>
                  </a:lnTo>
                  <a:lnTo>
                    <a:pt x="92" y="86"/>
                  </a:lnTo>
                  <a:lnTo>
                    <a:pt x="86" y="90"/>
                  </a:lnTo>
                  <a:lnTo>
                    <a:pt x="86" y="94"/>
                  </a:lnTo>
                  <a:lnTo>
                    <a:pt x="88" y="110"/>
                  </a:lnTo>
                  <a:lnTo>
                    <a:pt x="88" y="110"/>
                  </a:lnTo>
                  <a:lnTo>
                    <a:pt x="88" y="120"/>
                  </a:lnTo>
                  <a:lnTo>
                    <a:pt x="92" y="124"/>
                  </a:lnTo>
                  <a:lnTo>
                    <a:pt x="96" y="126"/>
                  </a:lnTo>
                  <a:lnTo>
                    <a:pt x="98" y="126"/>
                  </a:lnTo>
                  <a:lnTo>
                    <a:pt x="98" y="126"/>
                  </a:lnTo>
                  <a:lnTo>
                    <a:pt x="102" y="142"/>
                  </a:lnTo>
                  <a:lnTo>
                    <a:pt x="108" y="156"/>
                  </a:lnTo>
                  <a:lnTo>
                    <a:pt x="114" y="166"/>
                  </a:lnTo>
                  <a:lnTo>
                    <a:pt x="114" y="166"/>
                  </a:lnTo>
                  <a:lnTo>
                    <a:pt x="112" y="178"/>
                  </a:lnTo>
                  <a:lnTo>
                    <a:pt x="110" y="190"/>
                  </a:lnTo>
                  <a:lnTo>
                    <a:pt x="110" y="190"/>
                  </a:lnTo>
                  <a:lnTo>
                    <a:pt x="98" y="196"/>
                  </a:lnTo>
                  <a:lnTo>
                    <a:pt x="76" y="206"/>
                  </a:lnTo>
                  <a:lnTo>
                    <a:pt x="76" y="206"/>
                  </a:lnTo>
                  <a:lnTo>
                    <a:pt x="60" y="214"/>
                  </a:lnTo>
                  <a:lnTo>
                    <a:pt x="50" y="216"/>
                  </a:lnTo>
                  <a:lnTo>
                    <a:pt x="44" y="218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24" y="228"/>
                  </a:lnTo>
                  <a:lnTo>
                    <a:pt x="18" y="234"/>
                  </a:lnTo>
                  <a:lnTo>
                    <a:pt x="14" y="240"/>
                  </a:lnTo>
                  <a:lnTo>
                    <a:pt x="10" y="248"/>
                  </a:lnTo>
                  <a:lnTo>
                    <a:pt x="4" y="264"/>
                  </a:lnTo>
                  <a:lnTo>
                    <a:pt x="0" y="282"/>
                  </a:lnTo>
                  <a:lnTo>
                    <a:pt x="0" y="298"/>
                  </a:lnTo>
                  <a:lnTo>
                    <a:pt x="0" y="310"/>
                  </a:lnTo>
                  <a:lnTo>
                    <a:pt x="0" y="324"/>
                  </a:lnTo>
                  <a:lnTo>
                    <a:pt x="120" y="324"/>
                  </a:lnTo>
                  <a:lnTo>
                    <a:pt x="134" y="268"/>
                  </a:lnTo>
                  <a:close/>
                </a:path>
              </a:pathLst>
            </a:custGeom>
            <a:solidFill>
              <a:srgbClr val="006C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8"/>
            <p:cNvSpPr>
              <a:spLocks/>
            </p:cNvSpPr>
            <p:nvPr/>
          </p:nvSpPr>
          <p:spPr bwMode="auto">
            <a:xfrm>
              <a:off x="11222433" y="7058576"/>
              <a:ext cx="922970" cy="1048582"/>
            </a:xfrm>
            <a:custGeom>
              <a:avLst/>
              <a:gdLst>
                <a:gd name="T0" fmla="*/ 338 w 338"/>
                <a:gd name="T1" fmla="*/ 384 h 384"/>
                <a:gd name="T2" fmla="*/ 334 w 338"/>
                <a:gd name="T3" fmla="*/ 356 h 384"/>
                <a:gd name="T4" fmla="*/ 312 w 338"/>
                <a:gd name="T5" fmla="*/ 264 h 384"/>
                <a:gd name="T6" fmla="*/ 310 w 338"/>
                <a:gd name="T7" fmla="*/ 260 h 384"/>
                <a:gd name="T8" fmla="*/ 304 w 338"/>
                <a:gd name="T9" fmla="*/ 248 h 384"/>
                <a:gd name="T10" fmla="*/ 280 w 338"/>
                <a:gd name="T11" fmla="*/ 234 h 384"/>
                <a:gd name="T12" fmla="*/ 256 w 338"/>
                <a:gd name="T13" fmla="*/ 226 h 384"/>
                <a:gd name="T14" fmla="*/ 232 w 338"/>
                <a:gd name="T15" fmla="*/ 216 h 384"/>
                <a:gd name="T16" fmla="*/ 222 w 338"/>
                <a:gd name="T17" fmla="*/ 210 h 384"/>
                <a:gd name="T18" fmla="*/ 220 w 338"/>
                <a:gd name="T19" fmla="*/ 202 h 384"/>
                <a:gd name="T20" fmla="*/ 208 w 338"/>
                <a:gd name="T21" fmla="*/ 194 h 384"/>
                <a:gd name="T22" fmla="*/ 206 w 338"/>
                <a:gd name="T23" fmla="*/ 178 h 384"/>
                <a:gd name="T24" fmla="*/ 212 w 338"/>
                <a:gd name="T25" fmla="*/ 176 h 384"/>
                <a:gd name="T26" fmla="*/ 218 w 338"/>
                <a:gd name="T27" fmla="*/ 160 h 384"/>
                <a:gd name="T28" fmla="*/ 220 w 338"/>
                <a:gd name="T29" fmla="*/ 146 h 384"/>
                <a:gd name="T30" fmla="*/ 222 w 338"/>
                <a:gd name="T31" fmla="*/ 146 h 384"/>
                <a:gd name="T32" fmla="*/ 230 w 338"/>
                <a:gd name="T33" fmla="*/ 138 h 384"/>
                <a:gd name="T34" fmla="*/ 234 w 338"/>
                <a:gd name="T35" fmla="*/ 128 h 384"/>
                <a:gd name="T36" fmla="*/ 238 w 338"/>
                <a:gd name="T37" fmla="*/ 112 h 384"/>
                <a:gd name="T38" fmla="*/ 236 w 338"/>
                <a:gd name="T39" fmla="*/ 102 h 384"/>
                <a:gd name="T40" fmla="*/ 228 w 338"/>
                <a:gd name="T41" fmla="*/ 100 h 384"/>
                <a:gd name="T42" fmla="*/ 230 w 338"/>
                <a:gd name="T43" fmla="*/ 82 h 384"/>
                <a:gd name="T44" fmla="*/ 228 w 338"/>
                <a:gd name="T45" fmla="*/ 44 h 384"/>
                <a:gd name="T46" fmla="*/ 226 w 338"/>
                <a:gd name="T47" fmla="*/ 32 h 384"/>
                <a:gd name="T48" fmla="*/ 216 w 338"/>
                <a:gd name="T49" fmla="*/ 16 h 384"/>
                <a:gd name="T50" fmla="*/ 200 w 338"/>
                <a:gd name="T51" fmla="*/ 6 h 384"/>
                <a:gd name="T52" fmla="*/ 170 w 338"/>
                <a:gd name="T53" fmla="*/ 0 h 384"/>
                <a:gd name="T54" fmla="*/ 138 w 338"/>
                <a:gd name="T55" fmla="*/ 6 h 384"/>
                <a:gd name="T56" fmla="*/ 128 w 338"/>
                <a:gd name="T57" fmla="*/ 12 h 384"/>
                <a:gd name="T58" fmla="*/ 128 w 338"/>
                <a:gd name="T59" fmla="*/ 18 h 384"/>
                <a:gd name="T60" fmla="*/ 122 w 338"/>
                <a:gd name="T61" fmla="*/ 18 h 384"/>
                <a:gd name="T62" fmla="*/ 114 w 338"/>
                <a:gd name="T63" fmla="*/ 22 h 384"/>
                <a:gd name="T64" fmla="*/ 106 w 338"/>
                <a:gd name="T65" fmla="*/ 36 h 384"/>
                <a:gd name="T66" fmla="*/ 104 w 338"/>
                <a:gd name="T67" fmla="*/ 72 h 384"/>
                <a:gd name="T68" fmla="*/ 110 w 338"/>
                <a:gd name="T69" fmla="*/ 102 h 384"/>
                <a:gd name="T70" fmla="*/ 106 w 338"/>
                <a:gd name="T71" fmla="*/ 104 h 384"/>
                <a:gd name="T72" fmla="*/ 104 w 338"/>
                <a:gd name="T73" fmla="*/ 116 h 384"/>
                <a:gd name="T74" fmla="*/ 108 w 338"/>
                <a:gd name="T75" fmla="*/ 132 h 384"/>
                <a:gd name="T76" fmla="*/ 110 w 338"/>
                <a:gd name="T77" fmla="*/ 142 h 384"/>
                <a:gd name="T78" fmla="*/ 116 w 338"/>
                <a:gd name="T79" fmla="*/ 146 h 384"/>
                <a:gd name="T80" fmla="*/ 118 w 338"/>
                <a:gd name="T81" fmla="*/ 146 h 384"/>
                <a:gd name="T82" fmla="*/ 122 w 338"/>
                <a:gd name="T83" fmla="*/ 164 h 384"/>
                <a:gd name="T84" fmla="*/ 132 w 338"/>
                <a:gd name="T85" fmla="*/ 178 h 384"/>
                <a:gd name="T86" fmla="*/ 134 w 338"/>
                <a:gd name="T87" fmla="*/ 178 h 384"/>
                <a:gd name="T88" fmla="*/ 134 w 338"/>
                <a:gd name="T89" fmla="*/ 194 h 384"/>
                <a:gd name="T90" fmla="*/ 122 w 338"/>
                <a:gd name="T91" fmla="*/ 196 h 384"/>
                <a:gd name="T92" fmla="*/ 120 w 338"/>
                <a:gd name="T93" fmla="*/ 208 h 384"/>
                <a:gd name="T94" fmla="*/ 104 w 338"/>
                <a:gd name="T95" fmla="*/ 216 h 384"/>
                <a:gd name="T96" fmla="*/ 88 w 338"/>
                <a:gd name="T97" fmla="*/ 224 h 384"/>
                <a:gd name="T98" fmla="*/ 46 w 338"/>
                <a:gd name="T99" fmla="*/ 246 h 384"/>
                <a:gd name="T100" fmla="*/ 30 w 338"/>
                <a:gd name="T101" fmla="*/ 260 h 384"/>
                <a:gd name="T102" fmla="*/ 22 w 338"/>
                <a:gd name="T103" fmla="*/ 276 h 384"/>
                <a:gd name="T104" fmla="*/ 8 w 338"/>
                <a:gd name="T105" fmla="*/ 338 h 384"/>
                <a:gd name="T106" fmla="*/ 338 w 338"/>
                <a:gd name="T10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8" h="384">
                  <a:moveTo>
                    <a:pt x="338" y="384"/>
                  </a:moveTo>
                  <a:lnTo>
                    <a:pt x="338" y="384"/>
                  </a:lnTo>
                  <a:lnTo>
                    <a:pt x="336" y="372"/>
                  </a:lnTo>
                  <a:lnTo>
                    <a:pt x="334" y="356"/>
                  </a:lnTo>
                  <a:lnTo>
                    <a:pt x="324" y="316"/>
                  </a:lnTo>
                  <a:lnTo>
                    <a:pt x="312" y="264"/>
                  </a:lnTo>
                  <a:lnTo>
                    <a:pt x="312" y="264"/>
                  </a:lnTo>
                  <a:lnTo>
                    <a:pt x="310" y="260"/>
                  </a:lnTo>
                  <a:lnTo>
                    <a:pt x="308" y="254"/>
                  </a:lnTo>
                  <a:lnTo>
                    <a:pt x="304" y="248"/>
                  </a:lnTo>
                  <a:lnTo>
                    <a:pt x="298" y="244"/>
                  </a:lnTo>
                  <a:lnTo>
                    <a:pt x="280" y="234"/>
                  </a:lnTo>
                  <a:lnTo>
                    <a:pt x="256" y="226"/>
                  </a:lnTo>
                  <a:lnTo>
                    <a:pt x="256" y="226"/>
                  </a:lnTo>
                  <a:lnTo>
                    <a:pt x="242" y="220"/>
                  </a:lnTo>
                  <a:lnTo>
                    <a:pt x="232" y="216"/>
                  </a:lnTo>
                  <a:lnTo>
                    <a:pt x="222" y="210"/>
                  </a:lnTo>
                  <a:lnTo>
                    <a:pt x="222" y="210"/>
                  </a:lnTo>
                  <a:lnTo>
                    <a:pt x="220" y="206"/>
                  </a:lnTo>
                  <a:lnTo>
                    <a:pt x="220" y="202"/>
                  </a:lnTo>
                  <a:lnTo>
                    <a:pt x="220" y="196"/>
                  </a:lnTo>
                  <a:lnTo>
                    <a:pt x="208" y="194"/>
                  </a:lnTo>
                  <a:lnTo>
                    <a:pt x="208" y="194"/>
                  </a:lnTo>
                  <a:lnTo>
                    <a:pt x="206" y="178"/>
                  </a:lnTo>
                  <a:lnTo>
                    <a:pt x="206" y="178"/>
                  </a:lnTo>
                  <a:lnTo>
                    <a:pt x="212" y="176"/>
                  </a:lnTo>
                  <a:lnTo>
                    <a:pt x="214" y="170"/>
                  </a:lnTo>
                  <a:lnTo>
                    <a:pt x="218" y="160"/>
                  </a:lnTo>
                  <a:lnTo>
                    <a:pt x="220" y="150"/>
                  </a:lnTo>
                  <a:lnTo>
                    <a:pt x="220" y="146"/>
                  </a:lnTo>
                  <a:lnTo>
                    <a:pt x="220" y="146"/>
                  </a:lnTo>
                  <a:lnTo>
                    <a:pt x="222" y="146"/>
                  </a:lnTo>
                  <a:lnTo>
                    <a:pt x="226" y="144"/>
                  </a:lnTo>
                  <a:lnTo>
                    <a:pt x="230" y="138"/>
                  </a:lnTo>
                  <a:lnTo>
                    <a:pt x="234" y="128"/>
                  </a:lnTo>
                  <a:lnTo>
                    <a:pt x="234" y="128"/>
                  </a:lnTo>
                  <a:lnTo>
                    <a:pt x="236" y="118"/>
                  </a:lnTo>
                  <a:lnTo>
                    <a:pt x="238" y="112"/>
                  </a:lnTo>
                  <a:lnTo>
                    <a:pt x="236" y="106"/>
                  </a:lnTo>
                  <a:lnTo>
                    <a:pt x="236" y="102"/>
                  </a:lnTo>
                  <a:lnTo>
                    <a:pt x="230" y="100"/>
                  </a:lnTo>
                  <a:lnTo>
                    <a:pt x="228" y="100"/>
                  </a:lnTo>
                  <a:lnTo>
                    <a:pt x="228" y="100"/>
                  </a:lnTo>
                  <a:lnTo>
                    <a:pt x="230" y="82"/>
                  </a:lnTo>
                  <a:lnTo>
                    <a:pt x="230" y="64"/>
                  </a:lnTo>
                  <a:lnTo>
                    <a:pt x="228" y="44"/>
                  </a:lnTo>
                  <a:lnTo>
                    <a:pt x="228" y="44"/>
                  </a:lnTo>
                  <a:lnTo>
                    <a:pt x="226" y="32"/>
                  </a:lnTo>
                  <a:lnTo>
                    <a:pt x="222" y="24"/>
                  </a:lnTo>
                  <a:lnTo>
                    <a:pt x="216" y="16"/>
                  </a:lnTo>
                  <a:lnTo>
                    <a:pt x="208" y="10"/>
                  </a:lnTo>
                  <a:lnTo>
                    <a:pt x="200" y="6"/>
                  </a:lnTo>
                  <a:lnTo>
                    <a:pt x="190" y="4"/>
                  </a:lnTo>
                  <a:lnTo>
                    <a:pt x="170" y="0"/>
                  </a:lnTo>
                  <a:lnTo>
                    <a:pt x="152" y="2"/>
                  </a:lnTo>
                  <a:lnTo>
                    <a:pt x="138" y="6"/>
                  </a:lnTo>
                  <a:lnTo>
                    <a:pt x="132" y="8"/>
                  </a:lnTo>
                  <a:lnTo>
                    <a:pt x="128" y="12"/>
                  </a:lnTo>
                  <a:lnTo>
                    <a:pt x="126" y="16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2" y="18"/>
                  </a:lnTo>
                  <a:lnTo>
                    <a:pt x="118" y="20"/>
                  </a:lnTo>
                  <a:lnTo>
                    <a:pt x="114" y="22"/>
                  </a:lnTo>
                  <a:lnTo>
                    <a:pt x="112" y="26"/>
                  </a:lnTo>
                  <a:lnTo>
                    <a:pt x="106" y="36"/>
                  </a:lnTo>
                  <a:lnTo>
                    <a:pt x="104" y="48"/>
                  </a:lnTo>
                  <a:lnTo>
                    <a:pt x="104" y="72"/>
                  </a:lnTo>
                  <a:lnTo>
                    <a:pt x="104" y="84"/>
                  </a:lnTo>
                  <a:lnTo>
                    <a:pt x="110" y="102"/>
                  </a:lnTo>
                  <a:lnTo>
                    <a:pt x="110" y="102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4" y="116"/>
                  </a:lnTo>
                  <a:lnTo>
                    <a:pt x="106" y="124"/>
                  </a:lnTo>
                  <a:lnTo>
                    <a:pt x="108" y="132"/>
                  </a:lnTo>
                  <a:lnTo>
                    <a:pt x="108" y="132"/>
                  </a:lnTo>
                  <a:lnTo>
                    <a:pt x="110" y="142"/>
                  </a:lnTo>
                  <a:lnTo>
                    <a:pt x="114" y="146"/>
                  </a:lnTo>
                  <a:lnTo>
                    <a:pt x="116" y="146"/>
                  </a:lnTo>
                  <a:lnTo>
                    <a:pt x="118" y="146"/>
                  </a:lnTo>
                  <a:lnTo>
                    <a:pt x="118" y="146"/>
                  </a:lnTo>
                  <a:lnTo>
                    <a:pt x="120" y="156"/>
                  </a:lnTo>
                  <a:lnTo>
                    <a:pt x="122" y="164"/>
                  </a:lnTo>
                  <a:lnTo>
                    <a:pt x="126" y="174"/>
                  </a:lnTo>
                  <a:lnTo>
                    <a:pt x="132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6" y="192"/>
                  </a:lnTo>
                  <a:lnTo>
                    <a:pt x="134" y="194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22" y="204"/>
                  </a:lnTo>
                  <a:lnTo>
                    <a:pt x="120" y="208"/>
                  </a:lnTo>
                  <a:lnTo>
                    <a:pt x="120" y="208"/>
                  </a:lnTo>
                  <a:lnTo>
                    <a:pt x="104" y="216"/>
                  </a:lnTo>
                  <a:lnTo>
                    <a:pt x="88" y="224"/>
                  </a:lnTo>
                  <a:lnTo>
                    <a:pt x="88" y="224"/>
                  </a:lnTo>
                  <a:lnTo>
                    <a:pt x="66" y="234"/>
                  </a:lnTo>
                  <a:lnTo>
                    <a:pt x="46" y="246"/>
                  </a:lnTo>
                  <a:lnTo>
                    <a:pt x="38" y="252"/>
                  </a:lnTo>
                  <a:lnTo>
                    <a:pt x="30" y="260"/>
                  </a:lnTo>
                  <a:lnTo>
                    <a:pt x="26" y="268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8" y="338"/>
                  </a:lnTo>
                  <a:lnTo>
                    <a:pt x="0" y="384"/>
                  </a:lnTo>
                  <a:lnTo>
                    <a:pt x="338" y="384"/>
                  </a:lnTo>
                  <a:lnTo>
                    <a:pt x="338" y="3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79" name="그룹 78"/>
          <p:cNvGrpSpPr/>
          <p:nvPr/>
        </p:nvGrpSpPr>
        <p:grpSpPr>
          <a:xfrm rot="19800000">
            <a:off x="7093321" y="2209889"/>
            <a:ext cx="619947" cy="968348"/>
            <a:chOff x="2935288" y="3844926"/>
            <a:chExt cx="960438" cy="150018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0" name="Freeform 14"/>
            <p:cNvSpPr>
              <a:spLocks noEditPoints="1"/>
            </p:cNvSpPr>
            <p:nvPr/>
          </p:nvSpPr>
          <p:spPr bwMode="auto">
            <a:xfrm>
              <a:off x="2935288" y="3844926"/>
              <a:ext cx="960438" cy="1038225"/>
            </a:xfrm>
            <a:custGeom>
              <a:avLst/>
              <a:gdLst>
                <a:gd name="T0" fmla="*/ 256 w 256"/>
                <a:gd name="T1" fmla="*/ 129 h 276"/>
                <a:gd name="T2" fmla="*/ 128 w 256"/>
                <a:gd name="T3" fmla="*/ 0 h 276"/>
                <a:gd name="T4" fmla="*/ 0 w 256"/>
                <a:gd name="T5" fmla="*/ 129 h 276"/>
                <a:gd name="T6" fmla="*/ 107 w 256"/>
                <a:gd name="T7" fmla="*/ 255 h 276"/>
                <a:gd name="T8" fmla="*/ 107 w 256"/>
                <a:gd name="T9" fmla="*/ 274 h 276"/>
                <a:gd name="T10" fmla="*/ 128 w 256"/>
                <a:gd name="T11" fmla="*/ 276 h 276"/>
                <a:gd name="T12" fmla="*/ 149 w 256"/>
                <a:gd name="T13" fmla="*/ 274 h 276"/>
                <a:gd name="T14" fmla="*/ 149 w 256"/>
                <a:gd name="T15" fmla="*/ 255 h 276"/>
                <a:gd name="T16" fmla="*/ 256 w 256"/>
                <a:gd name="T17" fmla="*/ 129 h 276"/>
                <a:gd name="T18" fmla="*/ 128 w 256"/>
                <a:gd name="T19" fmla="*/ 36 h 276"/>
                <a:gd name="T20" fmla="*/ 220 w 256"/>
                <a:gd name="T21" fmla="*/ 129 h 276"/>
                <a:gd name="T22" fmla="*/ 128 w 256"/>
                <a:gd name="T23" fmla="*/ 221 h 276"/>
                <a:gd name="T24" fmla="*/ 36 w 256"/>
                <a:gd name="T25" fmla="*/ 129 h 276"/>
                <a:gd name="T26" fmla="*/ 128 w 256"/>
                <a:gd name="T27" fmla="*/ 3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" h="276">
                  <a:moveTo>
                    <a:pt x="256" y="129"/>
                  </a:moveTo>
                  <a:cubicBezTo>
                    <a:pt x="256" y="58"/>
                    <a:pt x="199" y="0"/>
                    <a:pt x="128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192"/>
                    <a:pt x="46" y="245"/>
                    <a:pt x="107" y="255"/>
                  </a:cubicBezTo>
                  <a:cubicBezTo>
                    <a:pt x="107" y="274"/>
                    <a:pt x="107" y="274"/>
                    <a:pt x="107" y="274"/>
                  </a:cubicBezTo>
                  <a:cubicBezTo>
                    <a:pt x="114" y="275"/>
                    <a:pt x="121" y="276"/>
                    <a:pt x="128" y="276"/>
                  </a:cubicBezTo>
                  <a:cubicBezTo>
                    <a:pt x="135" y="276"/>
                    <a:pt x="142" y="275"/>
                    <a:pt x="149" y="274"/>
                  </a:cubicBezTo>
                  <a:cubicBezTo>
                    <a:pt x="149" y="255"/>
                    <a:pt x="149" y="255"/>
                    <a:pt x="149" y="255"/>
                  </a:cubicBezTo>
                  <a:cubicBezTo>
                    <a:pt x="210" y="245"/>
                    <a:pt x="256" y="192"/>
                    <a:pt x="256" y="129"/>
                  </a:cubicBezTo>
                  <a:close/>
                  <a:moveTo>
                    <a:pt x="128" y="36"/>
                  </a:moveTo>
                  <a:cubicBezTo>
                    <a:pt x="179" y="36"/>
                    <a:pt x="220" y="78"/>
                    <a:pt x="220" y="129"/>
                  </a:cubicBezTo>
                  <a:cubicBezTo>
                    <a:pt x="220" y="180"/>
                    <a:pt x="179" y="221"/>
                    <a:pt x="128" y="221"/>
                  </a:cubicBezTo>
                  <a:cubicBezTo>
                    <a:pt x="77" y="221"/>
                    <a:pt x="36" y="180"/>
                    <a:pt x="36" y="129"/>
                  </a:cubicBezTo>
                  <a:cubicBezTo>
                    <a:pt x="36" y="78"/>
                    <a:pt x="77" y="36"/>
                    <a:pt x="128" y="3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1" name="Freeform 15"/>
            <p:cNvSpPr>
              <a:spLocks/>
            </p:cNvSpPr>
            <p:nvPr/>
          </p:nvSpPr>
          <p:spPr bwMode="auto">
            <a:xfrm>
              <a:off x="3336925" y="4921251"/>
              <a:ext cx="157163" cy="423863"/>
            </a:xfrm>
            <a:custGeom>
              <a:avLst/>
              <a:gdLst>
                <a:gd name="T0" fmla="*/ 0 w 42"/>
                <a:gd name="T1" fmla="*/ 0 h 113"/>
                <a:gd name="T2" fmla="*/ 0 w 42"/>
                <a:gd name="T3" fmla="*/ 92 h 113"/>
                <a:gd name="T4" fmla="*/ 21 w 42"/>
                <a:gd name="T5" fmla="*/ 113 h 113"/>
                <a:gd name="T6" fmla="*/ 42 w 42"/>
                <a:gd name="T7" fmla="*/ 92 h 113"/>
                <a:gd name="T8" fmla="*/ 42 w 42"/>
                <a:gd name="T9" fmla="*/ 0 h 113"/>
                <a:gd name="T10" fmla="*/ 21 w 42"/>
                <a:gd name="T11" fmla="*/ 2 h 113"/>
                <a:gd name="T12" fmla="*/ 0 w 42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13">
                  <a:moveTo>
                    <a:pt x="0" y="0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0" y="103"/>
                    <a:pt x="10" y="113"/>
                    <a:pt x="21" y="113"/>
                  </a:cubicBezTo>
                  <a:cubicBezTo>
                    <a:pt x="32" y="113"/>
                    <a:pt x="42" y="103"/>
                    <a:pt x="42" y="9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5" y="1"/>
                    <a:pt x="28" y="2"/>
                    <a:pt x="21" y="2"/>
                  </a:cubicBezTo>
                  <a:cubicBezTo>
                    <a:pt x="14" y="2"/>
                    <a:pt x="7" y="1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8" name="Freeform 5"/>
          <p:cNvSpPr>
            <a:spLocks noEditPoints="1"/>
          </p:cNvSpPr>
          <p:nvPr/>
        </p:nvSpPr>
        <p:spPr bwMode="auto">
          <a:xfrm flipH="1">
            <a:off x="3117845" y="2527301"/>
            <a:ext cx="1246555" cy="736600"/>
          </a:xfrm>
          <a:custGeom>
            <a:avLst/>
            <a:gdLst>
              <a:gd name="T0" fmla="*/ 471 w 616"/>
              <a:gd name="T1" fmla="*/ 217 h 364"/>
              <a:gd name="T2" fmla="*/ 362 w 616"/>
              <a:gd name="T3" fmla="*/ 244 h 364"/>
              <a:gd name="T4" fmla="*/ 189 w 616"/>
              <a:gd name="T5" fmla="*/ 0 h 364"/>
              <a:gd name="T6" fmla="*/ 165 w 616"/>
              <a:gd name="T7" fmla="*/ 71 h 364"/>
              <a:gd name="T8" fmla="*/ 0 w 616"/>
              <a:gd name="T9" fmla="*/ 244 h 364"/>
              <a:gd name="T10" fmla="*/ 310 w 616"/>
              <a:gd name="T11" fmla="*/ 364 h 364"/>
              <a:gd name="T12" fmla="*/ 496 w 616"/>
              <a:gd name="T13" fmla="*/ 0 h 364"/>
              <a:gd name="T14" fmla="*/ 40 w 616"/>
              <a:gd name="T15" fmla="*/ 254 h 364"/>
              <a:gd name="T16" fmla="*/ 97 w 616"/>
              <a:gd name="T17" fmla="*/ 160 h 364"/>
              <a:gd name="T18" fmla="*/ 97 w 616"/>
              <a:gd name="T19" fmla="*/ 131 h 364"/>
              <a:gd name="T20" fmla="*/ 68 w 616"/>
              <a:gd name="T21" fmla="*/ 113 h 364"/>
              <a:gd name="T22" fmla="*/ 97 w 616"/>
              <a:gd name="T23" fmla="*/ 113 h 364"/>
              <a:gd name="T24" fmla="*/ 122 w 616"/>
              <a:gd name="T25" fmla="*/ 180 h 364"/>
              <a:gd name="T26" fmla="*/ 151 w 616"/>
              <a:gd name="T27" fmla="*/ 160 h 364"/>
              <a:gd name="T28" fmla="*/ 151 w 616"/>
              <a:gd name="T29" fmla="*/ 131 h 364"/>
              <a:gd name="T30" fmla="*/ 122 w 616"/>
              <a:gd name="T31" fmla="*/ 113 h 364"/>
              <a:gd name="T32" fmla="*/ 151 w 616"/>
              <a:gd name="T33" fmla="*/ 113 h 364"/>
              <a:gd name="T34" fmla="*/ 208 w 616"/>
              <a:gd name="T35" fmla="*/ 254 h 364"/>
              <a:gd name="T36" fmla="*/ 237 w 616"/>
              <a:gd name="T37" fmla="*/ 236 h 364"/>
              <a:gd name="T38" fmla="*/ 237 w 616"/>
              <a:gd name="T39" fmla="*/ 207 h 364"/>
              <a:gd name="T40" fmla="*/ 208 w 616"/>
              <a:gd name="T41" fmla="*/ 187 h 364"/>
              <a:gd name="T42" fmla="*/ 237 w 616"/>
              <a:gd name="T43" fmla="*/ 187 h 364"/>
              <a:gd name="T44" fmla="*/ 208 w 616"/>
              <a:gd name="T45" fmla="*/ 110 h 364"/>
              <a:gd name="T46" fmla="*/ 237 w 616"/>
              <a:gd name="T47" fmla="*/ 91 h 364"/>
              <a:gd name="T48" fmla="*/ 237 w 616"/>
              <a:gd name="T49" fmla="*/ 62 h 364"/>
              <a:gd name="T50" fmla="*/ 208 w 616"/>
              <a:gd name="T51" fmla="*/ 42 h 364"/>
              <a:gd name="T52" fmla="*/ 237 w 616"/>
              <a:gd name="T53" fmla="*/ 42 h 364"/>
              <a:gd name="T54" fmla="*/ 263 w 616"/>
              <a:gd name="T55" fmla="*/ 207 h 364"/>
              <a:gd name="T56" fmla="*/ 293 w 616"/>
              <a:gd name="T57" fmla="*/ 187 h 364"/>
              <a:gd name="T58" fmla="*/ 293 w 616"/>
              <a:gd name="T59" fmla="*/ 157 h 364"/>
              <a:gd name="T60" fmla="*/ 263 w 616"/>
              <a:gd name="T61" fmla="*/ 139 h 364"/>
              <a:gd name="T62" fmla="*/ 293 w 616"/>
              <a:gd name="T63" fmla="*/ 139 h 364"/>
              <a:gd name="T64" fmla="*/ 263 w 616"/>
              <a:gd name="T65" fmla="*/ 62 h 364"/>
              <a:gd name="T66" fmla="*/ 293 w 616"/>
              <a:gd name="T67" fmla="*/ 42 h 364"/>
              <a:gd name="T68" fmla="*/ 293 w 616"/>
              <a:gd name="T69" fmla="*/ 12 h 364"/>
              <a:gd name="T70" fmla="*/ 319 w 616"/>
              <a:gd name="T71" fmla="*/ 284 h 364"/>
              <a:gd name="T72" fmla="*/ 348 w 616"/>
              <a:gd name="T73" fmla="*/ 284 h 364"/>
              <a:gd name="T74" fmla="*/ 374 w 616"/>
              <a:gd name="T75" fmla="*/ 133 h 364"/>
              <a:gd name="T76" fmla="*/ 403 w 616"/>
              <a:gd name="T77" fmla="*/ 113 h 364"/>
              <a:gd name="T78" fmla="*/ 403 w 616"/>
              <a:gd name="T79" fmla="*/ 83 h 364"/>
              <a:gd name="T80" fmla="*/ 430 w 616"/>
              <a:gd name="T81" fmla="*/ 210 h 364"/>
              <a:gd name="T82" fmla="*/ 459 w 616"/>
              <a:gd name="T83" fmla="*/ 210 h 364"/>
              <a:gd name="T84" fmla="*/ 430 w 616"/>
              <a:gd name="T85" fmla="*/ 133 h 364"/>
              <a:gd name="T86" fmla="*/ 459 w 616"/>
              <a:gd name="T87" fmla="*/ 113 h 364"/>
              <a:gd name="T88" fmla="*/ 459 w 616"/>
              <a:gd name="T89" fmla="*/ 83 h 364"/>
              <a:gd name="T90" fmla="*/ 516 w 616"/>
              <a:gd name="T91" fmla="*/ 285 h 364"/>
              <a:gd name="T92" fmla="*/ 545 w 616"/>
              <a:gd name="T93" fmla="*/ 285 h 364"/>
              <a:gd name="T94" fmla="*/ 516 w 616"/>
              <a:gd name="T95" fmla="*/ 207 h 364"/>
              <a:gd name="T96" fmla="*/ 545 w 616"/>
              <a:gd name="T97" fmla="*/ 188 h 364"/>
              <a:gd name="T98" fmla="*/ 545 w 616"/>
              <a:gd name="T99" fmla="*/ 159 h 364"/>
              <a:gd name="T100" fmla="*/ 516 w 616"/>
              <a:gd name="T101" fmla="*/ 139 h 364"/>
              <a:gd name="T102" fmla="*/ 545 w 616"/>
              <a:gd name="T103" fmla="*/ 139 h 364"/>
              <a:gd name="T104" fmla="*/ 516 w 616"/>
              <a:gd name="T105" fmla="*/ 62 h 364"/>
              <a:gd name="T106" fmla="*/ 545 w 616"/>
              <a:gd name="T107" fmla="*/ 42 h 364"/>
              <a:gd name="T108" fmla="*/ 545 w 616"/>
              <a:gd name="T109" fmla="*/ 12 h 364"/>
              <a:gd name="T110" fmla="*/ 570 w 616"/>
              <a:gd name="T111" fmla="*/ 236 h 364"/>
              <a:gd name="T112" fmla="*/ 599 w 616"/>
              <a:gd name="T113" fmla="*/ 236 h 364"/>
              <a:gd name="T114" fmla="*/ 570 w 616"/>
              <a:gd name="T115" fmla="*/ 159 h 364"/>
              <a:gd name="T116" fmla="*/ 599 w 616"/>
              <a:gd name="T117" fmla="*/ 139 h 364"/>
              <a:gd name="T118" fmla="*/ 599 w 616"/>
              <a:gd name="T119" fmla="*/ 110 h 364"/>
              <a:gd name="T120" fmla="*/ 570 w 616"/>
              <a:gd name="T121" fmla="*/ 91 h 364"/>
              <a:gd name="T122" fmla="*/ 599 w 616"/>
              <a:gd name="T123" fmla="*/ 91 h 364"/>
              <a:gd name="T124" fmla="*/ 570 w 616"/>
              <a:gd name="T125" fmla="*/ 12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6" h="364">
                <a:moveTo>
                  <a:pt x="496" y="0"/>
                </a:moveTo>
                <a:lnTo>
                  <a:pt x="496" y="217"/>
                </a:lnTo>
                <a:lnTo>
                  <a:pt x="471" y="217"/>
                </a:lnTo>
                <a:lnTo>
                  <a:pt x="471" y="72"/>
                </a:lnTo>
                <a:lnTo>
                  <a:pt x="362" y="72"/>
                </a:lnTo>
                <a:lnTo>
                  <a:pt x="362" y="244"/>
                </a:lnTo>
                <a:lnTo>
                  <a:pt x="310" y="244"/>
                </a:lnTo>
                <a:lnTo>
                  <a:pt x="310" y="0"/>
                </a:lnTo>
                <a:lnTo>
                  <a:pt x="189" y="0"/>
                </a:lnTo>
                <a:lnTo>
                  <a:pt x="189" y="217"/>
                </a:lnTo>
                <a:lnTo>
                  <a:pt x="165" y="217"/>
                </a:lnTo>
                <a:lnTo>
                  <a:pt x="165" y="71"/>
                </a:lnTo>
                <a:lnTo>
                  <a:pt x="55" y="71"/>
                </a:lnTo>
                <a:lnTo>
                  <a:pt x="55" y="244"/>
                </a:lnTo>
                <a:lnTo>
                  <a:pt x="0" y="244"/>
                </a:lnTo>
                <a:lnTo>
                  <a:pt x="0" y="364"/>
                </a:lnTo>
                <a:lnTo>
                  <a:pt x="310" y="364"/>
                </a:lnTo>
                <a:lnTo>
                  <a:pt x="310" y="364"/>
                </a:lnTo>
                <a:lnTo>
                  <a:pt x="616" y="364"/>
                </a:lnTo>
                <a:lnTo>
                  <a:pt x="616" y="0"/>
                </a:lnTo>
                <a:lnTo>
                  <a:pt x="496" y="0"/>
                </a:lnTo>
                <a:close/>
                <a:moveTo>
                  <a:pt x="11" y="284"/>
                </a:moveTo>
                <a:lnTo>
                  <a:pt x="11" y="254"/>
                </a:lnTo>
                <a:lnTo>
                  <a:pt x="40" y="254"/>
                </a:lnTo>
                <a:lnTo>
                  <a:pt x="40" y="284"/>
                </a:lnTo>
                <a:lnTo>
                  <a:pt x="11" y="284"/>
                </a:lnTo>
                <a:close/>
                <a:moveTo>
                  <a:pt x="97" y="160"/>
                </a:moveTo>
                <a:lnTo>
                  <a:pt x="68" y="160"/>
                </a:lnTo>
                <a:lnTo>
                  <a:pt x="68" y="131"/>
                </a:lnTo>
                <a:lnTo>
                  <a:pt x="97" y="131"/>
                </a:lnTo>
                <a:lnTo>
                  <a:pt x="97" y="160"/>
                </a:lnTo>
                <a:close/>
                <a:moveTo>
                  <a:pt x="97" y="113"/>
                </a:moveTo>
                <a:lnTo>
                  <a:pt x="68" y="113"/>
                </a:lnTo>
                <a:lnTo>
                  <a:pt x="68" y="83"/>
                </a:lnTo>
                <a:lnTo>
                  <a:pt x="97" y="83"/>
                </a:lnTo>
                <a:lnTo>
                  <a:pt x="97" y="113"/>
                </a:lnTo>
                <a:close/>
                <a:moveTo>
                  <a:pt x="151" y="210"/>
                </a:moveTo>
                <a:lnTo>
                  <a:pt x="122" y="210"/>
                </a:lnTo>
                <a:lnTo>
                  <a:pt x="122" y="180"/>
                </a:lnTo>
                <a:lnTo>
                  <a:pt x="151" y="180"/>
                </a:lnTo>
                <a:lnTo>
                  <a:pt x="151" y="210"/>
                </a:lnTo>
                <a:close/>
                <a:moveTo>
                  <a:pt x="151" y="160"/>
                </a:moveTo>
                <a:lnTo>
                  <a:pt x="122" y="160"/>
                </a:lnTo>
                <a:lnTo>
                  <a:pt x="122" y="131"/>
                </a:lnTo>
                <a:lnTo>
                  <a:pt x="151" y="131"/>
                </a:lnTo>
                <a:lnTo>
                  <a:pt x="151" y="160"/>
                </a:lnTo>
                <a:close/>
                <a:moveTo>
                  <a:pt x="151" y="113"/>
                </a:moveTo>
                <a:lnTo>
                  <a:pt x="122" y="113"/>
                </a:lnTo>
                <a:lnTo>
                  <a:pt x="122" y="83"/>
                </a:lnTo>
                <a:lnTo>
                  <a:pt x="151" y="83"/>
                </a:lnTo>
                <a:lnTo>
                  <a:pt x="151" y="113"/>
                </a:lnTo>
                <a:close/>
                <a:moveTo>
                  <a:pt x="237" y="284"/>
                </a:moveTo>
                <a:lnTo>
                  <a:pt x="208" y="284"/>
                </a:lnTo>
                <a:lnTo>
                  <a:pt x="208" y="254"/>
                </a:lnTo>
                <a:lnTo>
                  <a:pt x="237" y="254"/>
                </a:lnTo>
                <a:lnTo>
                  <a:pt x="237" y="284"/>
                </a:lnTo>
                <a:close/>
                <a:moveTo>
                  <a:pt x="237" y="236"/>
                </a:moveTo>
                <a:lnTo>
                  <a:pt x="208" y="236"/>
                </a:lnTo>
                <a:lnTo>
                  <a:pt x="208" y="207"/>
                </a:lnTo>
                <a:lnTo>
                  <a:pt x="237" y="207"/>
                </a:lnTo>
                <a:lnTo>
                  <a:pt x="237" y="236"/>
                </a:lnTo>
                <a:close/>
                <a:moveTo>
                  <a:pt x="237" y="187"/>
                </a:moveTo>
                <a:lnTo>
                  <a:pt x="208" y="187"/>
                </a:lnTo>
                <a:lnTo>
                  <a:pt x="208" y="157"/>
                </a:lnTo>
                <a:lnTo>
                  <a:pt x="237" y="157"/>
                </a:lnTo>
                <a:lnTo>
                  <a:pt x="237" y="187"/>
                </a:lnTo>
                <a:close/>
                <a:moveTo>
                  <a:pt x="237" y="139"/>
                </a:moveTo>
                <a:lnTo>
                  <a:pt x="208" y="139"/>
                </a:lnTo>
                <a:lnTo>
                  <a:pt x="208" y="110"/>
                </a:lnTo>
                <a:lnTo>
                  <a:pt x="237" y="110"/>
                </a:lnTo>
                <a:lnTo>
                  <a:pt x="237" y="139"/>
                </a:lnTo>
                <a:close/>
                <a:moveTo>
                  <a:pt x="237" y="91"/>
                </a:moveTo>
                <a:lnTo>
                  <a:pt x="208" y="91"/>
                </a:lnTo>
                <a:lnTo>
                  <a:pt x="208" y="62"/>
                </a:lnTo>
                <a:lnTo>
                  <a:pt x="237" y="62"/>
                </a:lnTo>
                <a:lnTo>
                  <a:pt x="237" y="91"/>
                </a:lnTo>
                <a:close/>
                <a:moveTo>
                  <a:pt x="237" y="42"/>
                </a:moveTo>
                <a:lnTo>
                  <a:pt x="208" y="42"/>
                </a:lnTo>
                <a:lnTo>
                  <a:pt x="208" y="12"/>
                </a:lnTo>
                <a:lnTo>
                  <a:pt x="237" y="12"/>
                </a:lnTo>
                <a:lnTo>
                  <a:pt x="237" y="42"/>
                </a:lnTo>
                <a:close/>
                <a:moveTo>
                  <a:pt x="293" y="236"/>
                </a:moveTo>
                <a:lnTo>
                  <a:pt x="263" y="236"/>
                </a:lnTo>
                <a:lnTo>
                  <a:pt x="263" y="207"/>
                </a:lnTo>
                <a:lnTo>
                  <a:pt x="293" y="207"/>
                </a:lnTo>
                <a:lnTo>
                  <a:pt x="293" y="236"/>
                </a:lnTo>
                <a:close/>
                <a:moveTo>
                  <a:pt x="293" y="187"/>
                </a:moveTo>
                <a:lnTo>
                  <a:pt x="263" y="187"/>
                </a:lnTo>
                <a:lnTo>
                  <a:pt x="263" y="157"/>
                </a:lnTo>
                <a:lnTo>
                  <a:pt x="293" y="157"/>
                </a:lnTo>
                <a:lnTo>
                  <a:pt x="293" y="187"/>
                </a:lnTo>
                <a:close/>
                <a:moveTo>
                  <a:pt x="293" y="139"/>
                </a:moveTo>
                <a:lnTo>
                  <a:pt x="263" y="139"/>
                </a:lnTo>
                <a:lnTo>
                  <a:pt x="263" y="110"/>
                </a:lnTo>
                <a:lnTo>
                  <a:pt x="293" y="110"/>
                </a:lnTo>
                <a:lnTo>
                  <a:pt x="293" y="139"/>
                </a:lnTo>
                <a:close/>
                <a:moveTo>
                  <a:pt x="293" y="91"/>
                </a:moveTo>
                <a:lnTo>
                  <a:pt x="263" y="91"/>
                </a:lnTo>
                <a:lnTo>
                  <a:pt x="263" y="62"/>
                </a:lnTo>
                <a:lnTo>
                  <a:pt x="293" y="62"/>
                </a:lnTo>
                <a:lnTo>
                  <a:pt x="293" y="91"/>
                </a:lnTo>
                <a:close/>
                <a:moveTo>
                  <a:pt x="293" y="42"/>
                </a:moveTo>
                <a:lnTo>
                  <a:pt x="263" y="42"/>
                </a:lnTo>
                <a:lnTo>
                  <a:pt x="263" y="12"/>
                </a:lnTo>
                <a:lnTo>
                  <a:pt x="293" y="12"/>
                </a:lnTo>
                <a:lnTo>
                  <a:pt x="293" y="42"/>
                </a:lnTo>
                <a:close/>
                <a:moveTo>
                  <a:pt x="348" y="284"/>
                </a:moveTo>
                <a:lnTo>
                  <a:pt x="319" y="284"/>
                </a:lnTo>
                <a:lnTo>
                  <a:pt x="319" y="254"/>
                </a:lnTo>
                <a:lnTo>
                  <a:pt x="348" y="254"/>
                </a:lnTo>
                <a:lnTo>
                  <a:pt x="348" y="284"/>
                </a:lnTo>
                <a:close/>
                <a:moveTo>
                  <a:pt x="403" y="162"/>
                </a:moveTo>
                <a:lnTo>
                  <a:pt x="374" y="162"/>
                </a:lnTo>
                <a:lnTo>
                  <a:pt x="374" y="133"/>
                </a:lnTo>
                <a:lnTo>
                  <a:pt x="403" y="133"/>
                </a:lnTo>
                <a:lnTo>
                  <a:pt x="403" y="162"/>
                </a:lnTo>
                <a:close/>
                <a:moveTo>
                  <a:pt x="403" y="113"/>
                </a:moveTo>
                <a:lnTo>
                  <a:pt x="374" y="113"/>
                </a:lnTo>
                <a:lnTo>
                  <a:pt x="374" y="83"/>
                </a:lnTo>
                <a:lnTo>
                  <a:pt x="403" y="83"/>
                </a:lnTo>
                <a:lnTo>
                  <a:pt x="403" y="113"/>
                </a:lnTo>
                <a:close/>
                <a:moveTo>
                  <a:pt x="459" y="210"/>
                </a:moveTo>
                <a:lnTo>
                  <a:pt x="430" y="210"/>
                </a:lnTo>
                <a:lnTo>
                  <a:pt x="430" y="180"/>
                </a:lnTo>
                <a:lnTo>
                  <a:pt x="459" y="180"/>
                </a:lnTo>
                <a:lnTo>
                  <a:pt x="459" y="210"/>
                </a:lnTo>
                <a:close/>
                <a:moveTo>
                  <a:pt x="459" y="162"/>
                </a:moveTo>
                <a:lnTo>
                  <a:pt x="430" y="162"/>
                </a:lnTo>
                <a:lnTo>
                  <a:pt x="430" y="133"/>
                </a:lnTo>
                <a:lnTo>
                  <a:pt x="459" y="133"/>
                </a:lnTo>
                <a:lnTo>
                  <a:pt x="459" y="162"/>
                </a:lnTo>
                <a:close/>
                <a:moveTo>
                  <a:pt x="459" y="113"/>
                </a:moveTo>
                <a:lnTo>
                  <a:pt x="430" y="113"/>
                </a:lnTo>
                <a:lnTo>
                  <a:pt x="430" y="83"/>
                </a:lnTo>
                <a:lnTo>
                  <a:pt x="459" y="83"/>
                </a:lnTo>
                <a:lnTo>
                  <a:pt x="459" y="113"/>
                </a:lnTo>
                <a:close/>
                <a:moveTo>
                  <a:pt x="545" y="285"/>
                </a:moveTo>
                <a:lnTo>
                  <a:pt x="516" y="285"/>
                </a:lnTo>
                <a:lnTo>
                  <a:pt x="516" y="256"/>
                </a:lnTo>
                <a:lnTo>
                  <a:pt x="545" y="256"/>
                </a:lnTo>
                <a:lnTo>
                  <a:pt x="545" y="285"/>
                </a:lnTo>
                <a:close/>
                <a:moveTo>
                  <a:pt x="545" y="236"/>
                </a:moveTo>
                <a:lnTo>
                  <a:pt x="516" y="236"/>
                </a:lnTo>
                <a:lnTo>
                  <a:pt x="516" y="207"/>
                </a:lnTo>
                <a:lnTo>
                  <a:pt x="545" y="207"/>
                </a:lnTo>
                <a:lnTo>
                  <a:pt x="545" y="236"/>
                </a:lnTo>
                <a:close/>
                <a:moveTo>
                  <a:pt x="545" y="188"/>
                </a:moveTo>
                <a:lnTo>
                  <a:pt x="516" y="188"/>
                </a:lnTo>
                <a:lnTo>
                  <a:pt x="516" y="159"/>
                </a:lnTo>
                <a:lnTo>
                  <a:pt x="545" y="159"/>
                </a:lnTo>
                <a:lnTo>
                  <a:pt x="545" y="188"/>
                </a:lnTo>
                <a:close/>
                <a:moveTo>
                  <a:pt x="545" y="139"/>
                </a:moveTo>
                <a:lnTo>
                  <a:pt x="516" y="139"/>
                </a:lnTo>
                <a:lnTo>
                  <a:pt x="516" y="110"/>
                </a:lnTo>
                <a:lnTo>
                  <a:pt x="545" y="110"/>
                </a:lnTo>
                <a:lnTo>
                  <a:pt x="545" y="139"/>
                </a:lnTo>
                <a:close/>
                <a:moveTo>
                  <a:pt x="545" y="91"/>
                </a:moveTo>
                <a:lnTo>
                  <a:pt x="516" y="91"/>
                </a:lnTo>
                <a:lnTo>
                  <a:pt x="516" y="62"/>
                </a:lnTo>
                <a:lnTo>
                  <a:pt x="545" y="62"/>
                </a:lnTo>
                <a:lnTo>
                  <a:pt x="545" y="91"/>
                </a:lnTo>
                <a:close/>
                <a:moveTo>
                  <a:pt x="545" y="42"/>
                </a:moveTo>
                <a:lnTo>
                  <a:pt x="516" y="42"/>
                </a:lnTo>
                <a:lnTo>
                  <a:pt x="516" y="12"/>
                </a:lnTo>
                <a:lnTo>
                  <a:pt x="545" y="12"/>
                </a:lnTo>
                <a:lnTo>
                  <a:pt x="545" y="42"/>
                </a:lnTo>
                <a:close/>
                <a:moveTo>
                  <a:pt x="599" y="236"/>
                </a:moveTo>
                <a:lnTo>
                  <a:pt x="570" y="236"/>
                </a:lnTo>
                <a:lnTo>
                  <a:pt x="570" y="207"/>
                </a:lnTo>
                <a:lnTo>
                  <a:pt x="599" y="207"/>
                </a:lnTo>
                <a:lnTo>
                  <a:pt x="599" y="236"/>
                </a:lnTo>
                <a:close/>
                <a:moveTo>
                  <a:pt x="599" y="188"/>
                </a:moveTo>
                <a:lnTo>
                  <a:pt x="570" y="188"/>
                </a:lnTo>
                <a:lnTo>
                  <a:pt x="570" y="159"/>
                </a:lnTo>
                <a:lnTo>
                  <a:pt x="599" y="159"/>
                </a:lnTo>
                <a:lnTo>
                  <a:pt x="599" y="188"/>
                </a:lnTo>
                <a:close/>
                <a:moveTo>
                  <a:pt x="599" y="139"/>
                </a:moveTo>
                <a:lnTo>
                  <a:pt x="570" y="139"/>
                </a:lnTo>
                <a:lnTo>
                  <a:pt x="570" y="110"/>
                </a:lnTo>
                <a:lnTo>
                  <a:pt x="599" y="110"/>
                </a:lnTo>
                <a:lnTo>
                  <a:pt x="599" y="139"/>
                </a:lnTo>
                <a:close/>
                <a:moveTo>
                  <a:pt x="599" y="91"/>
                </a:moveTo>
                <a:lnTo>
                  <a:pt x="570" y="91"/>
                </a:lnTo>
                <a:lnTo>
                  <a:pt x="570" y="62"/>
                </a:lnTo>
                <a:lnTo>
                  <a:pt x="599" y="62"/>
                </a:lnTo>
                <a:lnTo>
                  <a:pt x="599" y="91"/>
                </a:lnTo>
                <a:close/>
                <a:moveTo>
                  <a:pt x="599" y="42"/>
                </a:moveTo>
                <a:lnTo>
                  <a:pt x="570" y="42"/>
                </a:lnTo>
                <a:lnTo>
                  <a:pt x="570" y="12"/>
                </a:lnTo>
                <a:lnTo>
                  <a:pt x="599" y="12"/>
                </a:lnTo>
                <a:lnTo>
                  <a:pt x="599" y="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66" name="그룹 65"/>
          <p:cNvGrpSpPr/>
          <p:nvPr/>
        </p:nvGrpSpPr>
        <p:grpSpPr>
          <a:xfrm flipH="1">
            <a:off x="931985" y="2422791"/>
            <a:ext cx="438484" cy="839806"/>
            <a:chOff x="3440441" y="1584514"/>
            <a:chExt cx="261362" cy="500574"/>
          </a:xfrm>
          <a:solidFill>
            <a:schemeClr val="bg1">
              <a:lumMod val="95000"/>
            </a:schemeClr>
          </a:solidFill>
        </p:grpSpPr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3579982" y="1866917"/>
              <a:ext cx="121821" cy="218170"/>
            </a:xfrm>
            <a:custGeom>
              <a:avLst/>
              <a:gdLst>
                <a:gd name="T0" fmla="*/ 0 w 440"/>
                <a:gd name="T1" fmla="*/ 0 h 788"/>
                <a:gd name="T2" fmla="*/ 0 w 440"/>
                <a:gd name="T3" fmla="*/ 788 h 788"/>
                <a:gd name="T4" fmla="*/ 440 w 440"/>
                <a:gd name="T5" fmla="*/ 788 h 788"/>
                <a:gd name="T6" fmla="*/ 440 w 440"/>
                <a:gd name="T7" fmla="*/ 0 h 788"/>
                <a:gd name="T8" fmla="*/ 0 w 440"/>
                <a:gd name="T9" fmla="*/ 0 h 788"/>
                <a:gd name="T10" fmla="*/ 176 w 440"/>
                <a:gd name="T11" fmla="*/ 614 h 788"/>
                <a:gd name="T12" fmla="*/ 89 w 440"/>
                <a:gd name="T13" fmla="*/ 614 h 788"/>
                <a:gd name="T14" fmla="*/ 89 w 440"/>
                <a:gd name="T15" fmla="*/ 527 h 788"/>
                <a:gd name="T16" fmla="*/ 176 w 440"/>
                <a:gd name="T17" fmla="*/ 527 h 788"/>
                <a:gd name="T18" fmla="*/ 176 w 440"/>
                <a:gd name="T19" fmla="*/ 614 h 788"/>
                <a:gd name="T20" fmla="*/ 176 w 440"/>
                <a:gd name="T21" fmla="*/ 439 h 788"/>
                <a:gd name="T22" fmla="*/ 89 w 440"/>
                <a:gd name="T23" fmla="*/ 439 h 788"/>
                <a:gd name="T24" fmla="*/ 89 w 440"/>
                <a:gd name="T25" fmla="*/ 352 h 788"/>
                <a:gd name="T26" fmla="*/ 176 w 440"/>
                <a:gd name="T27" fmla="*/ 352 h 788"/>
                <a:gd name="T28" fmla="*/ 176 w 440"/>
                <a:gd name="T29" fmla="*/ 439 h 788"/>
                <a:gd name="T30" fmla="*/ 176 w 440"/>
                <a:gd name="T31" fmla="*/ 264 h 788"/>
                <a:gd name="T32" fmla="*/ 89 w 440"/>
                <a:gd name="T33" fmla="*/ 264 h 788"/>
                <a:gd name="T34" fmla="*/ 89 w 440"/>
                <a:gd name="T35" fmla="*/ 176 h 788"/>
                <a:gd name="T36" fmla="*/ 176 w 440"/>
                <a:gd name="T37" fmla="*/ 176 h 788"/>
                <a:gd name="T38" fmla="*/ 176 w 440"/>
                <a:gd name="T39" fmla="*/ 264 h 788"/>
                <a:gd name="T40" fmla="*/ 352 w 440"/>
                <a:gd name="T41" fmla="*/ 614 h 788"/>
                <a:gd name="T42" fmla="*/ 264 w 440"/>
                <a:gd name="T43" fmla="*/ 614 h 788"/>
                <a:gd name="T44" fmla="*/ 264 w 440"/>
                <a:gd name="T45" fmla="*/ 527 h 788"/>
                <a:gd name="T46" fmla="*/ 352 w 440"/>
                <a:gd name="T47" fmla="*/ 527 h 788"/>
                <a:gd name="T48" fmla="*/ 352 w 440"/>
                <a:gd name="T49" fmla="*/ 614 h 788"/>
                <a:gd name="T50" fmla="*/ 352 w 440"/>
                <a:gd name="T51" fmla="*/ 439 h 788"/>
                <a:gd name="T52" fmla="*/ 264 w 440"/>
                <a:gd name="T53" fmla="*/ 439 h 788"/>
                <a:gd name="T54" fmla="*/ 264 w 440"/>
                <a:gd name="T55" fmla="*/ 352 h 788"/>
                <a:gd name="T56" fmla="*/ 352 w 440"/>
                <a:gd name="T57" fmla="*/ 352 h 788"/>
                <a:gd name="T58" fmla="*/ 352 w 440"/>
                <a:gd name="T59" fmla="*/ 439 h 788"/>
                <a:gd name="T60" fmla="*/ 352 w 440"/>
                <a:gd name="T61" fmla="*/ 264 h 788"/>
                <a:gd name="T62" fmla="*/ 264 w 440"/>
                <a:gd name="T63" fmla="*/ 264 h 788"/>
                <a:gd name="T64" fmla="*/ 264 w 440"/>
                <a:gd name="T65" fmla="*/ 176 h 788"/>
                <a:gd name="T66" fmla="*/ 352 w 440"/>
                <a:gd name="T67" fmla="*/ 176 h 788"/>
                <a:gd name="T68" fmla="*/ 352 w 440"/>
                <a:gd name="T69" fmla="*/ 264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788">
                  <a:moveTo>
                    <a:pt x="0" y="0"/>
                  </a:moveTo>
                  <a:lnTo>
                    <a:pt x="0" y="788"/>
                  </a:lnTo>
                  <a:lnTo>
                    <a:pt x="440" y="788"/>
                  </a:lnTo>
                  <a:lnTo>
                    <a:pt x="440" y="0"/>
                  </a:lnTo>
                  <a:lnTo>
                    <a:pt x="0" y="0"/>
                  </a:lnTo>
                  <a:close/>
                  <a:moveTo>
                    <a:pt x="176" y="614"/>
                  </a:moveTo>
                  <a:lnTo>
                    <a:pt x="89" y="614"/>
                  </a:lnTo>
                  <a:lnTo>
                    <a:pt x="89" y="527"/>
                  </a:lnTo>
                  <a:lnTo>
                    <a:pt x="176" y="527"/>
                  </a:lnTo>
                  <a:lnTo>
                    <a:pt x="176" y="614"/>
                  </a:lnTo>
                  <a:close/>
                  <a:moveTo>
                    <a:pt x="176" y="439"/>
                  </a:moveTo>
                  <a:lnTo>
                    <a:pt x="89" y="439"/>
                  </a:lnTo>
                  <a:lnTo>
                    <a:pt x="89" y="352"/>
                  </a:lnTo>
                  <a:lnTo>
                    <a:pt x="176" y="352"/>
                  </a:lnTo>
                  <a:lnTo>
                    <a:pt x="176" y="439"/>
                  </a:lnTo>
                  <a:close/>
                  <a:moveTo>
                    <a:pt x="176" y="264"/>
                  </a:moveTo>
                  <a:lnTo>
                    <a:pt x="89" y="264"/>
                  </a:lnTo>
                  <a:lnTo>
                    <a:pt x="89" y="176"/>
                  </a:lnTo>
                  <a:lnTo>
                    <a:pt x="176" y="176"/>
                  </a:lnTo>
                  <a:lnTo>
                    <a:pt x="176" y="264"/>
                  </a:lnTo>
                  <a:close/>
                  <a:moveTo>
                    <a:pt x="352" y="614"/>
                  </a:moveTo>
                  <a:lnTo>
                    <a:pt x="264" y="614"/>
                  </a:lnTo>
                  <a:lnTo>
                    <a:pt x="264" y="527"/>
                  </a:lnTo>
                  <a:lnTo>
                    <a:pt x="352" y="527"/>
                  </a:lnTo>
                  <a:lnTo>
                    <a:pt x="352" y="614"/>
                  </a:lnTo>
                  <a:close/>
                  <a:moveTo>
                    <a:pt x="352" y="439"/>
                  </a:moveTo>
                  <a:lnTo>
                    <a:pt x="264" y="439"/>
                  </a:lnTo>
                  <a:lnTo>
                    <a:pt x="264" y="352"/>
                  </a:lnTo>
                  <a:lnTo>
                    <a:pt x="352" y="352"/>
                  </a:lnTo>
                  <a:lnTo>
                    <a:pt x="352" y="439"/>
                  </a:lnTo>
                  <a:close/>
                  <a:moveTo>
                    <a:pt x="352" y="264"/>
                  </a:moveTo>
                  <a:lnTo>
                    <a:pt x="264" y="264"/>
                  </a:lnTo>
                  <a:lnTo>
                    <a:pt x="264" y="176"/>
                  </a:lnTo>
                  <a:lnTo>
                    <a:pt x="352" y="176"/>
                  </a:lnTo>
                  <a:lnTo>
                    <a:pt x="352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3440441" y="1584514"/>
              <a:ext cx="121821" cy="500574"/>
            </a:xfrm>
            <a:custGeom>
              <a:avLst/>
              <a:gdLst>
                <a:gd name="T0" fmla="*/ 145 w 440"/>
                <a:gd name="T1" fmla="*/ 44 h 1808"/>
                <a:gd name="T2" fmla="*/ 0 w 440"/>
                <a:gd name="T3" fmla="*/ 939 h 1808"/>
                <a:gd name="T4" fmla="*/ 0 w 440"/>
                <a:gd name="T5" fmla="*/ 1808 h 1808"/>
                <a:gd name="T6" fmla="*/ 440 w 440"/>
                <a:gd name="T7" fmla="*/ 966 h 1808"/>
                <a:gd name="T8" fmla="*/ 440 w 440"/>
                <a:gd name="T9" fmla="*/ 135 h 1808"/>
                <a:gd name="T10" fmla="*/ 346 w 440"/>
                <a:gd name="T11" fmla="*/ 44 h 1808"/>
                <a:gd name="T12" fmla="*/ 177 w 440"/>
                <a:gd name="T13" fmla="*/ 1633 h 1808"/>
                <a:gd name="T14" fmla="*/ 89 w 440"/>
                <a:gd name="T15" fmla="*/ 1546 h 1808"/>
                <a:gd name="T16" fmla="*/ 177 w 440"/>
                <a:gd name="T17" fmla="*/ 1633 h 1808"/>
                <a:gd name="T18" fmla="*/ 89 w 440"/>
                <a:gd name="T19" fmla="*/ 1458 h 1808"/>
                <a:gd name="T20" fmla="*/ 177 w 440"/>
                <a:gd name="T21" fmla="*/ 1370 h 1808"/>
                <a:gd name="T22" fmla="*/ 177 w 440"/>
                <a:gd name="T23" fmla="*/ 1283 h 1808"/>
                <a:gd name="T24" fmla="*/ 89 w 440"/>
                <a:gd name="T25" fmla="*/ 1194 h 1808"/>
                <a:gd name="T26" fmla="*/ 177 w 440"/>
                <a:gd name="T27" fmla="*/ 1283 h 1808"/>
                <a:gd name="T28" fmla="*/ 89 w 440"/>
                <a:gd name="T29" fmla="*/ 1107 h 1808"/>
                <a:gd name="T30" fmla="*/ 177 w 440"/>
                <a:gd name="T31" fmla="*/ 1019 h 1808"/>
                <a:gd name="T32" fmla="*/ 177 w 440"/>
                <a:gd name="T33" fmla="*/ 924 h 1808"/>
                <a:gd name="T34" fmla="*/ 89 w 440"/>
                <a:gd name="T35" fmla="*/ 837 h 1808"/>
                <a:gd name="T36" fmla="*/ 177 w 440"/>
                <a:gd name="T37" fmla="*/ 924 h 1808"/>
                <a:gd name="T38" fmla="*/ 89 w 440"/>
                <a:gd name="T39" fmla="*/ 749 h 1808"/>
                <a:gd name="T40" fmla="*/ 177 w 440"/>
                <a:gd name="T41" fmla="*/ 662 h 1808"/>
                <a:gd name="T42" fmla="*/ 177 w 440"/>
                <a:gd name="T43" fmla="*/ 573 h 1808"/>
                <a:gd name="T44" fmla="*/ 89 w 440"/>
                <a:gd name="T45" fmla="*/ 485 h 1808"/>
                <a:gd name="T46" fmla="*/ 177 w 440"/>
                <a:gd name="T47" fmla="*/ 573 h 1808"/>
                <a:gd name="T48" fmla="*/ 89 w 440"/>
                <a:gd name="T49" fmla="*/ 398 h 1808"/>
                <a:gd name="T50" fmla="*/ 177 w 440"/>
                <a:gd name="T51" fmla="*/ 310 h 1808"/>
                <a:gd name="T52" fmla="*/ 353 w 440"/>
                <a:gd name="T53" fmla="*/ 1633 h 1808"/>
                <a:gd name="T54" fmla="*/ 264 w 440"/>
                <a:gd name="T55" fmla="*/ 1546 h 1808"/>
                <a:gd name="T56" fmla="*/ 353 w 440"/>
                <a:gd name="T57" fmla="*/ 1633 h 1808"/>
                <a:gd name="T58" fmla="*/ 264 w 440"/>
                <a:gd name="T59" fmla="*/ 1458 h 1808"/>
                <a:gd name="T60" fmla="*/ 353 w 440"/>
                <a:gd name="T61" fmla="*/ 1370 h 1808"/>
                <a:gd name="T62" fmla="*/ 353 w 440"/>
                <a:gd name="T63" fmla="*/ 1283 h 1808"/>
                <a:gd name="T64" fmla="*/ 264 w 440"/>
                <a:gd name="T65" fmla="*/ 1194 h 1808"/>
                <a:gd name="T66" fmla="*/ 353 w 440"/>
                <a:gd name="T67" fmla="*/ 1283 h 1808"/>
                <a:gd name="T68" fmla="*/ 264 w 440"/>
                <a:gd name="T69" fmla="*/ 1107 h 1808"/>
                <a:gd name="T70" fmla="*/ 353 w 440"/>
                <a:gd name="T71" fmla="*/ 1019 h 1808"/>
                <a:gd name="T72" fmla="*/ 353 w 440"/>
                <a:gd name="T73" fmla="*/ 924 h 1808"/>
                <a:gd name="T74" fmla="*/ 264 w 440"/>
                <a:gd name="T75" fmla="*/ 837 h 1808"/>
                <a:gd name="T76" fmla="*/ 353 w 440"/>
                <a:gd name="T77" fmla="*/ 924 h 1808"/>
                <a:gd name="T78" fmla="*/ 264 w 440"/>
                <a:gd name="T79" fmla="*/ 749 h 1808"/>
                <a:gd name="T80" fmla="*/ 353 w 440"/>
                <a:gd name="T81" fmla="*/ 662 h 1808"/>
                <a:gd name="T82" fmla="*/ 353 w 440"/>
                <a:gd name="T83" fmla="*/ 573 h 1808"/>
                <a:gd name="T84" fmla="*/ 264 w 440"/>
                <a:gd name="T85" fmla="*/ 485 h 1808"/>
                <a:gd name="T86" fmla="*/ 353 w 440"/>
                <a:gd name="T87" fmla="*/ 573 h 1808"/>
                <a:gd name="T88" fmla="*/ 353 w 440"/>
                <a:gd name="T89" fmla="*/ 398 h 1808"/>
                <a:gd name="T90" fmla="*/ 264 w 440"/>
                <a:gd name="T91" fmla="*/ 310 h 1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40" h="1808">
                  <a:moveTo>
                    <a:pt x="346" y="44"/>
                  </a:moveTo>
                  <a:lnTo>
                    <a:pt x="145" y="44"/>
                  </a:lnTo>
                  <a:lnTo>
                    <a:pt x="0" y="0"/>
                  </a:lnTo>
                  <a:lnTo>
                    <a:pt x="0" y="939"/>
                  </a:lnTo>
                  <a:lnTo>
                    <a:pt x="0" y="966"/>
                  </a:lnTo>
                  <a:lnTo>
                    <a:pt x="0" y="1808"/>
                  </a:lnTo>
                  <a:lnTo>
                    <a:pt x="440" y="1808"/>
                  </a:lnTo>
                  <a:lnTo>
                    <a:pt x="440" y="966"/>
                  </a:lnTo>
                  <a:lnTo>
                    <a:pt x="440" y="939"/>
                  </a:lnTo>
                  <a:lnTo>
                    <a:pt x="440" y="135"/>
                  </a:lnTo>
                  <a:lnTo>
                    <a:pt x="346" y="106"/>
                  </a:lnTo>
                  <a:lnTo>
                    <a:pt x="346" y="44"/>
                  </a:lnTo>
                  <a:lnTo>
                    <a:pt x="346" y="44"/>
                  </a:lnTo>
                  <a:close/>
                  <a:moveTo>
                    <a:pt x="177" y="1633"/>
                  </a:moveTo>
                  <a:lnTo>
                    <a:pt x="89" y="1633"/>
                  </a:lnTo>
                  <a:lnTo>
                    <a:pt x="89" y="1546"/>
                  </a:lnTo>
                  <a:lnTo>
                    <a:pt x="177" y="1546"/>
                  </a:lnTo>
                  <a:lnTo>
                    <a:pt x="177" y="1633"/>
                  </a:lnTo>
                  <a:close/>
                  <a:moveTo>
                    <a:pt x="177" y="1458"/>
                  </a:moveTo>
                  <a:lnTo>
                    <a:pt x="89" y="1458"/>
                  </a:lnTo>
                  <a:lnTo>
                    <a:pt x="89" y="1370"/>
                  </a:lnTo>
                  <a:lnTo>
                    <a:pt x="177" y="1370"/>
                  </a:lnTo>
                  <a:lnTo>
                    <a:pt x="177" y="1458"/>
                  </a:lnTo>
                  <a:close/>
                  <a:moveTo>
                    <a:pt x="177" y="1283"/>
                  </a:moveTo>
                  <a:lnTo>
                    <a:pt x="89" y="1283"/>
                  </a:lnTo>
                  <a:lnTo>
                    <a:pt x="89" y="1194"/>
                  </a:lnTo>
                  <a:lnTo>
                    <a:pt x="177" y="1194"/>
                  </a:lnTo>
                  <a:lnTo>
                    <a:pt x="177" y="1283"/>
                  </a:lnTo>
                  <a:close/>
                  <a:moveTo>
                    <a:pt x="177" y="1107"/>
                  </a:moveTo>
                  <a:lnTo>
                    <a:pt x="89" y="1107"/>
                  </a:lnTo>
                  <a:lnTo>
                    <a:pt x="89" y="1019"/>
                  </a:lnTo>
                  <a:lnTo>
                    <a:pt x="177" y="1019"/>
                  </a:lnTo>
                  <a:lnTo>
                    <a:pt x="177" y="1107"/>
                  </a:lnTo>
                  <a:close/>
                  <a:moveTo>
                    <a:pt x="177" y="924"/>
                  </a:moveTo>
                  <a:lnTo>
                    <a:pt x="89" y="924"/>
                  </a:lnTo>
                  <a:lnTo>
                    <a:pt x="89" y="837"/>
                  </a:lnTo>
                  <a:lnTo>
                    <a:pt x="177" y="837"/>
                  </a:lnTo>
                  <a:lnTo>
                    <a:pt x="177" y="924"/>
                  </a:lnTo>
                  <a:close/>
                  <a:moveTo>
                    <a:pt x="177" y="749"/>
                  </a:moveTo>
                  <a:lnTo>
                    <a:pt x="89" y="749"/>
                  </a:lnTo>
                  <a:lnTo>
                    <a:pt x="89" y="662"/>
                  </a:lnTo>
                  <a:lnTo>
                    <a:pt x="177" y="662"/>
                  </a:lnTo>
                  <a:lnTo>
                    <a:pt x="177" y="749"/>
                  </a:lnTo>
                  <a:close/>
                  <a:moveTo>
                    <a:pt x="177" y="573"/>
                  </a:moveTo>
                  <a:lnTo>
                    <a:pt x="89" y="573"/>
                  </a:lnTo>
                  <a:lnTo>
                    <a:pt x="89" y="485"/>
                  </a:lnTo>
                  <a:lnTo>
                    <a:pt x="177" y="485"/>
                  </a:lnTo>
                  <a:lnTo>
                    <a:pt x="177" y="573"/>
                  </a:lnTo>
                  <a:close/>
                  <a:moveTo>
                    <a:pt x="177" y="398"/>
                  </a:moveTo>
                  <a:lnTo>
                    <a:pt x="89" y="398"/>
                  </a:lnTo>
                  <a:lnTo>
                    <a:pt x="89" y="310"/>
                  </a:lnTo>
                  <a:lnTo>
                    <a:pt x="177" y="310"/>
                  </a:lnTo>
                  <a:lnTo>
                    <a:pt x="177" y="398"/>
                  </a:lnTo>
                  <a:close/>
                  <a:moveTo>
                    <a:pt x="353" y="1633"/>
                  </a:moveTo>
                  <a:lnTo>
                    <a:pt x="264" y="1633"/>
                  </a:lnTo>
                  <a:lnTo>
                    <a:pt x="264" y="1546"/>
                  </a:lnTo>
                  <a:lnTo>
                    <a:pt x="353" y="1546"/>
                  </a:lnTo>
                  <a:lnTo>
                    <a:pt x="353" y="1633"/>
                  </a:lnTo>
                  <a:close/>
                  <a:moveTo>
                    <a:pt x="353" y="1458"/>
                  </a:moveTo>
                  <a:lnTo>
                    <a:pt x="264" y="1458"/>
                  </a:lnTo>
                  <a:lnTo>
                    <a:pt x="264" y="1370"/>
                  </a:lnTo>
                  <a:lnTo>
                    <a:pt x="353" y="1370"/>
                  </a:lnTo>
                  <a:lnTo>
                    <a:pt x="353" y="1458"/>
                  </a:lnTo>
                  <a:close/>
                  <a:moveTo>
                    <a:pt x="353" y="1283"/>
                  </a:moveTo>
                  <a:lnTo>
                    <a:pt x="264" y="1283"/>
                  </a:lnTo>
                  <a:lnTo>
                    <a:pt x="264" y="1194"/>
                  </a:lnTo>
                  <a:lnTo>
                    <a:pt x="353" y="1194"/>
                  </a:lnTo>
                  <a:lnTo>
                    <a:pt x="353" y="1283"/>
                  </a:lnTo>
                  <a:close/>
                  <a:moveTo>
                    <a:pt x="353" y="1107"/>
                  </a:moveTo>
                  <a:lnTo>
                    <a:pt x="264" y="1107"/>
                  </a:lnTo>
                  <a:lnTo>
                    <a:pt x="264" y="1019"/>
                  </a:lnTo>
                  <a:lnTo>
                    <a:pt x="353" y="1019"/>
                  </a:lnTo>
                  <a:lnTo>
                    <a:pt x="353" y="1107"/>
                  </a:lnTo>
                  <a:close/>
                  <a:moveTo>
                    <a:pt x="353" y="924"/>
                  </a:moveTo>
                  <a:lnTo>
                    <a:pt x="264" y="924"/>
                  </a:lnTo>
                  <a:lnTo>
                    <a:pt x="264" y="837"/>
                  </a:lnTo>
                  <a:lnTo>
                    <a:pt x="353" y="837"/>
                  </a:lnTo>
                  <a:lnTo>
                    <a:pt x="353" y="924"/>
                  </a:lnTo>
                  <a:close/>
                  <a:moveTo>
                    <a:pt x="353" y="749"/>
                  </a:moveTo>
                  <a:lnTo>
                    <a:pt x="264" y="749"/>
                  </a:lnTo>
                  <a:lnTo>
                    <a:pt x="264" y="662"/>
                  </a:lnTo>
                  <a:lnTo>
                    <a:pt x="353" y="662"/>
                  </a:lnTo>
                  <a:lnTo>
                    <a:pt x="353" y="749"/>
                  </a:lnTo>
                  <a:close/>
                  <a:moveTo>
                    <a:pt x="353" y="573"/>
                  </a:moveTo>
                  <a:lnTo>
                    <a:pt x="264" y="573"/>
                  </a:lnTo>
                  <a:lnTo>
                    <a:pt x="264" y="485"/>
                  </a:lnTo>
                  <a:lnTo>
                    <a:pt x="353" y="485"/>
                  </a:lnTo>
                  <a:lnTo>
                    <a:pt x="353" y="573"/>
                  </a:lnTo>
                  <a:close/>
                  <a:moveTo>
                    <a:pt x="353" y="310"/>
                  </a:moveTo>
                  <a:lnTo>
                    <a:pt x="353" y="398"/>
                  </a:lnTo>
                  <a:lnTo>
                    <a:pt x="264" y="398"/>
                  </a:lnTo>
                  <a:lnTo>
                    <a:pt x="264" y="310"/>
                  </a:lnTo>
                  <a:lnTo>
                    <a:pt x="353" y="3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1430128" y="2241745"/>
            <a:ext cx="1297439" cy="1022155"/>
            <a:chOff x="3065011" y="1584514"/>
            <a:chExt cx="636792" cy="501681"/>
          </a:xfrm>
          <a:solidFill>
            <a:schemeClr val="bg1">
              <a:lumMod val="95000"/>
            </a:schemeClr>
          </a:solidFill>
        </p:grpSpPr>
        <p:sp>
          <p:nvSpPr>
            <p:cNvPr id="61" name="Freeform 5"/>
            <p:cNvSpPr>
              <a:spLocks noEditPoints="1"/>
            </p:cNvSpPr>
            <p:nvPr/>
          </p:nvSpPr>
          <p:spPr bwMode="auto">
            <a:xfrm>
              <a:off x="3065011" y="1818189"/>
              <a:ext cx="121821" cy="266899"/>
            </a:xfrm>
            <a:custGeom>
              <a:avLst/>
              <a:gdLst>
                <a:gd name="T0" fmla="*/ 0 w 440"/>
                <a:gd name="T1" fmla="*/ 965 h 965"/>
                <a:gd name="T2" fmla="*/ 440 w 440"/>
                <a:gd name="T3" fmla="*/ 965 h 965"/>
                <a:gd name="T4" fmla="*/ 440 w 440"/>
                <a:gd name="T5" fmla="*/ 0 h 965"/>
                <a:gd name="T6" fmla="*/ 0 w 440"/>
                <a:gd name="T7" fmla="*/ 0 h 965"/>
                <a:gd name="T8" fmla="*/ 0 w 440"/>
                <a:gd name="T9" fmla="*/ 965 h 965"/>
                <a:gd name="T10" fmla="*/ 264 w 440"/>
                <a:gd name="T11" fmla="*/ 176 h 965"/>
                <a:gd name="T12" fmla="*/ 352 w 440"/>
                <a:gd name="T13" fmla="*/ 176 h 965"/>
                <a:gd name="T14" fmla="*/ 352 w 440"/>
                <a:gd name="T15" fmla="*/ 263 h 965"/>
                <a:gd name="T16" fmla="*/ 264 w 440"/>
                <a:gd name="T17" fmla="*/ 263 h 965"/>
                <a:gd name="T18" fmla="*/ 264 w 440"/>
                <a:gd name="T19" fmla="*/ 176 h 965"/>
                <a:gd name="T20" fmla="*/ 264 w 440"/>
                <a:gd name="T21" fmla="*/ 351 h 965"/>
                <a:gd name="T22" fmla="*/ 352 w 440"/>
                <a:gd name="T23" fmla="*/ 351 h 965"/>
                <a:gd name="T24" fmla="*/ 352 w 440"/>
                <a:gd name="T25" fmla="*/ 439 h 965"/>
                <a:gd name="T26" fmla="*/ 264 w 440"/>
                <a:gd name="T27" fmla="*/ 439 h 965"/>
                <a:gd name="T28" fmla="*/ 264 w 440"/>
                <a:gd name="T29" fmla="*/ 351 h 965"/>
                <a:gd name="T30" fmla="*/ 264 w 440"/>
                <a:gd name="T31" fmla="*/ 527 h 965"/>
                <a:gd name="T32" fmla="*/ 352 w 440"/>
                <a:gd name="T33" fmla="*/ 527 h 965"/>
                <a:gd name="T34" fmla="*/ 352 w 440"/>
                <a:gd name="T35" fmla="*/ 614 h 965"/>
                <a:gd name="T36" fmla="*/ 264 w 440"/>
                <a:gd name="T37" fmla="*/ 614 h 965"/>
                <a:gd name="T38" fmla="*/ 264 w 440"/>
                <a:gd name="T39" fmla="*/ 527 h 965"/>
                <a:gd name="T40" fmla="*/ 264 w 440"/>
                <a:gd name="T41" fmla="*/ 702 h 965"/>
                <a:gd name="T42" fmla="*/ 352 w 440"/>
                <a:gd name="T43" fmla="*/ 702 h 965"/>
                <a:gd name="T44" fmla="*/ 352 w 440"/>
                <a:gd name="T45" fmla="*/ 790 h 965"/>
                <a:gd name="T46" fmla="*/ 264 w 440"/>
                <a:gd name="T47" fmla="*/ 790 h 965"/>
                <a:gd name="T48" fmla="*/ 264 w 440"/>
                <a:gd name="T49" fmla="*/ 702 h 965"/>
                <a:gd name="T50" fmla="*/ 88 w 440"/>
                <a:gd name="T51" fmla="*/ 176 h 965"/>
                <a:gd name="T52" fmla="*/ 177 w 440"/>
                <a:gd name="T53" fmla="*/ 176 h 965"/>
                <a:gd name="T54" fmla="*/ 177 w 440"/>
                <a:gd name="T55" fmla="*/ 263 h 965"/>
                <a:gd name="T56" fmla="*/ 88 w 440"/>
                <a:gd name="T57" fmla="*/ 263 h 965"/>
                <a:gd name="T58" fmla="*/ 88 w 440"/>
                <a:gd name="T59" fmla="*/ 176 h 965"/>
                <a:gd name="T60" fmla="*/ 88 w 440"/>
                <a:gd name="T61" fmla="*/ 351 h 965"/>
                <a:gd name="T62" fmla="*/ 177 w 440"/>
                <a:gd name="T63" fmla="*/ 351 h 965"/>
                <a:gd name="T64" fmla="*/ 177 w 440"/>
                <a:gd name="T65" fmla="*/ 439 h 965"/>
                <a:gd name="T66" fmla="*/ 88 w 440"/>
                <a:gd name="T67" fmla="*/ 439 h 965"/>
                <a:gd name="T68" fmla="*/ 88 w 440"/>
                <a:gd name="T69" fmla="*/ 351 h 965"/>
                <a:gd name="T70" fmla="*/ 88 w 440"/>
                <a:gd name="T71" fmla="*/ 527 h 965"/>
                <a:gd name="T72" fmla="*/ 177 w 440"/>
                <a:gd name="T73" fmla="*/ 527 h 965"/>
                <a:gd name="T74" fmla="*/ 177 w 440"/>
                <a:gd name="T75" fmla="*/ 614 h 965"/>
                <a:gd name="T76" fmla="*/ 88 w 440"/>
                <a:gd name="T77" fmla="*/ 614 h 965"/>
                <a:gd name="T78" fmla="*/ 88 w 440"/>
                <a:gd name="T79" fmla="*/ 527 h 965"/>
                <a:gd name="T80" fmla="*/ 88 w 440"/>
                <a:gd name="T81" fmla="*/ 702 h 965"/>
                <a:gd name="T82" fmla="*/ 177 w 440"/>
                <a:gd name="T83" fmla="*/ 702 h 965"/>
                <a:gd name="T84" fmla="*/ 177 w 440"/>
                <a:gd name="T85" fmla="*/ 790 h 965"/>
                <a:gd name="T86" fmla="*/ 88 w 440"/>
                <a:gd name="T87" fmla="*/ 790 h 965"/>
                <a:gd name="T88" fmla="*/ 88 w 440"/>
                <a:gd name="T89" fmla="*/ 702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0" h="965">
                  <a:moveTo>
                    <a:pt x="0" y="965"/>
                  </a:moveTo>
                  <a:lnTo>
                    <a:pt x="440" y="965"/>
                  </a:lnTo>
                  <a:lnTo>
                    <a:pt x="440" y="0"/>
                  </a:lnTo>
                  <a:lnTo>
                    <a:pt x="0" y="0"/>
                  </a:lnTo>
                  <a:lnTo>
                    <a:pt x="0" y="965"/>
                  </a:lnTo>
                  <a:close/>
                  <a:moveTo>
                    <a:pt x="264" y="176"/>
                  </a:moveTo>
                  <a:lnTo>
                    <a:pt x="352" y="176"/>
                  </a:lnTo>
                  <a:lnTo>
                    <a:pt x="352" y="263"/>
                  </a:lnTo>
                  <a:lnTo>
                    <a:pt x="264" y="263"/>
                  </a:lnTo>
                  <a:lnTo>
                    <a:pt x="264" y="176"/>
                  </a:lnTo>
                  <a:close/>
                  <a:moveTo>
                    <a:pt x="264" y="351"/>
                  </a:moveTo>
                  <a:lnTo>
                    <a:pt x="352" y="351"/>
                  </a:lnTo>
                  <a:lnTo>
                    <a:pt x="352" y="439"/>
                  </a:lnTo>
                  <a:lnTo>
                    <a:pt x="264" y="439"/>
                  </a:lnTo>
                  <a:lnTo>
                    <a:pt x="264" y="351"/>
                  </a:lnTo>
                  <a:close/>
                  <a:moveTo>
                    <a:pt x="264" y="527"/>
                  </a:moveTo>
                  <a:lnTo>
                    <a:pt x="352" y="527"/>
                  </a:lnTo>
                  <a:lnTo>
                    <a:pt x="352" y="614"/>
                  </a:lnTo>
                  <a:lnTo>
                    <a:pt x="264" y="614"/>
                  </a:lnTo>
                  <a:lnTo>
                    <a:pt x="264" y="527"/>
                  </a:lnTo>
                  <a:close/>
                  <a:moveTo>
                    <a:pt x="264" y="702"/>
                  </a:moveTo>
                  <a:lnTo>
                    <a:pt x="352" y="702"/>
                  </a:lnTo>
                  <a:lnTo>
                    <a:pt x="352" y="790"/>
                  </a:lnTo>
                  <a:lnTo>
                    <a:pt x="264" y="790"/>
                  </a:lnTo>
                  <a:lnTo>
                    <a:pt x="264" y="702"/>
                  </a:lnTo>
                  <a:close/>
                  <a:moveTo>
                    <a:pt x="88" y="176"/>
                  </a:moveTo>
                  <a:lnTo>
                    <a:pt x="177" y="176"/>
                  </a:lnTo>
                  <a:lnTo>
                    <a:pt x="177" y="263"/>
                  </a:lnTo>
                  <a:lnTo>
                    <a:pt x="88" y="263"/>
                  </a:lnTo>
                  <a:lnTo>
                    <a:pt x="88" y="176"/>
                  </a:lnTo>
                  <a:close/>
                  <a:moveTo>
                    <a:pt x="88" y="351"/>
                  </a:moveTo>
                  <a:lnTo>
                    <a:pt x="177" y="351"/>
                  </a:lnTo>
                  <a:lnTo>
                    <a:pt x="177" y="439"/>
                  </a:lnTo>
                  <a:lnTo>
                    <a:pt x="88" y="439"/>
                  </a:lnTo>
                  <a:lnTo>
                    <a:pt x="88" y="351"/>
                  </a:lnTo>
                  <a:close/>
                  <a:moveTo>
                    <a:pt x="88" y="527"/>
                  </a:moveTo>
                  <a:lnTo>
                    <a:pt x="177" y="527"/>
                  </a:lnTo>
                  <a:lnTo>
                    <a:pt x="177" y="614"/>
                  </a:lnTo>
                  <a:lnTo>
                    <a:pt x="88" y="614"/>
                  </a:lnTo>
                  <a:lnTo>
                    <a:pt x="88" y="527"/>
                  </a:lnTo>
                  <a:close/>
                  <a:moveTo>
                    <a:pt x="88" y="702"/>
                  </a:moveTo>
                  <a:lnTo>
                    <a:pt x="177" y="702"/>
                  </a:lnTo>
                  <a:lnTo>
                    <a:pt x="177" y="790"/>
                  </a:lnTo>
                  <a:lnTo>
                    <a:pt x="88" y="790"/>
                  </a:lnTo>
                  <a:lnTo>
                    <a:pt x="88" y="7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6"/>
            <p:cNvSpPr>
              <a:spLocks noEditPoints="1"/>
            </p:cNvSpPr>
            <p:nvPr/>
          </p:nvSpPr>
          <p:spPr bwMode="auto">
            <a:xfrm>
              <a:off x="3579982" y="1866917"/>
              <a:ext cx="121821" cy="218170"/>
            </a:xfrm>
            <a:custGeom>
              <a:avLst/>
              <a:gdLst>
                <a:gd name="T0" fmla="*/ 0 w 440"/>
                <a:gd name="T1" fmla="*/ 0 h 788"/>
                <a:gd name="T2" fmla="*/ 0 w 440"/>
                <a:gd name="T3" fmla="*/ 788 h 788"/>
                <a:gd name="T4" fmla="*/ 440 w 440"/>
                <a:gd name="T5" fmla="*/ 788 h 788"/>
                <a:gd name="T6" fmla="*/ 440 w 440"/>
                <a:gd name="T7" fmla="*/ 0 h 788"/>
                <a:gd name="T8" fmla="*/ 0 w 440"/>
                <a:gd name="T9" fmla="*/ 0 h 788"/>
                <a:gd name="T10" fmla="*/ 176 w 440"/>
                <a:gd name="T11" fmla="*/ 614 h 788"/>
                <a:gd name="T12" fmla="*/ 89 w 440"/>
                <a:gd name="T13" fmla="*/ 614 h 788"/>
                <a:gd name="T14" fmla="*/ 89 w 440"/>
                <a:gd name="T15" fmla="*/ 527 h 788"/>
                <a:gd name="T16" fmla="*/ 176 w 440"/>
                <a:gd name="T17" fmla="*/ 527 h 788"/>
                <a:gd name="T18" fmla="*/ 176 w 440"/>
                <a:gd name="T19" fmla="*/ 614 h 788"/>
                <a:gd name="T20" fmla="*/ 176 w 440"/>
                <a:gd name="T21" fmla="*/ 439 h 788"/>
                <a:gd name="T22" fmla="*/ 89 w 440"/>
                <a:gd name="T23" fmla="*/ 439 h 788"/>
                <a:gd name="T24" fmla="*/ 89 w 440"/>
                <a:gd name="T25" fmla="*/ 352 h 788"/>
                <a:gd name="T26" fmla="*/ 176 w 440"/>
                <a:gd name="T27" fmla="*/ 352 h 788"/>
                <a:gd name="T28" fmla="*/ 176 w 440"/>
                <a:gd name="T29" fmla="*/ 439 h 788"/>
                <a:gd name="T30" fmla="*/ 176 w 440"/>
                <a:gd name="T31" fmla="*/ 264 h 788"/>
                <a:gd name="T32" fmla="*/ 89 w 440"/>
                <a:gd name="T33" fmla="*/ 264 h 788"/>
                <a:gd name="T34" fmla="*/ 89 w 440"/>
                <a:gd name="T35" fmla="*/ 176 h 788"/>
                <a:gd name="T36" fmla="*/ 176 w 440"/>
                <a:gd name="T37" fmla="*/ 176 h 788"/>
                <a:gd name="T38" fmla="*/ 176 w 440"/>
                <a:gd name="T39" fmla="*/ 264 h 788"/>
                <a:gd name="T40" fmla="*/ 352 w 440"/>
                <a:gd name="T41" fmla="*/ 614 h 788"/>
                <a:gd name="T42" fmla="*/ 264 w 440"/>
                <a:gd name="T43" fmla="*/ 614 h 788"/>
                <a:gd name="T44" fmla="*/ 264 w 440"/>
                <a:gd name="T45" fmla="*/ 527 h 788"/>
                <a:gd name="T46" fmla="*/ 352 w 440"/>
                <a:gd name="T47" fmla="*/ 527 h 788"/>
                <a:gd name="T48" fmla="*/ 352 w 440"/>
                <a:gd name="T49" fmla="*/ 614 h 788"/>
                <a:gd name="T50" fmla="*/ 352 w 440"/>
                <a:gd name="T51" fmla="*/ 439 h 788"/>
                <a:gd name="T52" fmla="*/ 264 w 440"/>
                <a:gd name="T53" fmla="*/ 439 h 788"/>
                <a:gd name="T54" fmla="*/ 264 w 440"/>
                <a:gd name="T55" fmla="*/ 352 h 788"/>
                <a:gd name="T56" fmla="*/ 352 w 440"/>
                <a:gd name="T57" fmla="*/ 352 h 788"/>
                <a:gd name="T58" fmla="*/ 352 w 440"/>
                <a:gd name="T59" fmla="*/ 439 h 788"/>
                <a:gd name="T60" fmla="*/ 352 w 440"/>
                <a:gd name="T61" fmla="*/ 264 h 788"/>
                <a:gd name="T62" fmla="*/ 264 w 440"/>
                <a:gd name="T63" fmla="*/ 264 h 788"/>
                <a:gd name="T64" fmla="*/ 264 w 440"/>
                <a:gd name="T65" fmla="*/ 176 h 788"/>
                <a:gd name="T66" fmla="*/ 352 w 440"/>
                <a:gd name="T67" fmla="*/ 176 h 788"/>
                <a:gd name="T68" fmla="*/ 352 w 440"/>
                <a:gd name="T69" fmla="*/ 264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788">
                  <a:moveTo>
                    <a:pt x="0" y="0"/>
                  </a:moveTo>
                  <a:lnTo>
                    <a:pt x="0" y="788"/>
                  </a:lnTo>
                  <a:lnTo>
                    <a:pt x="440" y="788"/>
                  </a:lnTo>
                  <a:lnTo>
                    <a:pt x="440" y="0"/>
                  </a:lnTo>
                  <a:lnTo>
                    <a:pt x="0" y="0"/>
                  </a:lnTo>
                  <a:close/>
                  <a:moveTo>
                    <a:pt x="176" y="614"/>
                  </a:moveTo>
                  <a:lnTo>
                    <a:pt x="89" y="614"/>
                  </a:lnTo>
                  <a:lnTo>
                    <a:pt x="89" y="527"/>
                  </a:lnTo>
                  <a:lnTo>
                    <a:pt x="176" y="527"/>
                  </a:lnTo>
                  <a:lnTo>
                    <a:pt x="176" y="614"/>
                  </a:lnTo>
                  <a:close/>
                  <a:moveTo>
                    <a:pt x="176" y="439"/>
                  </a:moveTo>
                  <a:lnTo>
                    <a:pt x="89" y="439"/>
                  </a:lnTo>
                  <a:lnTo>
                    <a:pt x="89" y="352"/>
                  </a:lnTo>
                  <a:lnTo>
                    <a:pt x="176" y="352"/>
                  </a:lnTo>
                  <a:lnTo>
                    <a:pt x="176" y="439"/>
                  </a:lnTo>
                  <a:close/>
                  <a:moveTo>
                    <a:pt x="176" y="264"/>
                  </a:moveTo>
                  <a:lnTo>
                    <a:pt x="89" y="264"/>
                  </a:lnTo>
                  <a:lnTo>
                    <a:pt x="89" y="176"/>
                  </a:lnTo>
                  <a:lnTo>
                    <a:pt x="176" y="176"/>
                  </a:lnTo>
                  <a:lnTo>
                    <a:pt x="176" y="264"/>
                  </a:lnTo>
                  <a:close/>
                  <a:moveTo>
                    <a:pt x="352" y="614"/>
                  </a:moveTo>
                  <a:lnTo>
                    <a:pt x="264" y="614"/>
                  </a:lnTo>
                  <a:lnTo>
                    <a:pt x="264" y="527"/>
                  </a:lnTo>
                  <a:lnTo>
                    <a:pt x="352" y="527"/>
                  </a:lnTo>
                  <a:lnTo>
                    <a:pt x="352" y="614"/>
                  </a:lnTo>
                  <a:close/>
                  <a:moveTo>
                    <a:pt x="352" y="439"/>
                  </a:moveTo>
                  <a:lnTo>
                    <a:pt x="264" y="439"/>
                  </a:lnTo>
                  <a:lnTo>
                    <a:pt x="264" y="352"/>
                  </a:lnTo>
                  <a:lnTo>
                    <a:pt x="352" y="352"/>
                  </a:lnTo>
                  <a:lnTo>
                    <a:pt x="352" y="439"/>
                  </a:lnTo>
                  <a:close/>
                  <a:moveTo>
                    <a:pt x="352" y="264"/>
                  </a:moveTo>
                  <a:lnTo>
                    <a:pt x="264" y="264"/>
                  </a:lnTo>
                  <a:lnTo>
                    <a:pt x="264" y="176"/>
                  </a:lnTo>
                  <a:lnTo>
                    <a:pt x="352" y="176"/>
                  </a:lnTo>
                  <a:lnTo>
                    <a:pt x="352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7"/>
            <p:cNvSpPr>
              <a:spLocks noEditPoints="1"/>
            </p:cNvSpPr>
            <p:nvPr/>
          </p:nvSpPr>
          <p:spPr bwMode="auto">
            <a:xfrm>
              <a:off x="3440441" y="1584514"/>
              <a:ext cx="121821" cy="500574"/>
            </a:xfrm>
            <a:custGeom>
              <a:avLst/>
              <a:gdLst>
                <a:gd name="T0" fmla="*/ 145 w 440"/>
                <a:gd name="T1" fmla="*/ 44 h 1808"/>
                <a:gd name="T2" fmla="*/ 0 w 440"/>
                <a:gd name="T3" fmla="*/ 939 h 1808"/>
                <a:gd name="T4" fmla="*/ 0 w 440"/>
                <a:gd name="T5" fmla="*/ 1808 h 1808"/>
                <a:gd name="T6" fmla="*/ 440 w 440"/>
                <a:gd name="T7" fmla="*/ 966 h 1808"/>
                <a:gd name="T8" fmla="*/ 440 w 440"/>
                <a:gd name="T9" fmla="*/ 135 h 1808"/>
                <a:gd name="T10" fmla="*/ 346 w 440"/>
                <a:gd name="T11" fmla="*/ 44 h 1808"/>
                <a:gd name="T12" fmla="*/ 177 w 440"/>
                <a:gd name="T13" fmla="*/ 1633 h 1808"/>
                <a:gd name="T14" fmla="*/ 89 w 440"/>
                <a:gd name="T15" fmla="*/ 1546 h 1808"/>
                <a:gd name="T16" fmla="*/ 177 w 440"/>
                <a:gd name="T17" fmla="*/ 1633 h 1808"/>
                <a:gd name="T18" fmla="*/ 89 w 440"/>
                <a:gd name="T19" fmla="*/ 1458 h 1808"/>
                <a:gd name="T20" fmla="*/ 177 w 440"/>
                <a:gd name="T21" fmla="*/ 1370 h 1808"/>
                <a:gd name="T22" fmla="*/ 177 w 440"/>
                <a:gd name="T23" fmla="*/ 1283 h 1808"/>
                <a:gd name="T24" fmla="*/ 89 w 440"/>
                <a:gd name="T25" fmla="*/ 1194 h 1808"/>
                <a:gd name="T26" fmla="*/ 177 w 440"/>
                <a:gd name="T27" fmla="*/ 1283 h 1808"/>
                <a:gd name="T28" fmla="*/ 89 w 440"/>
                <a:gd name="T29" fmla="*/ 1107 h 1808"/>
                <a:gd name="T30" fmla="*/ 177 w 440"/>
                <a:gd name="T31" fmla="*/ 1019 h 1808"/>
                <a:gd name="T32" fmla="*/ 177 w 440"/>
                <a:gd name="T33" fmla="*/ 924 h 1808"/>
                <a:gd name="T34" fmla="*/ 89 w 440"/>
                <a:gd name="T35" fmla="*/ 837 h 1808"/>
                <a:gd name="T36" fmla="*/ 177 w 440"/>
                <a:gd name="T37" fmla="*/ 924 h 1808"/>
                <a:gd name="T38" fmla="*/ 89 w 440"/>
                <a:gd name="T39" fmla="*/ 749 h 1808"/>
                <a:gd name="T40" fmla="*/ 177 w 440"/>
                <a:gd name="T41" fmla="*/ 662 h 1808"/>
                <a:gd name="T42" fmla="*/ 177 w 440"/>
                <a:gd name="T43" fmla="*/ 573 h 1808"/>
                <a:gd name="T44" fmla="*/ 89 w 440"/>
                <a:gd name="T45" fmla="*/ 485 h 1808"/>
                <a:gd name="T46" fmla="*/ 177 w 440"/>
                <a:gd name="T47" fmla="*/ 573 h 1808"/>
                <a:gd name="T48" fmla="*/ 89 w 440"/>
                <a:gd name="T49" fmla="*/ 398 h 1808"/>
                <a:gd name="T50" fmla="*/ 177 w 440"/>
                <a:gd name="T51" fmla="*/ 310 h 1808"/>
                <a:gd name="T52" fmla="*/ 353 w 440"/>
                <a:gd name="T53" fmla="*/ 1633 h 1808"/>
                <a:gd name="T54" fmla="*/ 264 w 440"/>
                <a:gd name="T55" fmla="*/ 1546 h 1808"/>
                <a:gd name="T56" fmla="*/ 353 w 440"/>
                <a:gd name="T57" fmla="*/ 1633 h 1808"/>
                <a:gd name="T58" fmla="*/ 264 w 440"/>
                <a:gd name="T59" fmla="*/ 1458 h 1808"/>
                <a:gd name="T60" fmla="*/ 353 w 440"/>
                <a:gd name="T61" fmla="*/ 1370 h 1808"/>
                <a:gd name="T62" fmla="*/ 353 w 440"/>
                <a:gd name="T63" fmla="*/ 1283 h 1808"/>
                <a:gd name="T64" fmla="*/ 264 w 440"/>
                <a:gd name="T65" fmla="*/ 1194 h 1808"/>
                <a:gd name="T66" fmla="*/ 353 w 440"/>
                <a:gd name="T67" fmla="*/ 1283 h 1808"/>
                <a:gd name="T68" fmla="*/ 264 w 440"/>
                <a:gd name="T69" fmla="*/ 1107 h 1808"/>
                <a:gd name="T70" fmla="*/ 353 w 440"/>
                <a:gd name="T71" fmla="*/ 1019 h 1808"/>
                <a:gd name="T72" fmla="*/ 353 w 440"/>
                <a:gd name="T73" fmla="*/ 924 h 1808"/>
                <a:gd name="T74" fmla="*/ 264 w 440"/>
                <a:gd name="T75" fmla="*/ 837 h 1808"/>
                <a:gd name="T76" fmla="*/ 353 w 440"/>
                <a:gd name="T77" fmla="*/ 924 h 1808"/>
                <a:gd name="T78" fmla="*/ 264 w 440"/>
                <a:gd name="T79" fmla="*/ 749 h 1808"/>
                <a:gd name="T80" fmla="*/ 353 w 440"/>
                <a:gd name="T81" fmla="*/ 662 h 1808"/>
                <a:gd name="T82" fmla="*/ 353 w 440"/>
                <a:gd name="T83" fmla="*/ 573 h 1808"/>
                <a:gd name="T84" fmla="*/ 264 w 440"/>
                <a:gd name="T85" fmla="*/ 485 h 1808"/>
                <a:gd name="T86" fmla="*/ 353 w 440"/>
                <a:gd name="T87" fmla="*/ 573 h 1808"/>
                <a:gd name="T88" fmla="*/ 353 w 440"/>
                <a:gd name="T89" fmla="*/ 398 h 1808"/>
                <a:gd name="T90" fmla="*/ 264 w 440"/>
                <a:gd name="T91" fmla="*/ 310 h 1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40" h="1808">
                  <a:moveTo>
                    <a:pt x="346" y="44"/>
                  </a:moveTo>
                  <a:lnTo>
                    <a:pt x="145" y="44"/>
                  </a:lnTo>
                  <a:lnTo>
                    <a:pt x="0" y="0"/>
                  </a:lnTo>
                  <a:lnTo>
                    <a:pt x="0" y="939"/>
                  </a:lnTo>
                  <a:lnTo>
                    <a:pt x="0" y="966"/>
                  </a:lnTo>
                  <a:lnTo>
                    <a:pt x="0" y="1808"/>
                  </a:lnTo>
                  <a:lnTo>
                    <a:pt x="440" y="1808"/>
                  </a:lnTo>
                  <a:lnTo>
                    <a:pt x="440" y="966"/>
                  </a:lnTo>
                  <a:lnTo>
                    <a:pt x="440" y="939"/>
                  </a:lnTo>
                  <a:lnTo>
                    <a:pt x="440" y="135"/>
                  </a:lnTo>
                  <a:lnTo>
                    <a:pt x="346" y="106"/>
                  </a:lnTo>
                  <a:lnTo>
                    <a:pt x="346" y="44"/>
                  </a:lnTo>
                  <a:lnTo>
                    <a:pt x="346" y="44"/>
                  </a:lnTo>
                  <a:close/>
                  <a:moveTo>
                    <a:pt x="177" y="1633"/>
                  </a:moveTo>
                  <a:lnTo>
                    <a:pt x="89" y="1633"/>
                  </a:lnTo>
                  <a:lnTo>
                    <a:pt x="89" y="1546"/>
                  </a:lnTo>
                  <a:lnTo>
                    <a:pt x="177" y="1546"/>
                  </a:lnTo>
                  <a:lnTo>
                    <a:pt x="177" y="1633"/>
                  </a:lnTo>
                  <a:close/>
                  <a:moveTo>
                    <a:pt x="177" y="1458"/>
                  </a:moveTo>
                  <a:lnTo>
                    <a:pt x="89" y="1458"/>
                  </a:lnTo>
                  <a:lnTo>
                    <a:pt x="89" y="1370"/>
                  </a:lnTo>
                  <a:lnTo>
                    <a:pt x="177" y="1370"/>
                  </a:lnTo>
                  <a:lnTo>
                    <a:pt x="177" y="1458"/>
                  </a:lnTo>
                  <a:close/>
                  <a:moveTo>
                    <a:pt x="177" y="1283"/>
                  </a:moveTo>
                  <a:lnTo>
                    <a:pt x="89" y="1283"/>
                  </a:lnTo>
                  <a:lnTo>
                    <a:pt x="89" y="1194"/>
                  </a:lnTo>
                  <a:lnTo>
                    <a:pt x="177" y="1194"/>
                  </a:lnTo>
                  <a:lnTo>
                    <a:pt x="177" y="1283"/>
                  </a:lnTo>
                  <a:close/>
                  <a:moveTo>
                    <a:pt x="177" y="1107"/>
                  </a:moveTo>
                  <a:lnTo>
                    <a:pt x="89" y="1107"/>
                  </a:lnTo>
                  <a:lnTo>
                    <a:pt x="89" y="1019"/>
                  </a:lnTo>
                  <a:lnTo>
                    <a:pt x="177" y="1019"/>
                  </a:lnTo>
                  <a:lnTo>
                    <a:pt x="177" y="1107"/>
                  </a:lnTo>
                  <a:close/>
                  <a:moveTo>
                    <a:pt x="177" y="924"/>
                  </a:moveTo>
                  <a:lnTo>
                    <a:pt x="89" y="924"/>
                  </a:lnTo>
                  <a:lnTo>
                    <a:pt x="89" y="837"/>
                  </a:lnTo>
                  <a:lnTo>
                    <a:pt x="177" y="837"/>
                  </a:lnTo>
                  <a:lnTo>
                    <a:pt x="177" y="924"/>
                  </a:lnTo>
                  <a:close/>
                  <a:moveTo>
                    <a:pt x="177" y="749"/>
                  </a:moveTo>
                  <a:lnTo>
                    <a:pt x="89" y="749"/>
                  </a:lnTo>
                  <a:lnTo>
                    <a:pt x="89" y="662"/>
                  </a:lnTo>
                  <a:lnTo>
                    <a:pt x="177" y="662"/>
                  </a:lnTo>
                  <a:lnTo>
                    <a:pt x="177" y="749"/>
                  </a:lnTo>
                  <a:close/>
                  <a:moveTo>
                    <a:pt x="177" y="573"/>
                  </a:moveTo>
                  <a:lnTo>
                    <a:pt x="89" y="573"/>
                  </a:lnTo>
                  <a:lnTo>
                    <a:pt x="89" y="485"/>
                  </a:lnTo>
                  <a:lnTo>
                    <a:pt x="177" y="485"/>
                  </a:lnTo>
                  <a:lnTo>
                    <a:pt x="177" y="573"/>
                  </a:lnTo>
                  <a:close/>
                  <a:moveTo>
                    <a:pt x="177" y="398"/>
                  </a:moveTo>
                  <a:lnTo>
                    <a:pt x="89" y="398"/>
                  </a:lnTo>
                  <a:lnTo>
                    <a:pt x="89" y="310"/>
                  </a:lnTo>
                  <a:lnTo>
                    <a:pt x="177" y="310"/>
                  </a:lnTo>
                  <a:lnTo>
                    <a:pt x="177" y="398"/>
                  </a:lnTo>
                  <a:close/>
                  <a:moveTo>
                    <a:pt x="353" y="1633"/>
                  </a:moveTo>
                  <a:lnTo>
                    <a:pt x="264" y="1633"/>
                  </a:lnTo>
                  <a:lnTo>
                    <a:pt x="264" y="1546"/>
                  </a:lnTo>
                  <a:lnTo>
                    <a:pt x="353" y="1546"/>
                  </a:lnTo>
                  <a:lnTo>
                    <a:pt x="353" y="1633"/>
                  </a:lnTo>
                  <a:close/>
                  <a:moveTo>
                    <a:pt x="353" y="1458"/>
                  </a:moveTo>
                  <a:lnTo>
                    <a:pt x="264" y="1458"/>
                  </a:lnTo>
                  <a:lnTo>
                    <a:pt x="264" y="1370"/>
                  </a:lnTo>
                  <a:lnTo>
                    <a:pt x="353" y="1370"/>
                  </a:lnTo>
                  <a:lnTo>
                    <a:pt x="353" y="1458"/>
                  </a:lnTo>
                  <a:close/>
                  <a:moveTo>
                    <a:pt x="353" y="1283"/>
                  </a:moveTo>
                  <a:lnTo>
                    <a:pt x="264" y="1283"/>
                  </a:lnTo>
                  <a:lnTo>
                    <a:pt x="264" y="1194"/>
                  </a:lnTo>
                  <a:lnTo>
                    <a:pt x="353" y="1194"/>
                  </a:lnTo>
                  <a:lnTo>
                    <a:pt x="353" y="1283"/>
                  </a:lnTo>
                  <a:close/>
                  <a:moveTo>
                    <a:pt x="353" y="1107"/>
                  </a:moveTo>
                  <a:lnTo>
                    <a:pt x="264" y="1107"/>
                  </a:lnTo>
                  <a:lnTo>
                    <a:pt x="264" y="1019"/>
                  </a:lnTo>
                  <a:lnTo>
                    <a:pt x="353" y="1019"/>
                  </a:lnTo>
                  <a:lnTo>
                    <a:pt x="353" y="1107"/>
                  </a:lnTo>
                  <a:close/>
                  <a:moveTo>
                    <a:pt x="353" y="924"/>
                  </a:moveTo>
                  <a:lnTo>
                    <a:pt x="264" y="924"/>
                  </a:lnTo>
                  <a:lnTo>
                    <a:pt x="264" y="837"/>
                  </a:lnTo>
                  <a:lnTo>
                    <a:pt x="353" y="837"/>
                  </a:lnTo>
                  <a:lnTo>
                    <a:pt x="353" y="924"/>
                  </a:lnTo>
                  <a:close/>
                  <a:moveTo>
                    <a:pt x="353" y="749"/>
                  </a:moveTo>
                  <a:lnTo>
                    <a:pt x="264" y="749"/>
                  </a:lnTo>
                  <a:lnTo>
                    <a:pt x="264" y="662"/>
                  </a:lnTo>
                  <a:lnTo>
                    <a:pt x="353" y="662"/>
                  </a:lnTo>
                  <a:lnTo>
                    <a:pt x="353" y="749"/>
                  </a:lnTo>
                  <a:close/>
                  <a:moveTo>
                    <a:pt x="353" y="573"/>
                  </a:moveTo>
                  <a:lnTo>
                    <a:pt x="264" y="573"/>
                  </a:lnTo>
                  <a:lnTo>
                    <a:pt x="264" y="485"/>
                  </a:lnTo>
                  <a:lnTo>
                    <a:pt x="353" y="485"/>
                  </a:lnTo>
                  <a:lnTo>
                    <a:pt x="353" y="573"/>
                  </a:lnTo>
                  <a:close/>
                  <a:moveTo>
                    <a:pt x="353" y="310"/>
                  </a:moveTo>
                  <a:lnTo>
                    <a:pt x="353" y="398"/>
                  </a:lnTo>
                  <a:lnTo>
                    <a:pt x="264" y="398"/>
                  </a:lnTo>
                  <a:lnTo>
                    <a:pt x="264" y="310"/>
                  </a:lnTo>
                  <a:lnTo>
                    <a:pt x="353" y="3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8"/>
            <p:cNvSpPr>
              <a:spLocks noEditPoints="1"/>
            </p:cNvSpPr>
            <p:nvPr/>
          </p:nvSpPr>
          <p:spPr bwMode="auto">
            <a:xfrm>
              <a:off x="3204552" y="1717410"/>
              <a:ext cx="219278" cy="368785"/>
            </a:xfrm>
            <a:custGeom>
              <a:avLst/>
              <a:gdLst>
                <a:gd name="T0" fmla="*/ 615 w 792"/>
                <a:gd name="T1" fmla="*/ 280 h 1333"/>
                <a:gd name="T2" fmla="*/ 440 w 792"/>
                <a:gd name="T3" fmla="*/ 104 h 1333"/>
                <a:gd name="T4" fmla="*/ 352 w 792"/>
                <a:gd name="T5" fmla="*/ 0 h 1333"/>
                <a:gd name="T6" fmla="*/ 264 w 792"/>
                <a:gd name="T7" fmla="*/ 104 h 1333"/>
                <a:gd name="T8" fmla="*/ 176 w 792"/>
                <a:gd name="T9" fmla="*/ 540 h 1333"/>
                <a:gd name="T10" fmla="*/ 0 w 792"/>
                <a:gd name="T11" fmla="*/ 631 h 1333"/>
                <a:gd name="T12" fmla="*/ 792 w 792"/>
                <a:gd name="T13" fmla="*/ 1333 h 1333"/>
                <a:gd name="T14" fmla="*/ 704 w 792"/>
                <a:gd name="T15" fmla="*/ 540 h 1333"/>
                <a:gd name="T16" fmla="*/ 440 w 792"/>
                <a:gd name="T17" fmla="*/ 280 h 1333"/>
                <a:gd name="T18" fmla="*/ 528 w 792"/>
                <a:gd name="T19" fmla="*/ 367 h 1333"/>
                <a:gd name="T20" fmla="*/ 440 w 792"/>
                <a:gd name="T21" fmla="*/ 280 h 1333"/>
                <a:gd name="T22" fmla="*/ 352 w 792"/>
                <a:gd name="T23" fmla="*/ 280 h 1333"/>
                <a:gd name="T24" fmla="*/ 264 w 792"/>
                <a:gd name="T25" fmla="*/ 367 h 1333"/>
                <a:gd name="T26" fmla="*/ 264 w 792"/>
                <a:gd name="T27" fmla="*/ 1157 h 1333"/>
                <a:gd name="T28" fmla="*/ 176 w 792"/>
                <a:gd name="T29" fmla="*/ 1070 h 1333"/>
                <a:gd name="T30" fmla="*/ 264 w 792"/>
                <a:gd name="T31" fmla="*/ 1157 h 1333"/>
                <a:gd name="T32" fmla="*/ 176 w 792"/>
                <a:gd name="T33" fmla="*/ 981 h 1333"/>
                <a:gd name="T34" fmla="*/ 264 w 792"/>
                <a:gd name="T35" fmla="*/ 894 h 1333"/>
                <a:gd name="T36" fmla="*/ 264 w 792"/>
                <a:gd name="T37" fmla="*/ 806 h 1333"/>
                <a:gd name="T38" fmla="*/ 176 w 792"/>
                <a:gd name="T39" fmla="*/ 718 h 1333"/>
                <a:gd name="T40" fmla="*/ 264 w 792"/>
                <a:gd name="T41" fmla="*/ 806 h 1333"/>
                <a:gd name="T42" fmla="*/ 352 w 792"/>
                <a:gd name="T43" fmla="*/ 456 h 1333"/>
                <a:gd name="T44" fmla="*/ 264 w 792"/>
                <a:gd name="T45" fmla="*/ 543 h 1333"/>
                <a:gd name="T46" fmla="*/ 440 w 792"/>
                <a:gd name="T47" fmla="*/ 1157 h 1333"/>
                <a:gd name="T48" fmla="*/ 352 w 792"/>
                <a:gd name="T49" fmla="*/ 1070 h 1333"/>
                <a:gd name="T50" fmla="*/ 440 w 792"/>
                <a:gd name="T51" fmla="*/ 1157 h 1333"/>
                <a:gd name="T52" fmla="*/ 352 w 792"/>
                <a:gd name="T53" fmla="*/ 981 h 1333"/>
                <a:gd name="T54" fmla="*/ 440 w 792"/>
                <a:gd name="T55" fmla="*/ 894 h 1333"/>
                <a:gd name="T56" fmla="*/ 440 w 792"/>
                <a:gd name="T57" fmla="*/ 806 h 1333"/>
                <a:gd name="T58" fmla="*/ 352 w 792"/>
                <a:gd name="T59" fmla="*/ 718 h 1333"/>
                <a:gd name="T60" fmla="*/ 440 w 792"/>
                <a:gd name="T61" fmla="*/ 806 h 1333"/>
                <a:gd name="T62" fmla="*/ 528 w 792"/>
                <a:gd name="T63" fmla="*/ 456 h 1333"/>
                <a:gd name="T64" fmla="*/ 440 w 792"/>
                <a:gd name="T65" fmla="*/ 543 h 1333"/>
                <a:gd name="T66" fmla="*/ 615 w 792"/>
                <a:gd name="T67" fmla="*/ 1157 h 1333"/>
                <a:gd name="T68" fmla="*/ 528 w 792"/>
                <a:gd name="T69" fmla="*/ 1070 h 1333"/>
                <a:gd name="T70" fmla="*/ 615 w 792"/>
                <a:gd name="T71" fmla="*/ 1157 h 1333"/>
                <a:gd name="T72" fmla="*/ 528 w 792"/>
                <a:gd name="T73" fmla="*/ 981 h 1333"/>
                <a:gd name="T74" fmla="*/ 615 w 792"/>
                <a:gd name="T75" fmla="*/ 894 h 1333"/>
                <a:gd name="T76" fmla="*/ 615 w 792"/>
                <a:gd name="T77" fmla="*/ 806 h 1333"/>
                <a:gd name="T78" fmla="*/ 528 w 792"/>
                <a:gd name="T79" fmla="*/ 718 h 1333"/>
                <a:gd name="T80" fmla="*/ 615 w 792"/>
                <a:gd name="T81" fmla="*/ 806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92" h="1333">
                  <a:moveTo>
                    <a:pt x="615" y="540"/>
                  </a:moveTo>
                  <a:lnTo>
                    <a:pt x="615" y="280"/>
                  </a:lnTo>
                  <a:lnTo>
                    <a:pt x="528" y="104"/>
                  </a:lnTo>
                  <a:lnTo>
                    <a:pt x="440" y="104"/>
                  </a:lnTo>
                  <a:lnTo>
                    <a:pt x="440" y="0"/>
                  </a:lnTo>
                  <a:lnTo>
                    <a:pt x="352" y="0"/>
                  </a:lnTo>
                  <a:lnTo>
                    <a:pt x="352" y="104"/>
                  </a:lnTo>
                  <a:lnTo>
                    <a:pt x="264" y="104"/>
                  </a:lnTo>
                  <a:lnTo>
                    <a:pt x="176" y="280"/>
                  </a:lnTo>
                  <a:lnTo>
                    <a:pt x="176" y="540"/>
                  </a:lnTo>
                  <a:lnTo>
                    <a:pt x="88" y="540"/>
                  </a:lnTo>
                  <a:lnTo>
                    <a:pt x="0" y="631"/>
                  </a:lnTo>
                  <a:lnTo>
                    <a:pt x="0" y="1333"/>
                  </a:lnTo>
                  <a:lnTo>
                    <a:pt x="792" y="1333"/>
                  </a:lnTo>
                  <a:lnTo>
                    <a:pt x="792" y="631"/>
                  </a:lnTo>
                  <a:lnTo>
                    <a:pt x="704" y="540"/>
                  </a:lnTo>
                  <a:lnTo>
                    <a:pt x="615" y="540"/>
                  </a:lnTo>
                  <a:close/>
                  <a:moveTo>
                    <a:pt x="440" y="280"/>
                  </a:moveTo>
                  <a:lnTo>
                    <a:pt x="528" y="280"/>
                  </a:lnTo>
                  <a:lnTo>
                    <a:pt x="528" y="367"/>
                  </a:lnTo>
                  <a:lnTo>
                    <a:pt x="440" y="367"/>
                  </a:lnTo>
                  <a:lnTo>
                    <a:pt x="440" y="280"/>
                  </a:lnTo>
                  <a:close/>
                  <a:moveTo>
                    <a:pt x="264" y="280"/>
                  </a:moveTo>
                  <a:lnTo>
                    <a:pt x="352" y="280"/>
                  </a:lnTo>
                  <a:lnTo>
                    <a:pt x="352" y="367"/>
                  </a:lnTo>
                  <a:lnTo>
                    <a:pt x="264" y="367"/>
                  </a:lnTo>
                  <a:lnTo>
                    <a:pt x="264" y="280"/>
                  </a:lnTo>
                  <a:close/>
                  <a:moveTo>
                    <a:pt x="264" y="1157"/>
                  </a:moveTo>
                  <a:lnTo>
                    <a:pt x="176" y="1157"/>
                  </a:lnTo>
                  <a:lnTo>
                    <a:pt x="176" y="1070"/>
                  </a:lnTo>
                  <a:lnTo>
                    <a:pt x="264" y="1070"/>
                  </a:lnTo>
                  <a:lnTo>
                    <a:pt x="264" y="1157"/>
                  </a:lnTo>
                  <a:close/>
                  <a:moveTo>
                    <a:pt x="264" y="981"/>
                  </a:moveTo>
                  <a:lnTo>
                    <a:pt x="176" y="981"/>
                  </a:lnTo>
                  <a:lnTo>
                    <a:pt x="176" y="894"/>
                  </a:lnTo>
                  <a:lnTo>
                    <a:pt x="264" y="894"/>
                  </a:lnTo>
                  <a:lnTo>
                    <a:pt x="264" y="981"/>
                  </a:lnTo>
                  <a:close/>
                  <a:moveTo>
                    <a:pt x="264" y="806"/>
                  </a:moveTo>
                  <a:lnTo>
                    <a:pt x="176" y="806"/>
                  </a:lnTo>
                  <a:lnTo>
                    <a:pt x="176" y="718"/>
                  </a:lnTo>
                  <a:lnTo>
                    <a:pt x="264" y="718"/>
                  </a:lnTo>
                  <a:lnTo>
                    <a:pt x="264" y="806"/>
                  </a:lnTo>
                  <a:close/>
                  <a:moveTo>
                    <a:pt x="264" y="456"/>
                  </a:moveTo>
                  <a:lnTo>
                    <a:pt x="352" y="456"/>
                  </a:lnTo>
                  <a:lnTo>
                    <a:pt x="352" y="543"/>
                  </a:lnTo>
                  <a:lnTo>
                    <a:pt x="264" y="543"/>
                  </a:lnTo>
                  <a:lnTo>
                    <a:pt x="264" y="456"/>
                  </a:lnTo>
                  <a:close/>
                  <a:moveTo>
                    <a:pt x="440" y="1157"/>
                  </a:moveTo>
                  <a:lnTo>
                    <a:pt x="352" y="1157"/>
                  </a:lnTo>
                  <a:lnTo>
                    <a:pt x="352" y="1070"/>
                  </a:lnTo>
                  <a:lnTo>
                    <a:pt x="440" y="1070"/>
                  </a:lnTo>
                  <a:lnTo>
                    <a:pt x="440" y="1157"/>
                  </a:lnTo>
                  <a:close/>
                  <a:moveTo>
                    <a:pt x="440" y="981"/>
                  </a:moveTo>
                  <a:lnTo>
                    <a:pt x="352" y="981"/>
                  </a:lnTo>
                  <a:lnTo>
                    <a:pt x="352" y="894"/>
                  </a:lnTo>
                  <a:lnTo>
                    <a:pt x="440" y="894"/>
                  </a:lnTo>
                  <a:lnTo>
                    <a:pt x="440" y="981"/>
                  </a:lnTo>
                  <a:close/>
                  <a:moveTo>
                    <a:pt x="440" y="806"/>
                  </a:moveTo>
                  <a:lnTo>
                    <a:pt x="352" y="806"/>
                  </a:lnTo>
                  <a:lnTo>
                    <a:pt x="352" y="718"/>
                  </a:lnTo>
                  <a:lnTo>
                    <a:pt x="440" y="718"/>
                  </a:lnTo>
                  <a:lnTo>
                    <a:pt x="440" y="806"/>
                  </a:lnTo>
                  <a:close/>
                  <a:moveTo>
                    <a:pt x="440" y="456"/>
                  </a:moveTo>
                  <a:lnTo>
                    <a:pt x="528" y="456"/>
                  </a:lnTo>
                  <a:lnTo>
                    <a:pt x="528" y="543"/>
                  </a:lnTo>
                  <a:lnTo>
                    <a:pt x="440" y="543"/>
                  </a:lnTo>
                  <a:lnTo>
                    <a:pt x="440" y="456"/>
                  </a:lnTo>
                  <a:close/>
                  <a:moveTo>
                    <a:pt x="615" y="1157"/>
                  </a:moveTo>
                  <a:lnTo>
                    <a:pt x="528" y="1157"/>
                  </a:lnTo>
                  <a:lnTo>
                    <a:pt x="528" y="1070"/>
                  </a:lnTo>
                  <a:lnTo>
                    <a:pt x="615" y="1070"/>
                  </a:lnTo>
                  <a:lnTo>
                    <a:pt x="615" y="1157"/>
                  </a:lnTo>
                  <a:close/>
                  <a:moveTo>
                    <a:pt x="615" y="981"/>
                  </a:moveTo>
                  <a:lnTo>
                    <a:pt x="528" y="981"/>
                  </a:lnTo>
                  <a:lnTo>
                    <a:pt x="528" y="894"/>
                  </a:lnTo>
                  <a:lnTo>
                    <a:pt x="615" y="894"/>
                  </a:lnTo>
                  <a:lnTo>
                    <a:pt x="615" y="981"/>
                  </a:lnTo>
                  <a:close/>
                  <a:moveTo>
                    <a:pt x="615" y="806"/>
                  </a:moveTo>
                  <a:lnTo>
                    <a:pt x="528" y="806"/>
                  </a:lnTo>
                  <a:lnTo>
                    <a:pt x="528" y="718"/>
                  </a:lnTo>
                  <a:lnTo>
                    <a:pt x="615" y="718"/>
                  </a:lnTo>
                  <a:lnTo>
                    <a:pt x="615" y="8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9"/>
            <p:cNvSpPr>
              <a:spLocks noEditPoints="1"/>
            </p:cNvSpPr>
            <p:nvPr/>
          </p:nvSpPr>
          <p:spPr bwMode="auto">
            <a:xfrm>
              <a:off x="3150285" y="1663144"/>
              <a:ext cx="122928" cy="203773"/>
            </a:xfrm>
            <a:custGeom>
              <a:avLst/>
              <a:gdLst>
                <a:gd name="T0" fmla="*/ 308 w 445"/>
                <a:gd name="T1" fmla="*/ 653 h 734"/>
                <a:gd name="T2" fmla="*/ 308 w 445"/>
                <a:gd name="T3" fmla="*/ 621 h 734"/>
                <a:gd name="T4" fmla="*/ 265 w 445"/>
                <a:gd name="T5" fmla="*/ 621 h 734"/>
                <a:gd name="T6" fmla="*/ 265 w 445"/>
                <a:gd name="T7" fmla="*/ 534 h 734"/>
                <a:gd name="T8" fmla="*/ 308 w 445"/>
                <a:gd name="T9" fmla="*/ 534 h 734"/>
                <a:gd name="T10" fmla="*/ 308 w 445"/>
                <a:gd name="T11" fmla="*/ 456 h 734"/>
                <a:gd name="T12" fmla="*/ 312 w 445"/>
                <a:gd name="T13" fmla="*/ 446 h 734"/>
                <a:gd name="T14" fmla="*/ 265 w 445"/>
                <a:gd name="T15" fmla="*/ 446 h 734"/>
                <a:gd name="T16" fmla="*/ 265 w 445"/>
                <a:gd name="T17" fmla="*/ 359 h 734"/>
                <a:gd name="T18" fmla="*/ 357 w 445"/>
                <a:gd name="T19" fmla="*/ 359 h 734"/>
                <a:gd name="T20" fmla="*/ 357 w 445"/>
                <a:gd name="T21" fmla="*/ 359 h 734"/>
                <a:gd name="T22" fmla="*/ 432 w 445"/>
                <a:gd name="T23" fmla="*/ 207 h 734"/>
                <a:gd name="T24" fmla="*/ 445 w 445"/>
                <a:gd name="T25" fmla="*/ 183 h 734"/>
                <a:gd name="T26" fmla="*/ 445 w 445"/>
                <a:gd name="T27" fmla="*/ 0 h 734"/>
                <a:gd name="T28" fmla="*/ 0 w 445"/>
                <a:gd name="T29" fmla="*/ 106 h 734"/>
                <a:gd name="T30" fmla="*/ 0 w 445"/>
                <a:gd name="T31" fmla="*/ 499 h 734"/>
                <a:gd name="T32" fmla="*/ 194 w 445"/>
                <a:gd name="T33" fmla="*/ 499 h 734"/>
                <a:gd name="T34" fmla="*/ 194 w 445"/>
                <a:gd name="T35" fmla="*/ 734 h 734"/>
                <a:gd name="T36" fmla="*/ 274 w 445"/>
                <a:gd name="T37" fmla="*/ 653 h 734"/>
                <a:gd name="T38" fmla="*/ 308 w 445"/>
                <a:gd name="T39" fmla="*/ 653 h 734"/>
                <a:gd name="T40" fmla="*/ 308 w 445"/>
                <a:gd name="T41" fmla="*/ 653 h 734"/>
                <a:gd name="T42" fmla="*/ 265 w 445"/>
                <a:gd name="T43" fmla="*/ 182 h 734"/>
                <a:gd name="T44" fmla="*/ 353 w 445"/>
                <a:gd name="T45" fmla="*/ 182 h 734"/>
                <a:gd name="T46" fmla="*/ 353 w 445"/>
                <a:gd name="T47" fmla="*/ 270 h 734"/>
                <a:gd name="T48" fmla="*/ 265 w 445"/>
                <a:gd name="T49" fmla="*/ 270 h 734"/>
                <a:gd name="T50" fmla="*/ 265 w 445"/>
                <a:gd name="T51" fmla="*/ 182 h 734"/>
                <a:gd name="T52" fmla="*/ 177 w 445"/>
                <a:gd name="T53" fmla="*/ 446 h 734"/>
                <a:gd name="T54" fmla="*/ 89 w 445"/>
                <a:gd name="T55" fmla="*/ 446 h 734"/>
                <a:gd name="T56" fmla="*/ 89 w 445"/>
                <a:gd name="T57" fmla="*/ 359 h 734"/>
                <a:gd name="T58" fmla="*/ 177 w 445"/>
                <a:gd name="T59" fmla="*/ 359 h 734"/>
                <a:gd name="T60" fmla="*/ 177 w 445"/>
                <a:gd name="T61" fmla="*/ 446 h 734"/>
                <a:gd name="T62" fmla="*/ 177 w 445"/>
                <a:gd name="T63" fmla="*/ 270 h 734"/>
                <a:gd name="T64" fmla="*/ 89 w 445"/>
                <a:gd name="T65" fmla="*/ 270 h 734"/>
                <a:gd name="T66" fmla="*/ 89 w 445"/>
                <a:gd name="T67" fmla="*/ 182 h 734"/>
                <a:gd name="T68" fmla="*/ 177 w 445"/>
                <a:gd name="T69" fmla="*/ 182 h 734"/>
                <a:gd name="T70" fmla="*/ 177 w 445"/>
                <a:gd name="T71" fmla="*/ 27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5" h="734">
                  <a:moveTo>
                    <a:pt x="308" y="653"/>
                  </a:moveTo>
                  <a:lnTo>
                    <a:pt x="308" y="621"/>
                  </a:lnTo>
                  <a:lnTo>
                    <a:pt x="265" y="621"/>
                  </a:lnTo>
                  <a:lnTo>
                    <a:pt x="265" y="534"/>
                  </a:lnTo>
                  <a:lnTo>
                    <a:pt x="308" y="534"/>
                  </a:lnTo>
                  <a:lnTo>
                    <a:pt x="308" y="456"/>
                  </a:lnTo>
                  <a:lnTo>
                    <a:pt x="312" y="446"/>
                  </a:lnTo>
                  <a:lnTo>
                    <a:pt x="265" y="446"/>
                  </a:lnTo>
                  <a:lnTo>
                    <a:pt x="265" y="359"/>
                  </a:lnTo>
                  <a:lnTo>
                    <a:pt x="357" y="359"/>
                  </a:lnTo>
                  <a:lnTo>
                    <a:pt x="357" y="359"/>
                  </a:lnTo>
                  <a:lnTo>
                    <a:pt x="432" y="207"/>
                  </a:lnTo>
                  <a:lnTo>
                    <a:pt x="445" y="183"/>
                  </a:lnTo>
                  <a:lnTo>
                    <a:pt x="445" y="0"/>
                  </a:lnTo>
                  <a:lnTo>
                    <a:pt x="0" y="106"/>
                  </a:lnTo>
                  <a:lnTo>
                    <a:pt x="0" y="499"/>
                  </a:lnTo>
                  <a:lnTo>
                    <a:pt x="194" y="499"/>
                  </a:lnTo>
                  <a:lnTo>
                    <a:pt x="194" y="734"/>
                  </a:lnTo>
                  <a:lnTo>
                    <a:pt x="274" y="653"/>
                  </a:lnTo>
                  <a:lnTo>
                    <a:pt x="308" y="653"/>
                  </a:lnTo>
                  <a:lnTo>
                    <a:pt x="308" y="653"/>
                  </a:lnTo>
                  <a:close/>
                  <a:moveTo>
                    <a:pt x="265" y="182"/>
                  </a:moveTo>
                  <a:lnTo>
                    <a:pt x="353" y="182"/>
                  </a:lnTo>
                  <a:lnTo>
                    <a:pt x="353" y="270"/>
                  </a:lnTo>
                  <a:lnTo>
                    <a:pt x="265" y="270"/>
                  </a:lnTo>
                  <a:lnTo>
                    <a:pt x="265" y="182"/>
                  </a:lnTo>
                  <a:close/>
                  <a:moveTo>
                    <a:pt x="177" y="446"/>
                  </a:moveTo>
                  <a:lnTo>
                    <a:pt x="89" y="446"/>
                  </a:lnTo>
                  <a:lnTo>
                    <a:pt x="89" y="359"/>
                  </a:lnTo>
                  <a:lnTo>
                    <a:pt x="177" y="359"/>
                  </a:lnTo>
                  <a:lnTo>
                    <a:pt x="177" y="446"/>
                  </a:lnTo>
                  <a:close/>
                  <a:moveTo>
                    <a:pt x="177" y="270"/>
                  </a:moveTo>
                  <a:lnTo>
                    <a:pt x="89" y="270"/>
                  </a:lnTo>
                  <a:lnTo>
                    <a:pt x="89" y="182"/>
                  </a:lnTo>
                  <a:lnTo>
                    <a:pt x="177" y="182"/>
                  </a:lnTo>
                  <a:lnTo>
                    <a:pt x="177" y="2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9" name="Group 4"/>
          <p:cNvGrpSpPr>
            <a:grpSpLocks noChangeAspect="1"/>
          </p:cNvGrpSpPr>
          <p:nvPr/>
        </p:nvGrpSpPr>
        <p:grpSpPr bwMode="auto">
          <a:xfrm>
            <a:off x="918882" y="2668630"/>
            <a:ext cx="909918" cy="592217"/>
            <a:chOff x="-490" y="1587"/>
            <a:chExt cx="590" cy="384"/>
          </a:xfrm>
          <a:solidFill>
            <a:srgbClr val="DFA003"/>
          </a:solidFill>
        </p:grpSpPr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-490" y="1958"/>
              <a:ext cx="590" cy="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-462" y="1927"/>
              <a:ext cx="534" cy="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-434" y="1587"/>
              <a:ext cx="478" cy="325"/>
            </a:xfrm>
            <a:custGeom>
              <a:avLst/>
              <a:gdLst>
                <a:gd name="T0" fmla="*/ 478 w 478"/>
                <a:gd name="T1" fmla="*/ 325 h 325"/>
                <a:gd name="T2" fmla="*/ 478 w 478"/>
                <a:gd name="T3" fmla="*/ 297 h 325"/>
                <a:gd name="T4" fmla="*/ 478 w 478"/>
                <a:gd name="T5" fmla="*/ 83 h 325"/>
                <a:gd name="T6" fmla="*/ 387 w 478"/>
                <a:gd name="T7" fmla="*/ 69 h 325"/>
                <a:gd name="T8" fmla="*/ 297 w 478"/>
                <a:gd name="T9" fmla="*/ 28 h 325"/>
                <a:gd name="T10" fmla="*/ 181 w 478"/>
                <a:gd name="T11" fmla="*/ 28 h 325"/>
                <a:gd name="T12" fmla="*/ 92 w 478"/>
                <a:gd name="T13" fmla="*/ 69 h 325"/>
                <a:gd name="T14" fmla="*/ 0 w 478"/>
                <a:gd name="T15" fmla="*/ 83 h 325"/>
                <a:gd name="T16" fmla="*/ 0 w 478"/>
                <a:gd name="T17" fmla="*/ 297 h 325"/>
                <a:gd name="T18" fmla="*/ 0 w 478"/>
                <a:gd name="T19" fmla="*/ 325 h 325"/>
                <a:gd name="T20" fmla="*/ 366 w 478"/>
                <a:gd name="T21" fmla="*/ 325 h 325"/>
                <a:gd name="T22" fmla="*/ 366 w 478"/>
                <a:gd name="T23" fmla="*/ 284 h 325"/>
                <a:gd name="T24" fmla="*/ 319 w 478"/>
                <a:gd name="T25" fmla="*/ 140 h 325"/>
                <a:gd name="T26" fmla="*/ 291 w 478"/>
                <a:gd name="T27" fmla="*/ 284 h 325"/>
                <a:gd name="T28" fmla="*/ 251 w 478"/>
                <a:gd name="T29" fmla="*/ 140 h 325"/>
                <a:gd name="T30" fmla="*/ 291 w 478"/>
                <a:gd name="T31" fmla="*/ 284 h 325"/>
                <a:gd name="T32" fmla="*/ 235 w 478"/>
                <a:gd name="T33" fmla="*/ 50 h 325"/>
                <a:gd name="T34" fmla="*/ 238 w 478"/>
                <a:gd name="T35" fmla="*/ 50 h 325"/>
                <a:gd name="T36" fmla="*/ 251 w 478"/>
                <a:gd name="T37" fmla="*/ 52 h 325"/>
                <a:gd name="T38" fmla="*/ 261 w 478"/>
                <a:gd name="T39" fmla="*/ 58 h 325"/>
                <a:gd name="T40" fmla="*/ 269 w 478"/>
                <a:gd name="T41" fmla="*/ 68 h 325"/>
                <a:gd name="T42" fmla="*/ 273 w 478"/>
                <a:gd name="T43" fmla="*/ 80 h 325"/>
                <a:gd name="T44" fmla="*/ 273 w 478"/>
                <a:gd name="T45" fmla="*/ 83 h 325"/>
                <a:gd name="T46" fmla="*/ 271 w 478"/>
                <a:gd name="T47" fmla="*/ 90 h 325"/>
                <a:gd name="T48" fmla="*/ 267 w 478"/>
                <a:gd name="T49" fmla="*/ 102 h 325"/>
                <a:gd name="T50" fmla="*/ 258 w 478"/>
                <a:gd name="T51" fmla="*/ 111 h 325"/>
                <a:gd name="T52" fmla="*/ 246 w 478"/>
                <a:gd name="T53" fmla="*/ 117 h 325"/>
                <a:gd name="T54" fmla="*/ 239 w 478"/>
                <a:gd name="T55" fmla="*/ 117 h 325"/>
                <a:gd name="T56" fmla="*/ 226 w 478"/>
                <a:gd name="T57" fmla="*/ 114 h 325"/>
                <a:gd name="T58" fmla="*/ 215 w 478"/>
                <a:gd name="T59" fmla="*/ 106 h 325"/>
                <a:gd name="T60" fmla="*/ 208 w 478"/>
                <a:gd name="T61" fmla="*/ 96 h 325"/>
                <a:gd name="T62" fmla="*/ 205 w 478"/>
                <a:gd name="T63" fmla="*/ 83 h 325"/>
                <a:gd name="T64" fmla="*/ 207 w 478"/>
                <a:gd name="T65" fmla="*/ 77 h 325"/>
                <a:gd name="T66" fmla="*/ 211 w 478"/>
                <a:gd name="T67" fmla="*/ 65 h 325"/>
                <a:gd name="T68" fmla="*/ 218 w 478"/>
                <a:gd name="T69" fmla="*/ 56 h 325"/>
                <a:gd name="T70" fmla="*/ 229 w 478"/>
                <a:gd name="T71" fmla="*/ 52 h 325"/>
                <a:gd name="T72" fmla="*/ 235 w 478"/>
                <a:gd name="T73" fmla="*/ 50 h 325"/>
                <a:gd name="T74" fmla="*/ 223 w 478"/>
                <a:gd name="T75" fmla="*/ 284 h 325"/>
                <a:gd name="T76" fmla="*/ 181 w 478"/>
                <a:gd name="T77" fmla="*/ 140 h 325"/>
                <a:gd name="T78" fmla="*/ 112 w 478"/>
                <a:gd name="T79" fmla="*/ 140 h 325"/>
                <a:gd name="T80" fmla="*/ 153 w 478"/>
                <a:gd name="T81" fmla="*/ 284 h 325"/>
                <a:gd name="T82" fmla="*/ 112 w 478"/>
                <a:gd name="T83" fmla="*/ 140 h 325"/>
                <a:gd name="T84" fmla="*/ 153 w 478"/>
                <a:gd name="T85" fmla="*/ 297 h 325"/>
                <a:gd name="T86" fmla="*/ 366 w 478"/>
                <a:gd name="T87" fmla="*/ 297 h 325"/>
                <a:gd name="T88" fmla="*/ 112 w 478"/>
                <a:gd name="T89" fmla="*/ 312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8" h="325">
                  <a:moveTo>
                    <a:pt x="366" y="325"/>
                  </a:moveTo>
                  <a:lnTo>
                    <a:pt x="478" y="325"/>
                  </a:lnTo>
                  <a:lnTo>
                    <a:pt x="478" y="312"/>
                  </a:lnTo>
                  <a:lnTo>
                    <a:pt x="478" y="297"/>
                  </a:lnTo>
                  <a:lnTo>
                    <a:pt x="478" y="284"/>
                  </a:lnTo>
                  <a:lnTo>
                    <a:pt x="478" y="83"/>
                  </a:lnTo>
                  <a:lnTo>
                    <a:pt x="415" y="83"/>
                  </a:lnTo>
                  <a:lnTo>
                    <a:pt x="387" y="69"/>
                  </a:lnTo>
                  <a:lnTo>
                    <a:pt x="387" y="28"/>
                  </a:lnTo>
                  <a:lnTo>
                    <a:pt x="297" y="28"/>
                  </a:lnTo>
                  <a:lnTo>
                    <a:pt x="239" y="0"/>
                  </a:lnTo>
                  <a:lnTo>
                    <a:pt x="181" y="28"/>
                  </a:lnTo>
                  <a:lnTo>
                    <a:pt x="92" y="28"/>
                  </a:lnTo>
                  <a:lnTo>
                    <a:pt x="92" y="69"/>
                  </a:lnTo>
                  <a:lnTo>
                    <a:pt x="63" y="83"/>
                  </a:lnTo>
                  <a:lnTo>
                    <a:pt x="0" y="83"/>
                  </a:lnTo>
                  <a:lnTo>
                    <a:pt x="0" y="284"/>
                  </a:lnTo>
                  <a:lnTo>
                    <a:pt x="0" y="297"/>
                  </a:lnTo>
                  <a:lnTo>
                    <a:pt x="0" y="312"/>
                  </a:lnTo>
                  <a:lnTo>
                    <a:pt x="0" y="325"/>
                  </a:lnTo>
                  <a:lnTo>
                    <a:pt x="112" y="325"/>
                  </a:lnTo>
                  <a:lnTo>
                    <a:pt x="366" y="325"/>
                  </a:lnTo>
                  <a:close/>
                  <a:moveTo>
                    <a:pt x="366" y="140"/>
                  </a:moveTo>
                  <a:lnTo>
                    <a:pt x="366" y="284"/>
                  </a:lnTo>
                  <a:lnTo>
                    <a:pt x="319" y="284"/>
                  </a:lnTo>
                  <a:lnTo>
                    <a:pt x="319" y="140"/>
                  </a:lnTo>
                  <a:lnTo>
                    <a:pt x="366" y="140"/>
                  </a:lnTo>
                  <a:close/>
                  <a:moveTo>
                    <a:pt x="291" y="284"/>
                  </a:moveTo>
                  <a:lnTo>
                    <a:pt x="251" y="284"/>
                  </a:lnTo>
                  <a:lnTo>
                    <a:pt x="251" y="140"/>
                  </a:lnTo>
                  <a:lnTo>
                    <a:pt x="291" y="140"/>
                  </a:lnTo>
                  <a:lnTo>
                    <a:pt x="291" y="284"/>
                  </a:lnTo>
                  <a:close/>
                  <a:moveTo>
                    <a:pt x="235" y="50"/>
                  </a:moveTo>
                  <a:lnTo>
                    <a:pt x="235" y="50"/>
                  </a:lnTo>
                  <a:lnTo>
                    <a:pt x="238" y="50"/>
                  </a:lnTo>
                  <a:lnTo>
                    <a:pt x="238" y="50"/>
                  </a:lnTo>
                  <a:lnTo>
                    <a:pt x="245" y="50"/>
                  </a:lnTo>
                  <a:lnTo>
                    <a:pt x="251" y="52"/>
                  </a:lnTo>
                  <a:lnTo>
                    <a:pt x="255" y="55"/>
                  </a:lnTo>
                  <a:lnTo>
                    <a:pt x="261" y="58"/>
                  </a:lnTo>
                  <a:lnTo>
                    <a:pt x="266" y="62"/>
                  </a:lnTo>
                  <a:lnTo>
                    <a:pt x="269" y="68"/>
                  </a:lnTo>
                  <a:lnTo>
                    <a:pt x="271" y="74"/>
                  </a:lnTo>
                  <a:lnTo>
                    <a:pt x="273" y="80"/>
                  </a:lnTo>
                  <a:lnTo>
                    <a:pt x="273" y="80"/>
                  </a:lnTo>
                  <a:lnTo>
                    <a:pt x="273" y="83"/>
                  </a:lnTo>
                  <a:lnTo>
                    <a:pt x="273" y="83"/>
                  </a:lnTo>
                  <a:lnTo>
                    <a:pt x="271" y="90"/>
                  </a:lnTo>
                  <a:lnTo>
                    <a:pt x="270" y="96"/>
                  </a:lnTo>
                  <a:lnTo>
                    <a:pt x="267" y="102"/>
                  </a:lnTo>
                  <a:lnTo>
                    <a:pt x="263" y="106"/>
                  </a:lnTo>
                  <a:lnTo>
                    <a:pt x="258" y="111"/>
                  </a:lnTo>
                  <a:lnTo>
                    <a:pt x="252" y="114"/>
                  </a:lnTo>
                  <a:lnTo>
                    <a:pt x="246" y="117"/>
                  </a:lnTo>
                  <a:lnTo>
                    <a:pt x="239" y="117"/>
                  </a:lnTo>
                  <a:lnTo>
                    <a:pt x="239" y="117"/>
                  </a:lnTo>
                  <a:lnTo>
                    <a:pt x="232" y="117"/>
                  </a:lnTo>
                  <a:lnTo>
                    <a:pt x="226" y="114"/>
                  </a:lnTo>
                  <a:lnTo>
                    <a:pt x="220" y="111"/>
                  </a:lnTo>
                  <a:lnTo>
                    <a:pt x="215" y="106"/>
                  </a:lnTo>
                  <a:lnTo>
                    <a:pt x="211" y="102"/>
                  </a:lnTo>
                  <a:lnTo>
                    <a:pt x="208" y="96"/>
                  </a:lnTo>
                  <a:lnTo>
                    <a:pt x="207" y="90"/>
                  </a:lnTo>
                  <a:lnTo>
                    <a:pt x="205" y="83"/>
                  </a:lnTo>
                  <a:lnTo>
                    <a:pt x="205" y="83"/>
                  </a:lnTo>
                  <a:lnTo>
                    <a:pt x="207" y="77"/>
                  </a:lnTo>
                  <a:lnTo>
                    <a:pt x="208" y="71"/>
                  </a:lnTo>
                  <a:lnTo>
                    <a:pt x="211" y="65"/>
                  </a:lnTo>
                  <a:lnTo>
                    <a:pt x="214" y="61"/>
                  </a:lnTo>
                  <a:lnTo>
                    <a:pt x="218" y="56"/>
                  </a:lnTo>
                  <a:lnTo>
                    <a:pt x="223" y="53"/>
                  </a:lnTo>
                  <a:lnTo>
                    <a:pt x="229" y="52"/>
                  </a:lnTo>
                  <a:lnTo>
                    <a:pt x="235" y="50"/>
                  </a:lnTo>
                  <a:lnTo>
                    <a:pt x="235" y="50"/>
                  </a:lnTo>
                  <a:close/>
                  <a:moveTo>
                    <a:pt x="223" y="140"/>
                  </a:moveTo>
                  <a:lnTo>
                    <a:pt x="223" y="284"/>
                  </a:lnTo>
                  <a:lnTo>
                    <a:pt x="181" y="284"/>
                  </a:lnTo>
                  <a:lnTo>
                    <a:pt x="181" y="140"/>
                  </a:lnTo>
                  <a:lnTo>
                    <a:pt x="223" y="140"/>
                  </a:lnTo>
                  <a:close/>
                  <a:moveTo>
                    <a:pt x="112" y="140"/>
                  </a:moveTo>
                  <a:lnTo>
                    <a:pt x="153" y="140"/>
                  </a:lnTo>
                  <a:lnTo>
                    <a:pt x="153" y="284"/>
                  </a:lnTo>
                  <a:lnTo>
                    <a:pt x="112" y="284"/>
                  </a:lnTo>
                  <a:lnTo>
                    <a:pt x="112" y="140"/>
                  </a:lnTo>
                  <a:close/>
                  <a:moveTo>
                    <a:pt x="112" y="297"/>
                  </a:moveTo>
                  <a:lnTo>
                    <a:pt x="153" y="297"/>
                  </a:lnTo>
                  <a:lnTo>
                    <a:pt x="181" y="297"/>
                  </a:lnTo>
                  <a:lnTo>
                    <a:pt x="366" y="297"/>
                  </a:lnTo>
                  <a:lnTo>
                    <a:pt x="366" y="312"/>
                  </a:lnTo>
                  <a:lnTo>
                    <a:pt x="112" y="312"/>
                  </a:lnTo>
                  <a:lnTo>
                    <a:pt x="112" y="2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-214" y="1652"/>
              <a:ext cx="37" cy="24"/>
            </a:xfrm>
            <a:custGeom>
              <a:avLst/>
              <a:gdLst>
                <a:gd name="T0" fmla="*/ 18 w 37"/>
                <a:gd name="T1" fmla="*/ 22 h 24"/>
                <a:gd name="T2" fmla="*/ 18 w 37"/>
                <a:gd name="T3" fmla="*/ 22 h 24"/>
                <a:gd name="T4" fmla="*/ 19 w 37"/>
                <a:gd name="T5" fmla="*/ 24 h 24"/>
                <a:gd name="T6" fmla="*/ 19 w 37"/>
                <a:gd name="T7" fmla="*/ 24 h 24"/>
                <a:gd name="T8" fmla="*/ 22 w 37"/>
                <a:gd name="T9" fmla="*/ 22 h 24"/>
                <a:gd name="T10" fmla="*/ 35 w 37"/>
                <a:gd name="T11" fmla="*/ 9 h 24"/>
                <a:gd name="T12" fmla="*/ 35 w 37"/>
                <a:gd name="T13" fmla="*/ 9 h 24"/>
                <a:gd name="T14" fmla="*/ 37 w 37"/>
                <a:gd name="T15" fmla="*/ 6 h 24"/>
                <a:gd name="T16" fmla="*/ 35 w 37"/>
                <a:gd name="T17" fmla="*/ 4 h 24"/>
                <a:gd name="T18" fmla="*/ 35 w 37"/>
                <a:gd name="T19" fmla="*/ 4 h 24"/>
                <a:gd name="T20" fmla="*/ 32 w 37"/>
                <a:gd name="T21" fmla="*/ 3 h 24"/>
                <a:gd name="T22" fmla="*/ 31 w 37"/>
                <a:gd name="T23" fmla="*/ 4 h 24"/>
                <a:gd name="T24" fmla="*/ 19 w 37"/>
                <a:gd name="T25" fmla="*/ 15 h 24"/>
                <a:gd name="T26" fmla="*/ 6 w 37"/>
                <a:gd name="T27" fmla="*/ 1 h 24"/>
                <a:gd name="T28" fmla="*/ 6 w 37"/>
                <a:gd name="T29" fmla="*/ 1 h 24"/>
                <a:gd name="T30" fmla="*/ 3 w 37"/>
                <a:gd name="T31" fmla="*/ 0 h 24"/>
                <a:gd name="T32" fmla="*/ 0 w 37"/>
                <a:gd name="T33" fmla="*/ 1 h 24"/>
                <a:gd name="T34" fmla="*/ 0 w 37"/>
                <a:gd name="T35" fmla="*/ 1 h 24"/>
                <a:gd name="T36" fmla="*/ 0 w 37"/>
                <a:gd name="T37" fmla="*/ 3 h 24"/>
                <a:gd name="T38" fmla="*/ 0 w 37"/>
                <a:gd name="T39" fmla="*/ 6 h 24"/>
                <a:gd name="T40" fmla="*/ 18 w 37"/>
                <a:gd name="T41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24">
                  <a:moveTo>
                    <a:pt x="18" y="22"/>
                  </a:moveTo>
                  <a:lnTo>
                    <a:pt x="18" y="22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2" y="22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2" y="3"/>
                  </a:lnTo>
                  <a:lnTo>
                    <a:pt x="31" y="4"/>
                  </a:lnTo>
                  <a:lnTo>
                    <a:pt x="19" y="15"/>
                  </a:lnTo>
                  <a:lnTo>
                    <a:pt x="6" y="1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8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-177" y="1665"/>
              <a:ext cx="9" cy="8"/>
            </a:xfrm>
            <a:custGeom>
              <a:avLst/>
              <a:gdLst>
                <a:gd name="T0" fmla="*/ 4 w 9"/>
                <a:gd name="T1" fmla="*/ 0 h 8"/>
                <a:gd name="T2" fmla="*/ 4 w 9"/>
                <a:gd name="T3" fmla="*/ 0 h 8"/>
                <a:gd name="T4" fmla="*/ 7 w 9"/>
                <a:gd name="T5" fmla="*/ 2 h 8"/>
                <a:gd name="T6" fmla="*/ 9 w 9"/>
                <a:gd name="T7" fmla="*/ 5 h 8"/>
                <a:gd name="T8" fmla="*/ 9 w 9"/>
                <a:gd name="T9" fmla="*/ 5 h 8"/>
                <a:gd name="T10" fmla="*/ 7 w 9"/>
                <a:gd name="T11" fmla="*/ 8 h 8"/>
                <a:gd name="T12" fmla="*/ 4 w 9"/>
                <a:gd name="T13" fmla="*/ 8 h 8"/>
                <a:gd name="T14" fmla="*/ 4 w 9"/>
                <a:gd name="T15" fmla="*/ 8 h 8"/>
                <a:gd name="T16" fmla="*/ 1 w 9"/>
                <a:gd name="T17" fmla="*/ 8 h 8"/>
                <a:gd name="T18" fmla="*/ 0 w 9"/>
                <a:gd name="T19" fmla="*/ 5 h 8"/>
                <a:gd name="T20" fmla="*/ 0 w 9"/>
                <a:gd name="T21" fmla="*/ 5 h 8"/>
                <a:gd name="T22" fmla="*/ 1 w 9"/>
                <a:gd name="T23" fmla="*/ 2 h 8"/>
                <a:gd name="T24" fmla="*/ 4 w 9"/>
                <a:gd name="T25" fmla="*/ 0 h 8"/>
                <a:gd name="T26" fmla="*/ 4 w 9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lnTo>
                    <a:pt x="4" y="0"/>
                  </a:lnTo>
                  <a:lnTo>
                    <a:pt x="7" y="2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1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-222" y="1665"/>
              <a:ext cx="8" cy="8"/>
            </a:xfrm>
            <a:custGeom>
              <a:avLst/>
              <a:gdLst>
                <a:gd name="T0" fmla="*/ 3 w 8"/>
                <a:gd name="T1" fmla="*/ 0 h 8"/>
                <a:gd name="T2" fmla="*/ 3 w 8"/>
                <a:gd name="T3" fmla="*/ 0 h 8"/>
                <a:gd name="T4" fmla="*/ 6 w 8"/>
                <a:gd name="T5" fmla="*/ 2 h 8"/>
                <a:gd name="T6" fmla="*/ 8 w 8"/>
                <a:gd name="T7" fmla="*/ 5 h 8"/>
                <a:gd name="T8" fmla="*/ 8 w 8"/>
                <a:gd name="T9" fmla="*/ 5 h 8"/>
                <a:gd name="T10" fmla="*/ 6 w 8"/>
                <a:gd name="T11" fmla="*/ 8 h 8"/>
                <a:gd name="T12" fmla="*/ 3 w 8"/>
                <a:gd name="T13" fmla="*/ 8 h 8"/>
                <a:gd name="T14" fmla="*/ 3 w 8"/>
                <a:gd name="T15" fmla="*/ 8 h 8"/>
                <a:gd name="T16" fmla="*/ 0 w 8"/>
                <a:gd name="T17" fmla="*/ 8 h 8"/>
                <a:gd name="T18" fmla="*/ 0 w 8"/>
                <a:gd name="T19" fmla="*/ 5 h 8"/>
                <a:gd name="T20" fmla="*/ 0 w 8"/>
                <a:gd name="T21" fmla="*/ 5 h 8"/>
                <a:gd name="T22" fmla="*/ 0 w 8"/>
                <a:gd name="T23" fmla="*/ 2 h 8"/>
                <a:gd name="T24" fmla="*/ 3 w 8"/>
                <a:gd name="T25" fmla="*/ 0 h 8"/>
                <a:gd name="T26" fmla="*/ 3 w 8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11"/>
            <p:cNvSpPr>
              <a:spLocks/>
            </p:cNvSpPr>
            <p:nvPr/>
          </p:nvSpPr>
          <p:spPr bwMode="auto">
            <a:xfrm>
              <a:off x="-199" y="1687"/>
              <a:ext cx="8" cy="9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7 w 8"/>
                <a:gd name="T5" fmla="*/ 2 h 9"/>
                <a:gd name="T6" fmla="*/ 8 w 8"/>
                <a:gd name="T7" fmla="*/ 5 h 9"/>
                <a:gd name="T8" fmla="*/ 8 w 8"/>
                <a:gd name="T9" fmla="*/ 5 h 9"/>
                <a:gd name="T10" fmla="*/ 7 w 8"/>
                <a:gd name="T11" fmla="*/ 8 h 9"/>
                <a:gd name="T12" fmla="*/ 4 w 8"/>
                <a:gd name="T13" fmla="*/ 9 h 9"/>
                <a:gd name="T14" fmla="*/ 4 w 8"/>
                <a:gd name="T15" fmla="*/ 9 h 9"/>
                <a:gd name="T16" fmla="*/ 1 w 8"/>
                <a:gd name="T17" fmla="*/ 8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2 h 9"/>
                <a:gd name="T24" fmla="*/ 4 w 8"/>
                <a:gd name="T25" fmla="*/ 0 h 9"/>
                <a:gd name="T26" fmla="*/ 4 w 8"/>
                <a:gd name="T2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lnTo>
                    <a:pt x="7" y="2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8"/>
                  </a:lnTo>
                  <a:lnTo>
                    <a:pt x="4" y="9"/>
                  </a:lnTo>
                  <a:lnTo>
                    <a:pt x="4" y="9"/>
                  </a:lnTo>
                  <a:lnTo>
                    <a:pt x="1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12"/>
            <p:cNvSpPr>
              <a:spLocks/>
            </p:cNvSpPr>
            <p:nvPr/>
          </p:nvSpPr>
          <p:spPr bwMode="auto">
            <a:xfrm>
              <a:off x="-199" y="1645"/>
              <a:ext cx="8" cy="7"/>
            </a:xfrm>
            <a:custGeom>
              <a:avLst/>
              <a:gdLst>
                <a:gd name="T0" fmla="*/ 4 w 8"/>
                <a:gd name="T1" fmla="*/ 0 h 7"/>
                <a:gd name="T2" fmla="*/ 4 w 8"/>
                <a:gd name="T3" fmla="*/ 0 h 7"/>
                <a:gd name="T4" fmla="*/ 7 w 8"/>
                <a:gd name="T5" fmla="*/ 1 h 7"/>
                <a:gd name="T6" fmla="*/ 8 w 8"/>
                <a:gd name="T7" fmla="*/ 4 h 7"/>
                <a:gd name="T8" fmla="*/ 8 w 8"/>
                <a:gd name="T9" fmla="*/ 4 h 7"/>
                <a:gd name="T10" fmla="*/ 7 w 8"/>
                <a:gd name="T11" fmla="*/ 6 h 7"/>
                <a:gd name="T12" fmla="*/ 4 w 8"/>
                <a:gd name="T13" fmla="*/ 7 h 7"/>
                <a:gd name="T14" fmla="*/ 4 w 8"/>
                <a:gd name="T15" fmla="*/ 7 h 7"/>
                <a:gd name="T16" fmla="*/ 1 w 8"/>
                <a:gd name="T17" fmla="*/ 6 h 7"/>
                <a:gd name="T18" fmla="*/ 0 w 8"/>
                <a:gd name="T19" fmla="*/ 4 h 7"/>
                <a:gd name="T20" fmla="*/ 0 w 8"/>
                <a:gd name="T21" fmla="*/ 4 h 7"/>
                <a:gd name="T22" fmla="*/ 1 w 8"/>
                <a:gd name="T23" fmla="*/ 1 h 7"/>
                <a:gd name="T24" fmla="*/ 4 w 8"/>
                <a:gd name="T25" fmla="*/ 0 h 7"/>
                <a:gd name="T26" fmla="*/ 4 w 8"/>
                <a:gd name="T2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7">
                  <a:moveTo>
                    <a:pt x="4" y="0"/>
                  </a:moveTo>
                  <a:lnTo>
                    <a:pt x="4" y="0"/>
                  </a:lnTo>
                  <a:lnTo>
                    <a:pt x="7" y="1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6"/>
                  </a:lnTo>
                  <a:lnTo>
                    <a:pt x="4" y="7"/>
                  </a:lnTo>
                  <a:lnTo>
                    <a:pt x="4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01" name="그룹 100"/>
          <p:cNvGrpSpPr/>
          <p:nvPr/>
        </p:nvGrpSpPr>
        <p:grpSpPr>
          <a:xfrm>
            <a:off x="3244849" y="2787650"/>
            <a:ext cx="990601" cy="485419"/>
            <a:chOff x="9318626" y="3354388"/>
            <a:chExt cx="2184400" cy="1063625"/>
          </a:xfrm>
          <a:solidFill>
            <a:srgbClr val="DFA003"/>
          </a:solidFill>
        </p:grpSpPr>
        <p:sp>
          <p:nvSpPr>
            <p:cNvPr id="102" name="Freeform 5"/>
            <p:cNvSpPr>
              <a:spLocks noEditPoints="1"/>
            </p:cNvSpPr>
            <p:nvPr/>
          </p:nvSpPr>
          <p:spPr bwMode="auto">
            <a:xfrm>
              <a:off x="9790113" y="3482975"/>
              <a:ext cx="1238250" cy="935038"/>
            </a:xfrm>
            <a:custGeom>
              <a:avLst/>
              <a:gdLst>
                <a:gd name="T0" fmla="*/ 22 w 1050"/>
                <a:gd name="T1" fmla="*/ 52 h 792"/>
                <a:gd name="T2" fmla="*/ 78 w 1050"/>
                <a:gd name="T3" fmla="*/ 0 h 792"/>
                <a:gd name="T4" fmla="*/ 1015 w 1050"/>
                <a:gd name="T5" fmla="*/ 27 h 792"/>
                <a:gd name="T6" fmla="*/ 1050 w 1050"/>
                <a:gd name="T7" fmla="*/ 54 h 792"/>
                <a:gd name="T8" fmla="*/ 970 w 1050"/>
                <a:gd name="T9" fmla="*/ 789 h 792"/>
                <a:gd name="T10" fmla="*/ 882 w 1050"/>
                <a:gd name="T11" fmla="*/ 657 h 792"/>
                <a:gd name="T12" fmla="*/ 881 w 1050"/>
                <a:gd name="T13" fmla="*/ 790 h 792"/>
                <a:gd name="T14" fmla="*/ 871 w 1050"/>
                <a:gd name="T15" fmla="*/ 656 h 792"/>
                <a:gd name="T16" fmla="*/ 783 w 1050"/>
                <a:gd name="T17" fmla="*/ 788 h 792"/>
                <a:gd name="T18" fmla="*/ 755 w 1050"/>
                <a:gd name="T19" fmla="*/ 657 h 792"/>
                <a:gd name="T20" fmla="*/ 665 w 1050"/>
                <a:gd name="T21" fmla="*/ 789 h 792"/>
                <a:gd name="T22" fmla="*/ 657 w 1050"/>
                <a:gd name="T23" fmla="*/ 657 h 792"/>
                <a:gd name="T24" fmla="*/ 567 w 1050"/>
                <a:gd name="T25" fmla="*/ 788 h 792"/>
                <a:gd name="T26" fmla="*/ 484 w 1050"/>
                <a:gd name="T27" fmla="*/ 657 h 792"/>
                <a:gd name="T28" fmla="*/ 396 w 1050"/>
                <a:gd name="T29" fmla="*/ 789 h 792"/>
                <a:gd name="T30" fmla="*/ 384 w 1050"/>
                <a:gd name="T31" fmla="*/ 773 h 792"/>
                <a:gd name="T32" fmla="*/ 383 w 1050"/>
                <a:gd name="T33" fmla="*/ 656 h 792"/>
                <a:gd name="T34" fmla="*/ 296 w 1050"/>
                <a:gd name="T35" fmla="*/ 789 h 792"/>
                <a:gd name="T36" fmla="*/ 268 w 1050"/>
                <a:gd name="T37" fmla="*/ 657 h 792"/>
                <a:gd name="T38" fmla="*/ 180 w 1050"/>
                <a:gd name="T39" fmla="*/ 792 h 792"/>
                <a:gd name="T40" fmla="*/ 169 w 1050"/>
                <a:gd name="T41" fmla="*/ 655 h 792"/>
                <a:gd name="T42" fmla="*/ 81 w 1050"/>
                <a:gd name="T43" fmla="*/ 672 h 792"/>
                <a:gd name="T44" fmla="*/ 81 w 1050"/>
                <a:gd name="T45" fmla="*/ 789 h 792"/>
                <a:gd name="T46" fmla="*/ 0 w 1050"/>
                <a:gd name="T47" fmla="*/ 54 h 792"/>
                <a:gd name="T48" fmla="*/ 168 w 1050"/>
                <a:gd name="T49" fmla="*/ 489 h 792"/>
                <a:gd name="T50" fmla="*/ 82 w 1050"/>
                <a:gd name="T51" fmla="*/ 628 h 792"/>
                <a:gd name="T52" fmla="*/ 267 w 1050"/>
                <a:gd name="T53" fmla="*/ 628 h 792"/>
                <a:gd name="T54" fmla="*/ 181 w 1050"/>
                <a:gd name="T55" fmla="*/ 490 h 792"/>
                <a:gd name="T56" fmla="*/ 267 w 1050"/>
                <a:gd name="T57" fmla="*/ 628 h 792"/>
                <a:gd name="T58" fmla="*/ 383 w 1050"/>
                <a:gd name="T59" fmla="*/ 490 h 792"/>
                <a:gd name="T60" fmla="*/ 297 w 1050"/>
                <a:gd name="T61" fmla="*/ 628 h 792"/>
                <a:gd name="T62" fmla="*/ 482 w 1050"/>
                <a:gd name="T63" fmla="*/ 628 h 792"/>
                <a:gd name="T64" fmla="*/ 397 w 1050"/>
                <a:gd name="T65" fmla="*/ 490 h 792"/>
                <a:gd name="T66" fmla="*/ 482 w 1050"/>
                <a:gd name="T67" fmla="*/ 628 h 792"/>
                <a:gd name="T68" fmla="*/ 654 w 1050"/>
                <a:gd name="T69" fmla="*/ 490 h 792"/>
                <a:gd name="T70" fmla="*/ 568 w 1050"/>
                <a:gd name="T71" fmla="*/ 628 h 792"/>
                <a:gd name="T72" fmla="*/ 668 w 1050"/>
                <a:gd name="T73" fmla="*/ 490 h 792"/>
                <a:gd name="T74" fmla="*/ 754 w 1050"/>
                <a:gd name="T75" fmla="*/ 628 h 792"/>
                <a:gd name="T76" fmla="*/ 668 w 1050"/>
                <a:gd name="T77" fmla="*/ 490 h 792"/>
                <a:gd name="T78" fmla="*/ 869 w 1050"/>
                <a:gd name="T79" fmla="*/ 490 h 792"/>
                <a:gd name="T80" fmla="*/ 784 w 1050"/>
                <a:gd name="T81" fmla="*/ 629 h 792"/>
                <a:gd name="T82" fmla="*/ 969 w 1050"/>
                <a:gd name="T83" fmla="*/ 628 h 792"/>
                <a:gd name="T84" fmla="*/ 883 w 1050"/>
                <a:gd name="T85" fmla="*/ 490 h 792"/>
                <a:gd name="T86" fmla="*/ 969 w 1050"/>
                <a:gd name="T87" fmla="*/ 628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50" h="792">
                  <a:moveTo>
                    <a:pt x="0" y="54"/>
                  </a:moveTo>
                  <a:cubicBezTo>
                    <a:pt x="8" y="53"/>
                    <a:pt x="15" y="53"/>
                    <a:pt x="22" y="52"/>
                  </a:cubicBezTo>
                  <a:cubicBezTo>
                    <a:pt x="24" y="48"/>
                    <a:pt x="25" y="43"/>
                    <a:pt x="27" y="39"/>
                  </a:cubicBezTo>
                  <a:cubicBezTo>
                    <a:pt x="38" y="0"/>
                    <a:pt x="38" y="0"/>
                    <a:pt x="78" y="0"/>
                  </a:cubicBezTo>
                  <a:cubicBezTo>
                    <a:pt x="378" y="0"/>
                    <a:pt x="679" y="0"/>
                    <a:pt x="979" y="0"/>
                  </a:cubicBezTo>
                  <a:cubicBezTo>
                    <a:pt x="1002" y="0"/>
                    <a:pt x="1012" y="6"/>
                    <a:pt x="1015" y="27"/>
                  </a:cubicBezTo>
                  <a:cubicBezTo>
                    <a:pt x="1016" y="36"/>
                    <a:pt x="1020" y="44"/>
                    <a:pt x="1023" y="52"/>
                  </a:cubicBezTo>
                  <a:cubicBezTo>
                    <a:pt x="1032" y="53"/>
                    <a:pt x="1041" y="53"/>
                    <a:pt x="1050" y="54"/>
                  </a:cubicBezTo>
                  <a:cubicBezTo>
                    <a:pt x="1050" y="299"/>
                    <a:pt x="1050" y="543"/>
                    <a:pt x="1050" y="789"/>
                  </a:cubicBezTo>
                  <a:cubicBezTo>
                    <a:pt x="1024" y="789"/>
                    <a:pt x="998" y="789"/>
                    <a:pt x="970" y="789"/>
                  </a:cubicBezTo>
                  <a:cubicBezTo>
                    <a:pt x="970" y="745"/>
                    <a:pt x="970" y="702"/>
                    <a:pt x="970" y="657"/>
                  </a:cubicBezTo>
                  <a:cubicBezTo>
                    <a:pt x="941" y="657"/>
                    <a:pt x="913" y="657"/>
                    <a:pt x="882" y="657"/>
                  </a:cubicBezTo>
                  <a:cubicBezTo>
                    <a:pt x="882" y="679"/>
                    <a:pt x="882" y="703"/>
                    <a:pt x="882" y="726"/>
                  </a:cubicBezTo>
                  <a:cubicBezTo>
                    <a:pt x="882" y="747"/>
                    <a:pt x="884" y="768"/>
                    <a:pt x="881" y="790"/>
                  </a:cubicBezTo>
                  <a:cubicBezTo>
                    <a:pt x="878" y="789"/>
                    <a:pt x="874" y="789"/>
                    <a:pt x="871" y="789"/>
                  </a:cubicBezTo>
                  <a:cubicBezTo>
                    <a:pt x="871" y="745"/>
                    <a:pt x="871" y="701"/>
                    <a:pt x="871" y="656"/>
                  </a:cubicBezTo>
                  <a:cubicBezTo>
                    <a:pt x="840" y="656"/>
                    <a:pt x="813" y="656"/>
                    <a:pt x="783" y="656"/>
                  </a:cubicBezTo>
                  <a:cubicBezTo>
                    <a:pt x="783" y="700"/>
                    <a:pt x="783" y="743"/>
                    <a:pt x="783" y="788"/>
                  </a:cubicBezTo>
                  <a:cubicBezTo>
                    <a:pt x="773" y="788"/>
                    <a:pt x="765" y="788"/>
                    <a:pt x="755" y="788"/>
                  </a:cubicBezTo>
                  <a:cubicBezTo>
                    <a:pt x="755" y="745"/>
                    <a:pt x="755" y="702"/>
                    <a:pt x="755" y="657"/>
                  </a:cubicBezTo>
                  <a:cubicBezTo>
                    <a:pt x="725" y="657"/>
                    <a:pt x="697" y="657"/>
                    <a:pt x="668" y="657"/>
                  </a:cubicBezTo>
                  <a:cubicBezTo>
                    <a:pt x="664" y="701"/>
                    <a:pt x="670" y="746"/>
                    <a:pt x="665" y="789"/>
                  </a:cubicBezTo>
                  <a:cubicBezTo>
                    <a:pt x="662" y="789"/>
                    <a:pt x="660" y="789"/>
                    <a:pt x="657" y="789"/>
                  </a:cubicBezTo>
                  <a:cubicBezTo>
                    <a:pt x="657" y="746"/>
                    <a:pt x="657" y="702"/>
                    <a:pt x="657" y="657"/>
                  </a:cubicBezTo>
                  <a:cubicBezTo>
                    <a:pt x="625" y="657"/>
                    <a:pt x="597" y="657"/>
                    <a:pt x="567" y="657"/>
                  </a:cubicBezTo>
                  <a:cubicBezTo>
                    <a:pt x="567" y="700"/>
                    <a:pt x="567" y="744"/>
                    <a:pt x="567" y="788"/>
                  </a:cubicBezTo>
                  <a:cubicBezTo>
                    <a:pt x="540" y="788"/>
                    <a:pt x="513" y="788"/>
                    <a:pt x="484" y="788"/>
                  </a:cubicBezTo>
                  <a:cubicBezTo>
                    <a:pt x="484" y="745"/>
                    <a:pt x="484" y="702"/>
                    <a:pt x="484" y="657"/>
                  </a:cubicBezTo>
                  <a:cubicBezTo>
                    <a:pt x="454" y="657"/>
                    <a:pt x="426" y="657"/>
                    <a:pt x="396" y="657"/>
                  </a:cubicBezTo>
                  <a:cubicBezTo>
                    <a:pt x="396" y="701"/>
                    <a:pt x="396" y="745"/>
                    <a:pt x="396" y="789"/>
                  </a:cubicBezTo>
                  <a:cubicBezTo>
                    <a:pt x="393" y="789"/>
                    <a:pt x="391" y="789"/>
                    <a:pt x="389" y="790"/>
                  </a:cubicBezTo>
                  <a:cubicBezTo>
                    <a:pt x="387" y="784"/>
                    <a:pt x="384" y="779"/>
                    <a:pt x="384" y="773"/>
                  </a:cubicBezTo>
                  <a:cubicBezTo>
                    <a:pt x="384" y="741"/>
                    <a:pt x="384" y="709"/>
                    <a:pt x="384" y="677"/>
                  </a:cubicBezTo>
                  <a:cubicBezTo>
                    <a:pt x="384" y="670"/>
                    <a:pt x="383" y="664"/>
                    <a:pt x="383" y="656"/>
                  </a:cubicBezTo>
                  <a:cubicBezTo>
                    <a:pt x="354" y="656"/>
                    <a:pt x="326" y="656"/>
                    <a:pt x="296" y="656"/>
                  </a:cubicBezTo>
                  <a:cubicBezTo>
                    <a:pt x="296" y="701"/>
                    <a:pt x="296" y="745"/>
                    <a:pt x="296" y="789"/>
                  </a:cubicBezTo>
                  <a:cubicBezTo>
                    <a:pt x="286" y="789"/>
                    <a:pt x="278" y="789"/>
                    <a:pt x="268" y="789"/>
                  </a:cubicBezTo>
                  <a:cubicBezTo>
                    <a:pt x="268" y="744"/>
                    <a:pt x="268" y="701"/>
                    <a:pt x="268" y="657"/>
                  </a:cubicBezTo>
                  <a:cubicBezTo>
                    <a:pt x="239" y="657"/>
                    <a:pt x="211" y="657"/>
                    <a:pt x="180" y="657"/>
                  </a:cubicBezTo>
                  <a:cubicBezTo>
                    <a:pt x="180" y="701"/>
                    <a:pt x="180" y="745"/>
                    <a:pt x="180" y="792"/>
                  </a:cubicBezTo>
                  <a:cubicBezTo>
                    <a:pt x="169" y="781"/>
                    <a:pt x="169" y="781"/>
                    <a:pt x="169" y="726"/>
                  </a:cubicBezTo>
                  <a:cubicBezTo>
                    <a:pt x="169" y="703"/>
                    <a:pt x="169" y="680"/>
                    <a:pt x="169" y="655"/>
                  </a:cubicBezTo>
                  <a:cubicBezTo>
                    <a:pt x="141" y="655"/>
                    <a:pt x="115" y="655"/>
                    <a:pt x="90" y="656"/>
                  </a:cubicBezTo>
                  <a:cubicBezTo>
                    <a:pt x="86" y="656"/>
                    <a:pt x="81" y="667"/>
                    <a:pt x="81" y="672"/>
                  </a:cubicBezTo>
                  <a:cubicBezTo>
                    <a:pt x="80" y="704"/>
                    <a:pt x="81" y="735"/>
                    <a:pt x="81" y="766"/>
                  </a:cubicBezTo>
                  <a:cubicBezTo>
                    <a:pt x="81" y="773"/>
                    <a:pt x="81" y="780"/>
                    <a:pt x="81" y="789"/>
                  </a:cubicBezTo>
                  <a:cubicBezTo>
                    <a:pt x="53" y="789"/>
                    <a:pt x="27" y="789"/>
                    <a:pt x="0" y="789"/>
                  </a:cubicBezTo>
                  <a:cubicBezTo>
                    <a:pt x="0" y="544"/>
                    <a:pt x="0" y="300"/>
                    <a:pt x="0" y="54"/>
                  </a:cubicBezTo>
                  <a:close/>
                  <a:moveTo>
                    <a:pt x="168" y="628"/>
                  </a:moveTo>
                  <a:cubicBezTo>
                    <a:pt x="168" y="581"/>
                    <a:pt x="168" y="535"/>
                    <a:pt x="168" y="489"/>
                  </a:cubicBezTo>
                  <a:cubicBezTo>
                    <a:pt x="139" y="489"/>
                    <a:pt x="111" y="489"/>
                    <a:pt x="82" y="489"/>
                  </a:cubicBezTo>
                  <a:cubicBezTo>
                    <a:pt x="82" y="536"/>
                    <a:pt x="82" y="582"/>
                    <a:pt x="82" y="628"/>
                  </a:cubicBezTo>
                  <a:cubicBezTo>
                    <a:pt x="111" y="628"/>
                    <a:pt x="138" y="628"/>
                    <a:pt x="168" y="628"/>
                  </a:cubicBezTo>
                  <a:close/>
                  <a:moveTo>
                    <a:pt x="267" y="628"/>
                  </a:moveTo>
                  <a:cubicBezTo>
                    <a:pt x="267" y="581"/>
                    <a:pt x="267" y="536"/>
                    <a:pt x="267" y="490"/>
                  </a:cubicBezTo>
                  <a:cubicBezTo>
                    <a:pt x="238" y="490"/>
                    <a:pt x="210" y="490"/>
                    <a:pt x="181" y="490"/>
                  </a:cubicBezTo>
                  <a:cubicBezTo>
                    <a:pt x="181" y="536"/>
                    <a:pt x="181" y="582"/>
                    <a:pt x="181" y="628"/>
                  </a:cubicBezTo>
                  <a:cubicBezTo>
                    <a:pt x="210" y="628"/>
                    <a:pt x="238" y="628"/>
                    <a:pt x="267" y="628"/>
                  </a:cubicBezTo>
                  <a:close/>
                  <a:moveTo>
                    <a:pt x="383" y="628"/>
                  </a:moveTo>
                  <a:cubicBezTo>
                    <a:pt x="383" y="581"/>
                    <a:pt x="383" y="535"/>
                    <a:pt x="383" y="490"/>
                  </a:cubicBezTo>
                  <a:cubicBezTo>
                    <a:pt x="353" y="490"/>
                    <a:pt x="326" y="490"/>
                    <a:pt x="297" y="490"/>
                  </a:cubicBezTo>
                  <a:cubicBezTo>
                    <a:pt x="297" y="536"/>
                    <a:pt x="297" y="582"/>
                    <a:pt x="297" y="628"/>
                  </a:cubicBezTo>
                  <a:cubicBezTo>
                    <a:pt x="326" y="628"/>
                    <a:pt x="353" y="628"/>
                    <a:pt x="383" y="628"/>
                  </a:cubicBezTo>
                  <a:close/>
                  <a:moveTo>
                    <a:pt x="482" y="628"/>
                  </a:moveTo>
                  <a:cubicBezTo>
                    <a:pt x="482" y="580"/>
                    <a:pt x="482" y="535"/>
                    <a:pt x="482" y="490"/>
                  </a:cubicBezTo>
                  <a:cubicBezTo>
                    <a:pt x="452" y="490"/>
                    <a:pt x="425" y="490"/>
                    <a:pt x="397" y="490"/>
                  </a:cubicBezTo>
                  <a:cubicBezTo>
                    <a:pt x="397" y="537"/>
                    <a:pt x="397" y="582"/>
                    <a:pt x="397" y="628"/>
                  </a:cubicBezTo>
                  <a:cubicBezTo>
                    <a:pt x="426" y="628"/>
                    <a:pt x="454" y="628"/>
                    <a:pt x="482" y="628"/>
                  </a:cubicBezTo>
                  <a:close/>
                  <a:moveTo>
                    <a:pt x="654" y="628"/>
                  </a:moveTo>
                  <a:cubicBezTo>
                    <a:pt x="654" y="581"/>
                    <a:pt x="654" y="535"/>
                    <a:pt x="654" y="490"/>
                  </a:cubicBezTo>
                  <a:cubicBezTo>
                    <a:pt x="624" y="490"/>
                    <a:pt x="596" y="490"/>
                    <a:pt x="568" y="490"/>
                  </a:cubicBezTo>
                  <a:cubicBezTo>
                    <a:pt x="568" y="537"/>
                    <a:pt x="568" y="582"/>
                    <a:pt x="568" y="628"/>
                  </a:cubicBezTo>
                  <a:cubicBezTo>
                    <a:pt x="597" y="628"/>
                    <a:pt x="624" y="628"/>
                    <a:pt x="654" y="628"/>
                  </a:cubicBezTo>
                  <a:close/>
                  <a:moveTo>
                    <a:pt x="668" y="490"/>
                  </a:moveTo>
                  <a:cubicBezTo>
                    <a:pt x="668" y="537"/>
                    <a:pt x="668" y="582"/>
                    <a:pt x="668" y="628"/>
                  </a:cubicBezTo>
                  <a:cubicBezTo>
                    <a:pt x="697" y="628"/>
                    <a:pt x="725" y="628"/>
                    <a:pt x="754" y="628"/>
                  </a:cubicBezTo>
                  <a:cubicBezTo>
                    <a:pt x="754" y="582"/>
                    <a:pt x="754" y="536"/>
                    <a:pt x="754" y="490"/>
                  </a:cubicBezTo>
                  <a:cubicBezTo>
                    <a:pt x="725" y="490"/>
                    <a:pt x="697" y="490"/>
                    <a:pt x="668" y="490"/>
                  </a:cubicBezTo>
                  <a:close/>
                  <a:moveTo>
                    <a:pt x="869" y="629"/>
                  </a:moveTo>
                  <a:cubicBezTo>
                    <a:pt x="869" y="581"/>
                    <a:pt x="869" y="536"/>
                    <a:pt x="869" y="490"/>
                  </a:cubicBezTo>
                  <a:cubicBezTo>
                    <a:pt x="840" y="490"/>
                    <a:pt x="811" y="490"/>
                    <a:pt x="784" y="490"/>
                  </a:cubicBezTo>
                  <a:cubicBezTo>
                    <a:pt x="784" y="537"/>
                    <a:pt x="784" y="583"/>
                    <a:pt x="784" y="629"/>
                  </a:cubicBezTo>
                  <a:cubicBezTo>
                    <a:pt x="813" y="629"/>
                    <a:pt x="840" y="629"/>
                    <a:pt x="869" y="629"/>
                  </a:cubicBezTo>
                  <a:close/>
                  <a:moveTo>
                    <a:pt x="969" y="628"/>
                  </a:moveTo>
                  <a:cubicBezTo>
                    <a:pt x="969" y="581"/>
                    <a:pt x="969" y="535"/>
                    <a:pt x="969" y="490"/>
                  </a:cubicBezTo>
                  <a:cubicBezTo>
                    <a:pt x="939" y="490"/>
                    <a:pt x="912" y="490"/>
                    <a:pt x="883" y="490"/>
                  </a:cubicBezTo>
                  <a:cubicBezTo>
                    <a:pt x="883" y="536"/>
                    <a:pt x="883" y="581"/>
                    <a:pt x="883" y="628"/>
                  </a:cubicBezTo>
                  <a:cubicBezTo>
                    <a:pt x="912" y="628"/>
                    <a:pt x="939" y="628"/>
                    <a:pt x="969" y="6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" name="Freeform 6"/>
            <p:cNvSpPr>
              <a:spLocks noEditPoints="1"/>
            </p:cNvSpPr>
            <p:nvPr/>
          </p:nvSpPr>
          <p:spPr bwMode="auto">
            <a:xfrm>
              <a:off x="9490076" y="3546475"/>
              <a:ext cx="274638" cy="871538"/>
            </a:xfrm>
            <a:custGeom>
              <a:avLst/>
              <a:gdLst>
                <a:gd name="T0" fmla="*/ 0 w 233"/>
                <a:gd name="T1" fmla="*/ 0 h 737"/>
                <a:gd name="T2" fmla="*/ 233 w 233"/>
                <a:gd name="T3" fmla="*/ 0 h 737"/>
                <a:gd name="T4" fmla="*/ 233 w 233"/>
                <a:gd name="T5" fmla="*/ 737 h 737"/>
                <a:gd name="T6" fmla="*/ 0 w 233"/>
                <a:gd name="T7" fmla="*/ 737 h 737"/>
                <a:gd name="T8" fmla="*/ 0 w 233"/>
                <a:gd name="T9" fmla="*/ 0 h 737"/>
                <a:gd name="T10" fmla="*/ 150 w 233"/>
                <a:gd name="T11" fmla="*/ 168 h 737"/>
                <a:gd name="T12" fmla="*/ 79 w 233"/>
                <a:gd name="T13" fmla="*/ 168 h 737"/>
                <a:gd name="T14" fmla="*/ 79 w 233"/>
                <a:gd name="T15" fmla="*/ 237 h 737"/>
                <a:gd name="T16" fmla="*/ 150 w 233"/>
                <a:gd name="T17" fmla="*/ 237 h 737"/>
                <a:gd name="T18" fmla="*/ 150 w 233"/>
                <a:gd name="T19" fmla="*/ 168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737">
                  <a:moveTo>
                    <a:pt x="0" y="0"/>
                  </a:moveTo>
                  <a:cubicBezTo>
                    <a:pt x="78" y="0"/>
                    <a:pt x="155" y="0"/>
                    <a:pt x="233" y="0"/>
                  </a:cubicBezTo>
                  <a:cubicBezTo>
                    <a:pt x="233" y="246"/>
                    <a:pt x="233" y="491"/>
                    <a:pt x="233" y="737"/>
                  </a:cubicBezTo>
                  <a:cubicBezTo>
                    <a:pt x="155" y="737"/>
                    <a:pt x="78" y="737"/>
                    <a:pt x="0" y="737"/>
                  </a:cubicBezTo>
                  <a:cubicBezTo>
                    <a:pt x="0" y="491"/>
                    <a:pt x="0" y="246"/>
                    <a:pt x="0" y="0"/>
                  </a:cubicBezTo>
                  <a:close/>
                  <a:moveTo>
                    <a:pt x="150" y="168"/>
                  </a:moveTo>
                  <a:cubicBezTo>
                    <a:pt x="124" y="168"/>
                    <a:pt x="101" y="168"/>
                    <a:pt x="79" y="168"/>
                  </a:cubicBezTo>
                  <a:cubicBezTo>
                    <a:pt x="79" y="192"/>
                    <a:pt x="79" y="215"/>
                    <a:pt x="79" y="237"/>
                  </a:cubicBezTo>
                  <a:cubicBezTo>
                    <a:pt x="104" y="237"/>
                    <a:pt x="127" y="237"/>
                    <a:pt x="150" y="237"/>
                  </a:cubicBezTo>
                  <a:cubicBezTo>
                    <a:pt x="150" y="213"/>
                    <a:pt x="150" y="191"/>
                    <a:pt x="150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" name="Freeform 7"/>
            <p:cNvSpPr>
              <a:spLocks noEditPoints="1"/>
            </p:cNvSpPr>
            <p:nvPr/>
          </p:nvSpPr>
          <p:spPr bwMode="auto">
            <a:xfrm>
              <a:off x="11053763" y="3546475"/>
              <a:ext cx="274638" cy="871538"/>
            </a:xfrm>
            <a:custGeom>
              <a:avLst/>
              <a:gdLst>
                <a:gd name="T0" fmla="*/ 0 w 234"/>
                <a:gd name="T1" fmla="*/ 0 h 737"/>
                <a:gd name="T2" fmla="*/ 234 w 234"/>
                <a:gd name="T3" fmla="*/ 0 h 737"/>
                <a:gd name="T4" fmla="*/ 234 w 234"/>
                <a:gd name="T5" fmla="*/ 737 h 737"/>
                <a:gd name="T6" fmla="*/ 0 w 234"/>
                <a:gd name="T7" fmla="*/ 737 h 737"/>
                <a:gd name="T8" fmla="*/ 0 w 234"/>
                <a:gd name="T9" fmla="*/ 0 h 737"/>
                <a:gd name="T10" fmla="*/ 80 w 234"/>
                <a:gd name="T11" fmla="*/ 167 h 737"/>
                <a:gd name="T12" fmla="*/ 80 w 234"/>
                <a:gd name="T13" fmla="*/ 237 h 737"/>
                <a:gd name="T14" fmla="*/ 150 w 234"/>
                <a:gd name="T15" fmla="*/ 237 h 737"/>
                <a:gd name="T16" fmla="*/ 150 w 234"/>
                <a:gd name="T17" fmla="*/ 167 h 737"/>
                <a:gd name="T18" fmla="*/ 80 w 234"/>
                <a:gd name="T19" fmla="*/ 167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737">
                  <a:moveTo>
                    <a:pt x="0" y="0"/>
                  </a:moveTo>
                  <a:cubicBezTo>
                    <a:pt x="79" y="0"/>
                    <a:pt x="156" y="0"/>
                    <a:pt x="234" y="0"/>
                  </a:cubicBezTo>
                  <a:cubicBezTo>
                    <a:pt x="234" y="246"/>
                    <a:pt x="234" y="491"/>
                    <a:pt x="234" y="737"/>
                  </a:cubicBezTo>
                  <a:cubicBezTo>
                    <a:pt x="156" y="737"/>
                    <a:pt x="78" y="737"/>
                    <a:pt x="0" y="737"/>
                  </a:cubicBezTo>
                  <a:cubicBezTo>
                    <a:pt x="0" y="491"/>
                    <a:pt x="0" y="246"/>
                    <a:pt x="0" y="0"/>
                  </a:cubicBezTo>
                  <a:close/>
                  <a:moveTo>
                    <a:pt x="80" y="167"/>
                  </a:moveTo>
                  <a:cubicBezTo>
                    <a:pt x="80" y="192"/>
                    <a:pt x="80" y="215"/>
                    <a:pt x="80" y="237"/>
                  </a:cubicBezTo>
                  <a:cubicBezTo>
                    <a:pt x="105" y="237"/>
                    <a:pt x="127" y="237"/>
                    <a:pt x="150" y="237"/>
                  </a:cubicBezTo>
                  <a:cubicBezTo>
                    <a:pt x="150" y="213"/>
                    <a:pt x="150" y="190"/>
                    <a:pt x="150" y="167"/>
                  </a:cubicBezTo>
                  <a:cubicBezTo>
                    <a:pt x="126" y="167"/>
                    <a:pt x="103" y="167"/>
                    <a:pt x="80" y="1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" name="Freeform 8"/>
            <p:cNvSpPr>
              <a:spLocks/>
            </p:cNvSpPr>
            <p:nvPr/>
          </p:nvSpPr>
          <p:spPr bwMode="auto">
            <a:xfrm>
              <a:off x="11352213" y="3643313"/>
              <a:ext cx="150813" cy="774700"/>
            </a:xfrm>
            <a:custGeom>
              <a:avLst/>
              <a:gdLst>
                <a:gd name="T0" fmla="*/ 0 w 129"/>
                <a:gd name="T1" fmla="*/ 0 h 655"/>
                <a:gd name="T2" fmla="*/ 129 w 129"/>
                <a:gd name="T3" fmla="*/ 0 h 655"/>
                <a:gd name="T4" fmla="*/ 129 w 129"/>
                <a:gd name="T5" fmla="*/ 655 h 655"/>
                <a:gd name="T6" fmla="*/ 0 w 129"/>
                <a:gd name="T7" fmla="*/ 655 h 655"/>
                <a:gd name="T8" fmla="*/ 0 w 129"/>
                <a:gd name="T9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655">
                  <a:moveTo>
                    <a:pt x="0" y="0"/>
                  </a:moveTo>
                  <a:cubicBezTo>
                    <a:pt x="44" y="0"/>
                    <a:pt x="86" y="0"/>
                    <a:pt x="129" y="0"/>
                  </a:cubicBezTo>
                  <a:cubicBezTo>
                    <a:pt x="129" y="219"/>
                    <a:pt x="129" y="436"/>
                    <a:pt x="129" y="655"/>
                  </a:cubicBezTo>
                  <a:cubicBezTo>
                    <a:pt x="86" y="655"/>
                    <a:pt x="44" y="655"/>
                    <a:pt x="0" y="655"/>
                  </a:cubicBezTo>
                  <a:cubicBezTo>
                    <a:pt x="0" y="437"/>
                    <a:pt x="0" y="21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6" name="Freeform 9"/>
            <p:cNvSpPr>
              <a:spLocks/>
            </p:cNvSpPr>
            <p:nvPr/>
          </p:nvSpPr>
          <p:spPr bwMode="auto">
            <a:xfrm>
              <a:off x="9318626" y="3643313"/>
              <a:ext cx="150813" cy="774700"/>
            </a:xfrm>
            <a:custGeom>
              <a:avLst/>
              <a:gdLst>
                <a:gd name="T0" fmla="*/ 128 w 128"/>
                <a:gd name="T1" fmla="*/ 656 h 656"/>
                <a:gd name="T2" fmla="*/ 0 w 128"/>
                <a:gd name="T3" fmla="*/ 656 h 656"/>
                <a:gd name="T4" fmla="*/ 0 w 128"/>
                <a:gd name="T5" fmla="*/ 0 h 656"/>
                <a:gd name="T6" fmla="*/ 128 w 128"/>
                <a:gd name="T7" fmla="*/ 0 h 656"/>
                <a:gd name="T8" fmla="*/ 128 w 128"/>
                <a:gd name="T9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56">
                  <a:moveTo>
                    <a:pt x="128" y="656"/>
                  </a:moveTo>
                  <a:cubicBezTo>
                    <a:pt x="84" y="656"/>
                    <a:pt x="43" y="656"/>
                    <a:pt x="0" y="656"/>
                  </a:cubicBezTo>
                  <a:cubicBezTo>
                    <a:pt x="0" y="437"/>
                    <a:pt x="0" y="219"/>
                    <a:pt x="0" y="0"/>
                  </a:cubicBezTo>
                  <a:cubicBezTo>
                    <a:pt x="43" y="0"/>
                    <a:pt x="85" y="0"/>
                    <a:pt x="128" y="0"/>
                  </a:cubicBezTo>
                  <a:cubicBezTo>
                    <a:pt x="128" y="219"/>
                    <a:pt x="128" y="436"/>
                    <a:pt x="128" y="6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7" name="Freeform 10"/>
            <p:cNvSpPr>
              <a:spLocks/>
            </p:cNvSpPr>
            <p:nvPr/>
          </p:nvSpPr>
          <p:spPr bwMode="auto">
            <a:xfrm>
              <a:off x="9686926" y="3354388"/>
              <a:ext cx="1444625" cy="50800"/>
            </a:xfrm>
            <a:custGeom>
              <a:avLst/>
              <a:gdLst>
                <a:gd name="T0" fmla="*/ 1225 w 1226"/>
                <a:gd name="T1" fmla="*/ 0 h 43"/>
                <a:gd name="T2" fmla="*/ 1225 w 1226"/>
                <a:gd name="T3" fmla="*/ 3 h 43"/>
                <a:gd name="T4" fmla="*/ 1177 w 1226"/>
                <a:gd name="T5" fmla="*/ 43 h 43"/>
                <a:gd name="T6" fmla="*/ 49 w 1226"/>
                <a:gd name="T7" fmla="*/ 43 h 43"/>
                <a:gd name="T8" fmla="*/ 0 w 1226"/>
                <a:gd name="T9" fmla="*/ 0 h 43"/>
                <a:gd name="T10" fmla="*/ 1225 w 1226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6" h="43">
                  <a:moveTo>
                    <a:pt x="1225" y="0"/>
                  </a:moveTo>
                  <a:cubicBezTo>
                    <a:pt x="1225" y="1"/>
                    <a:pt x="1226" y="2"/>
                    <a:pt x="1225" y="3"/>
                  </a:cubicBezTo>
                  <a:cubicBezTo>
                    <a:pt x="1217" y="43"/>
                    <a:pt x="1217" y="43"/>
                    <a:pt x="1177" y="43"/>
                  </a:cubicBezTo>
                  <a:cubicBezTo>
                    <a:pt x="801" y="43"/>
                    <a:pt x="425" y="43"/>
                    <a:pt x="49" y="43"/>
                  </a:cubicBezTo>
                  <a:cubicBezTo>
                    <a:pt x="8" y="43"/>
                    <a:pt x="8" y="43"/>
                    <a:pt x="0" y="0"/>
                  </a:cubicBezTo>
                  <a:cubicBezTo>
                    <a:pt x="408" y="0"/>
                    <a:pt x="817" y="0"/>
                    <a:pt x="12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8" name="Freeform 11"/>
            <p:cNvSpPr>
              <a:spLocks/>
            </p:cNvSpPr>
            <p:nvPr/>
          </p:nvSpPr>
          <p:spPr bwMode="auto">
            <a:xfrm>
              <a:off x="9752013" y="3419475"/>
              <a:ext cx="1314450" cy="46038"/>
            </a:xfrm>
            <a:custGeom>
              <a:avLst/>
              <a:gdLst>
                <a:gd name="T0" fmla="*/ 1115 w 1116"/>
                <a:gd name="T1" fmla="*/ 0 h 40"/>
                <a:gd name="T2" fmla="*/ 1116 w 1116"/>
                <a:gd name="T3" fmla="*/ 5 h 40"/>
                <a:gd name="T4" fmla="*/ 1074 w 1116"/>
                <a:gd name="T5" fmla="*/ 40 h 40"/>
                <a:gd name="T6" fmla="*/ 40 w 1116"/>
                <a:gd name="T7" fmla="*/ 40 h 40"/>
                <a:gd name="T8" fmla="*/ 0 w 1116"/>
                <a:gd name="T9" fmla="*/ 0 h 40"/>
                <a:gd name="T10" fmla="*/ 1115 w 1116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6" h="40">
                  <a:moveTo>
                    <a:pt x="1115" y="0"/>
                  </a:moveTo>
                  <a:cubicBezTo>
                    <a:pt x="1115" y="3"/>
                    <a:pt x="1116" y="4"/>
                    <a:pt x="1116" y="5"/>
                  </a:cubicBezTo>
                  <a:cubicBezTo>
                    <a:pt x="1109" y="40"/>
                    <a:pt x="1109" y="40"/>
                    <a:pt x="1074" y="40"/>
                  </a:cubicBezTo>
                  <a:cubicBezTo>
                    <a:pt x="730" y="40"/>
                    <a:pt x="385" y="40"/>
                    <a:pt x="40" y="40"/>
                  </a:cubicBezTo>
                  <a:cubicBezTo>
                    <a:pt x="5" y="40"/>
                    <a:pt x="3" y="38"/>
                    <a:pt x="0" y="0"/>
                  </a:cubicBezTo>
                  <a:cubicBezTo>
                    <a:pt x="372" y="0"/>
                    <a:pt x="744" y="0"/>
                    <a:pt x="11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" name="Freeform 12"/>
            <p:cNvSpPr>
              <a:spLocks/>
            </p:cNvSpPr>
            <p:nvPr/>
          </p:nvSpPr>
          <p:spPr bwMode="auto">
            <a:xfrm>
              <a:off x="11002963" y="3484563"/>
              <a:ext cx="381000" cy="47625"/>
            </a:xfrm>
            <a:custGeom>
              <a:avLst/>
              <a:gdLst>
                <a:gd name="T0" fmla="*/ 323 w 323"/>
                <a:gd name="T1" fmla="*/ 0 h 41"/>
                <a:gd name="T2" fmla="*/ 313 w 323"/>
                <a:gd name="T3" fmla="*/ 30 h 41"/>
                <a:gd name="T4" fmla="*/ 297 w 323"/>
                <a:gd name="T5" fmla="*/ 40 h 41"/>
                <a:gd name="T6" fmla="*/ 25 w 323"/>
                <a:gd name="T7" fmla="*/ 40 h 41"/>
                <a:gd name="T8" fmla="*/ 9 w 323"/>
                <a:gd name="T9" fmla="*/ 28 h 41"/>
                <a:gd name="T10" fmla="*/ 0 w 323"/>
                <a:gd name="T11" fmla="*/ 0 h 41"/>
                <a:gd name="T12" fmla="*/ 323 w 323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3" h="41">
                  <a:moveTo>
                    <a:pt x="323" y="0"/>
                  </a:moveTo>
                  <a:cubicBezTo>
                    <a:pt x="319" y="12"/>
                    <a:pt x="317" y="22"/>
                    <a:pt x="313" y="30"/>
                  </a:cubicBezTo>
                  <a:cubicBezTo>
                    <a:pt x="310" y="35"/>
                    <a:pt x="302" y="40"/>
                    <a:pt x="297" y="40"/>
                  </a:cubicBezTo>
                  <a:cubicBezTo>
                    <a:pt x="206" y="41"/>
                    <a:pt x="116" y="41"/>
                    <a:pt x="25" y="40"/>
                  </a:cubicBezTo>
                  <a:cubicBezTo>
                    <a:pt x="20" y="40"/>
                    <a:pt x="12" y="33"/>
                    <a:pt x="9" y="28"/>
                  </a:cubicBezTo>
                  <a:cubicBezTo>
                    <a:pt x="5" y="20"/>
                    <a:pt x="3" y="11"/>
                    <a:pt x="0" y="0"/>
                  </a:cubicBezTo>
                  <a:cubicBezTo>
                    <a:pt x="108" y="0"/>
                    <a:pt x="214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" name="Freeform 13"/>
            <p:cNvSpPr>
              <a:spLocks/>
            </p:cNvSpPr>
            <p:nvPr/>
          </p:nvSpPr>
          <p:spPr bwMode="auto">
            <a:xfrm>
              <a:off x="9437688" y="3484563"/>
              <a:ext cx="377825" cy="47625"/>
            </a:xfrm>
            <a:custGeom>
              <a:avLst/>
              <a:gdLst>
                <a:gd name="T0" fmla="*/ 0 w 321"/>
                <a:gd name="T1" fmla="*/ 0 h 41"/>
                <a:gd name="T2" fmla="*/ 321 w 321"/>
                <a:gd name="T3" fmla="*/ 0 h 41"/>
                <a:gd name="T4" fmla="*/ 312 w 321"/>
                <a:gd name="T5" fmla="*/ 33 h 41"/>
                <a:gd name="T6" fmla="*/ 299 w 321"/>
                <a:gd name="T7" fmla="*/ 40 h 41"/>
                <a:gd name="T8" fmla="*/ 25 w 321"/>
                <a:gd name="T9" fmla="*/ 40 h 41"/>
                <a:gd name="T10" fmla="*/ 11 w 321"/>
                <a:gd name="T11" fmla="*/ 31 h 41"/>
                <a:gd name="T12" fmla="*/ 0 w 321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41">
                  <a:moveTo>
                    <a:pt x="0" y="0"/>
                  </a:moveTo>
                  <a:cubicBezTo>
                    <a:pt x="108" y="0"/>
                    <a:pt x="213" y="0"/>
                    <a:pt x="321" y="0"/>
                  </a:cubicBezTo>
                  <a:cubicBezTo>
                    <a:pt x="318" y="12"/>
                    <a:pt x="316" y="23"/>
                    <a:pt x="312" y="33"/>
                  </a:cubicBezTo>
                  <a:cubicBezTo>
                    <a:pt x="311" y="36"/>
                    <a:pt x="303" y="40"/>
                    <a:pt x="299" y="40"/>
                  </a:cubicBezTo>
                  <a:cubicBezTo>
                    <a:pt x="208" y="41"/>
                    <a:pt x="116" y="41"/>
                    <a:pt x="25" y="40"/>
                  </a:cubicBezTo>
                  <a:cubicBezTo>
                    <a:pt x="20" y="40"/>
                    <a:pt x="13" y="35"/>
                    <a:pt x="11" y="31"/>
                  </a:cubicBezTo>
                  <a:cubicBezTo>
                    <a:pt x="6" y="22"/>
                    <a:pt x="4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87" name="Freeform 5"/>
          <p:cNvSpPr>
            <a:spLocks noEditPoints="1"/>
          </p:cNvSpPr>
          <p:nvPr/>
        </p:nvSpPr>
        <p:spPr bwMode="auto">
          <a:xfrm>
            <a:off x="1898002" y="2256439"/>
            <a:ext cx="1238897" cy="1004883"/>
          </a:xfrm>
          <a:custGeom>
            <a:avLst/>
            <a:gdLst>
              <a:gd name="T0" fmla="*/ 484 w 720"/>
              <a:gd name="T1" fmla="*/ 288 h 584"/>
              <a:gd name="T2" fmla="*/ 484 w 720"/>
              <a:gd name="T3" fmla="*/ 204 h 584"/>
              <a:gd name="T4" fmla="*/ 498 w 720"/>
              <a:gd name="T5" fmla="*/ 178 h 584"/>
              <a:gd name="T6" fmla="*/ 468 w 720"/>
              <a:gd name="T7" fmla="*/ 144 h 584"/>
              <a:gd name="T8" fmla="*/ 414 w 720"/>
              <a:gd name="T9" fmla="*/ 92 h 584"/>
              <a:gd name="T10" fmla="*/ 378 w 720"/>
              <a:gd name="T11" fmla="*/ 62 h 584"/>
              <a:gd name="T12" fmla="*/ 378 w 720"/>
              <a:gd name="T13" fmla="*/ 62 h 584"/>
              <a:gd name="T14" fmla="*/ 374 w 720"/>
              <a:gd name="T15" fmla="*/ 52 h 584"/>
              <a:gd name="T16" fmla="*/ 362 w 720"/>
              <a:gd name="T17" fmla="*/ 0 h 584"/>
              <a:gd name="T18" fmla="*/ 348 w 720"/>
              <a:gd name="T19" fmla="*/ 50 h 584"/>
              <a:gd name="T20" fmla="*/ 344 w 720"/>
              <a:gd name="T21" fmla="*/ 82 h 584"/>
              <a:gd name="T22" fmla="*/ 290 w 720"/>
              <a:gd name="T23" fmla="*/ 102 h 584"/>
              <a:gd name="T24" fmla="*/ 244 w 720"/>
              <a:gd name="T25" fmla="*/ 160 h 584"/>
              <a:gd name="T26" fmla="*/ 236 w 720"/>
              <a:gd name="T27" fmla="*/ 204 h 584"/>
              <a:gd name="T28" fmla="*/ 236 w 720"/>
              <a:gd name="T29" fmla="*/ 206 h 584"/>
              <a:gd name="T30" fmla="*/ 224 w 720"/>
              <a:gd name="T31" fmla="*/ 358 h 584"/>
              <a:gd name="T32" fmla="*/ 720 w 720"/>
              <a:gd name="T33" fmla="*/ 584 h 584"/>
              <a:gd name="T34" fmla="*/ 472 w 720"/>
              <a:gd name="T35" fmla="*/ 290 h 584"/>
              <a:gd name="T36" fmla="*/ 286 w 720"/>
              <a:gd name="T37" fmla="*/ 264 h 584"/>
              <a:gd name="T38" fmla="*/ 286 w 720"/>
              <a:gd name="T39" fmla="*/ 264 h 584"/>
              <a:gd name="T40" fmla="*/ 350 w 720"/>
              <a:gd name="T41" fmla="*/ 264 h 584"/>
              <a:gd name="T42" fmla="*/ 392 w 720"/>
              <a:gd name="T43" fmla="*/ 226 h 584"/>
              <a:gd name="T44" fmla="*/ 408 w 720"/>
              <a:gd name="T45" fmla="*/ 226 h 584"/>
              <a:gd name="T46" fmla="*/ 450 w 720"/>
              <a:gd name="T47" fmla="*/ 264 h 584"/>
              <a:gd name="T48" fmla="*/ 450 w 720"/>
              <a:gd name="T49" fmla="*/ 264 h 584"/>
              <a:gd name="T50" fmla="*/ 248 w 720"/>
              <a:gd name="T51" fmla="*/ 214 h 584"/>
              <a:gd name="T52" fmla="*/ 270 w 720"/>
              <a:gd name="T53" fmla="*/ 264 h 584"/>
              <a:gd name="T54" fmla="*/ 484 w 720"/>
              <a:gd name="T55" fmla="*/ 368 h 584"/>
              <a:gd name="T56" fmla="*/ 56 w 720"/>
              <a:gd name="T57" fmla="*/ 534 h 584"/>
              <a:gd name="T58" fmla="*/ 86 w 720"/>
              <a:gd name="T59" fmla="*/ 470 h 584"/>
              <a:gd name="T60" fmla="*/ 86 w 720"/>
              <a:gd name="T61" fmla="*/ 470 h 584"/>
              <a:gd name="T62" fmla="*/ 126 w 720"/>
              <a:gd name="T63" fmla="*/ 484 h 584"/>
              <a:gd name="T64" fmla="*/ 96 w 720"/>
              <a:gd name="T65" fmla="*/ 420 h 584"/>
              <a:gd name="T66" fmla="*/ 136 w 720"/>
              <a:gd name="T67" fmla="*/ 534 h 584"/>
              <a:gd name="T68" fmla="*/ 166 w 720"/>
              <a:gd name="T69" fmla="*/ 470 h 584"/>
              <a:gd name="T70" fmla="*/ 166 w 720"/>
              <a:gd name="T71" fmla="*/ 470 h 584"/>
              <a:gd name="T72" fmla="*/ 580 w 720"/>
              <a:gd name="T73" fmla="*/ 484 h 584"/>
              <a:gd name="T74" fmla="*/ 552 w 720"/>
              <a:gd name="T75" fmla="*/ 420 h 584"/>
              <a:gd name="T76" fmla="*/ 590 w 720"/>
              <a:gd name="T77" fmla="*/ 534 h 584"/>
              <a:gd name="T78" fmla="*/ 620 w 720"/>
              <a:gd name="T79" fmla="*/ 470 h 584"/>
              <a:gd name="T80" fmla="*/ 620 w 720"/>
              <a:gd name="T81" fmla="*/ 470 h 584"/>
              <a:gd name="T82" fmla="*/ 660 w 720"/>
              <a:gd name="T83" fmla="*/ 484 h 584"/>
              <a:gd name="T84" fmla="*/ 630 w 720"/>
              <a:gd name="T85" fmla="*/ 420 h 584"/>
              <a:gd name="T86" fmla="*/ 202 w 720"/>
              <a:gd name="T87" fmla="*/ 572 h 584"/>
              <a:gd name="T88" fmla="*/ 520 w 720"/>
              <a:gd name="T89" fmla="*/ 572 h 584"/>
              <a:gd name="T90" fmla="*/ 246 w 720"/>
              <a:gd name="T91" fmla="*/ 542 h 584"/>
              <a:gd name="T92" fmla="*/ 288 w 720"/>
              <a:gd name="T93" fmla="*/ 412 h 584"/>
              <a:gd name="T94" fmla="*/ 306 w 720"/>
              <a:gd name="T95" fmla="*/ 412 h 584"/>
              <a:gd name="T96" fmla="*/ 350 w 720"/>
              <a:gd name="T97" fmla="*/ 542 h 584"/>
              <a:gd name="T98" fmla="*/ 350 w 720"/>
              <a:gd name="T99" fmla="*/ 542 h 584"/>
              <a:gd name="T100" fmla="*/ 416 w 720"/>
              <a:gd name="T101" fmla="*/ 542 h 584"/>
              <a:gd name="T102" fmla="*/ 458 w 720"/>
              <a:gd name="T103" fmla="*/ 412 h 584"/>
              <a:gd name="T104" fmla="*/ 478 w 720"/>
              <a:gd name="T105" fmla="*/ 412 h 584"/>
              <a:gd name="T106" fmla="*/ 520 w 720"/>
              <a:gd name="T107" fmla="*/ 404 h 584"/>
              <a:gd name="T108" fmla="*/ 520 w 720"/>
              <a:gd name="T109" fmla="*/ 40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20" h="584">
                <a:moveTo>
                  <a:pt x="524" y="370"/>
                </a:moveTo>
                <a:lnTo>
                  <a:pt x="496" y="356"/>
                </a:lnTo>
                <a:lnTo>
                  <a:pt x="496" y="288"/>
                </a:lnTo>
                <a:lnTo>
                  <a:pt x="484" y="288"/>
                </a:lnTo>
                <a:lnTo>
                  <a:pt x="484" y="206"/>
                </a:lnTo>
                <a:lnTo>
                  <a:pt x="484" y="206"/>
                </a:lnTo>
                <a:lnTo>
                  <a:pt x="484" y="206"/>
                </a:lnTo>
                <a:lnTo>
                  <a:pt x="484" y="204"/>
                </a:lnTo>
                <a:lnTo>
                  <a:pt x="484" y="204"/>
                </a:lnTo>
                <a:lnTo>
                  <a:pt x="484" y="204"/>
                </a:lnTo>
                <a:lnTo>
                  <a:pt x="498" y="204"/>
                </a:lnTo>
                <a:lnTo>
                  <a:pt x="498" y="178"/>
                </a:lnTo>
                <a:lnTo>
                  <a:pt x="482" y="178"/>
                </a:lnTo>
                <a:lnTo>
                  <a:pt x="482" y="178"/>
                </a:lnTo>
                <a:lnTo>
                  <a:pt x="476" y="160"/>
                </a:lnTo>
                <a:lnTo>
                  <a:pt x="468" y="144"/>
                </a:lnTo>
                <a:lnTo>
                  <a:pt x="458" y="128"/>
                </a:lnTo>
                <a:lnTo>
                  <a:pt x="446" y="114"/>
                </a:lnTo>
                <a:lnTo>
                  <a:pt x="430" y="102"/>
                </a:lnTo>
                <a:lnTo>
                  <a:pt x="414" y="92"/>
                </a:lnTo>
                <a:lnTo>
                  <a:pt x="398" y="86"/>
                </a:lnTo>
                <a:lnTo>
                  <a:pt x="378" y="82"/>
                </a:lnTo>
                <a:lnTo>
                  <a:pt x="378" y="62"/>
                </a:lnTo>
                <a:lnTo>
                  <a:pt x="378" y="62"/>
                </a:lnTo>
                <a:lnTo>
                  <a:pt x="378" y="62"/>
                </a:lnTo>
                <a:lnTo>
                  <a:pt x="378" y="62"/>
                </a:lnTo>
                <a:lnTo>
                  <a:pt x="378" y="62"/>
                </a:lnTo>
                <a:lnTo>
                  <a:pt x="378" y="62"/>
                </a:lnTo>
                <a:lnTo>
                  <a:pt x="378" y="62"/>
                </a:lnTo>
                <a:lnTo>
                  <a:pt x="378" y="62"/>
                </a:lnTo>
                <a:lnTo>
                  <a:pt x="378" y="56"/>
                </a:lnTo>
                <a:lnTo>
                  <a:pt x="374" y="52"/>
                </a:lnTo>
                <a:lnTo>
                  <a:pt x="370" y="48"/>
                </a:lnTo>
                <a:lnTo>
                  <a:pt x="366" y="46"/>
                </a:lnTo>
                <a:lnTo>
                  <a:pt x="362" y="0"/>
                </a:lnTo>
                <a:lnTo>
                  <a:pt x="362" y="0"/>
                </a:lnTo>
                <a:lnTo>
                  <a:pt x="360" y="44"/>
                </a:lnTo>
                <a:lnTo>
                  <a:pt x="360" y="44"/>
                </a:lnTo>
                <a:lnTo>
                  <a:pt x="354" y="46"/>
                </a:lnTo>
                <a:lnTo>
                  <a:pt x="348" y="50"/>
                </a:lnTo>
                <a:lnTo>
                  <a:pt x="346" y="56"/>
                </a:lnTo>
                <a:lnTo>
                  <a:pt x="344" y="62"/>
                </a:lnTo>
                <a:lnTo>
                  <a:pt x="344" y="62"/>
                </a:lnTo>
                <a:lnTo>
                  <a:pt x="344" y="82"/>
                </a:lnTo>
                <a:lnTo>
                  <a:pt x="344" y="82"/>
                </a:lnTo>
                <a:lnTo>
                  <a:pt x="326" y="86"/>
                </a:lnTo>
                <a:lnTo>
                  <a:pt x="308" y="92"/>
                </a:lnTo>
                <a:lnTo>
                  <a:pt x="290" y="102"/>
                </a:lnTo>
                <a:lnTo>
                  <a:pt x="276" y="114"/>
                </a:lnTo>
                <a:lnTo>
                  <a:pt x="262" y="128"/>
                </a:lnTo>
                <a:lnTo>
                  <a:pt x="252" y="142"/>
                </a:lnTo>
                <a:lnTo>
                  <a:pt x="244" y="160"/>
                </a:lnTo>
                <a:lnTo>
                  <a:pt x="238" y="178"/>
                </a:lnTo>
                <a:lnTo>
                  <a:pt x="226" y="178"/>
                </a:lnTo>
                <a:lnTo>
                  <a:pt x="226" y="204"/>
                </a:lnTo>
                <a:lnTo>
                  <a:pt x="236" y="204"/>
                </a:lnTo>
                <a:lnTo>
                  <a:pt x="236" y="204"/>
                </a:lnTo>
                <a:lnTo>
                  <a:pt x="236" y="204"/>
                </a:lnTo>
                <a:lnTo>
                  <a:pt x="236" y="204"/>
                </a:lnTo>
                <a:lnTo>
                  <a:pt x="236" y="206"/>
                </a:lnTo>
                <a:lnTo>
                  <a:pt x="236" y="206"/>
                </a:lnTo>
                <a:lnTo>
                  <a:pt x="236" y="288"/>
                </a:lnTo>
                <a:lnTo>
                  <a:pt x="224" y="288"/>
                </a:lnTo>
                <a:lnTo>
                  <a:pt x="224" y="358"/>
                </a:lnTo>
                <a:lnTo>
                  <a:pt x="202" y="370"/>
                </a:lnTo>
                <a:lnTo>
                  <a:pt x="0" y="370"/>
                </a:lnTo>
                <a:lnTo>
                  <a:pt x="0" y="584"/>
                </a:lnTo>
                <a:lnTo>
                  <a:pt x="720" y="584"/>
                </a:lnTo>
                <a:lnTo>
                  <a:pt x="720" y="370"/>
                </a:lnTo>
                <a:lnTo>
                  <a:pt x="524" y="370"/>
                </a:lnTo>
                <a:close/>
                <a:moveTo>
                  <a:pt x="472" y="276"/>
                </a:moveTo>
                <a:lnTo>
                  <a:pt x="472" y="290"/>
                </a:lnTo>
                <a:lnTo>
                  <a:pt x="248" y="290"/>
                </a:lnTo>
                <a:lnTo>
                  <a:pt x="248" y="276"/>
                </a:lnTo>
                <a:lnTo>
                  <a:pt x="472" y="276"/>
                </a:lnTo>
                <a:close/>
                <a:moveTo>
                  <a:pt x="286" y="264"/>
                </a:moveTo>
                <a:lnTo>
                  <a:pt x="286" y="226"/>
                </a:lnTo>
                <a:lnTo>
                  <a:pt x="310" y="226"/>
                </a:lnTo>
                <a:lnTo>
                  <a:pt x="310" y="264"/>
                </a:lnTo>
                <a:lnTo>
                  <a:pt x="286" y="264"/>
                </a:lnTo>
                <a:close/>
                <a:moveTo>
                  <a:pt x="326" y="264"/>
                </a:moveTo>
                <a:lnTo>
                  <a:pt x="326" y="226"/>
                </a:lnTo>
                <a:lnTo>
                  <a:pt x="350" y="226"/>
                </a:lnTo>
                <a:lnTo>
                  <a:pt x="350" y="264"/>
                </a:lnTo>
                <a:lnTo>
                  <a:pt x="326" y="264"/>
                </a:lnTo>
                <a:close/>
                <a:moveTo>
                  <a:pt x="368" y="264"/>
                </a:moveTo>
                <a:lnTo>
                  <a:pt x="368" y="226"/>
                </a:lnTo>
                <a:lnTo>
                  <a:pt x="392" y="226"/>
                </a:lnTo>
                <a:lnTo>
                  <a:pt x="392" y="264"/>
                </a:lnTo>
                <a:lnTo>
                  <a:pt x="368" y="264"/>
                </a:lnTo>
                <a:close/>
                <a:moveTo>
                  <a:pt x="408" y="264"/>
                </a:moveTo>
                <a:lnTo>
                  <a:pt x="408" y="226"/>
                </a:lnTo>
                <a:lnTo>
                  <a:pt x="432" y="226"/>
                </a:lnTo>
                <a:lnTo>
                  <a:pt x="432" y="264"/>
                </a:lnTo>
                <a:lnTo>
                  <a:pt x="408" y="264"/>
                </a:lnTo>
                <a:close/>
                <a:moveTo>
                  <a:pt x="450" y="264"/>
                </a:moveTo>
                <a:lnTo>
                  <a:pt x="450" y="226"/>
                </a:lnTo>
                <a:lnTo>
                  <a:pt x="472" y="226"/>
                </a:lnTo>
                <a:lnTo>
                  <a:pt x="472" y="264"/>
                </a:lnTo>
                <a:lnTo>
                  <a:pt x="450" y="264"/>
                </a:lnTo>
                <a:close/>
                <a:moveTo>
                  <a:pt x="248" y="202"/>
                </a:moveTo>
                <a:lnTo>
                  <a:pt x="472" y="202"/>
                </a:lnTo>
                <a:lnTo>
                  <a:pt x="472" y="214"/>
                </a:lnTo>
                <a:lnTo>
                  <a:pt x="248" y="214"/>
                </a:lnTo>
                <a:lnTo>
                  <a:pt x="248" y="202"/>
                </a:lnTo>
                <a:close/>
                <a:moveTo>
                  <a:pt x="246" y="226"/>
                </a:moveTo>
                <a:lnTo>
                  <a:pt x="270" y="226"/>
                </a:lnTo>
                <a:lnTo>
                  <a:pt x="270" y="264"/>
                </a:lnTo>
                <a:lnTo>
                  <a:pt x="246" y="264"/>
                </a:lnTo>
                <a:lnTo>
                  <a:pt x="246" y="226"/>
                </a:lnTo>
                <a:close/>
                <a:moveTo>
                  <a:pt x="364" y="316"/>
                </a:moveTo>
                <a:lnTo>
                  <a:pt x="484" y="368"/>
                </a:lnTo>
                <a:lnTo>
                  <a:pt x="236" y="368"/>
                </a:lnTo>
                <a:lnTo>
                  <a:pt x="364" y="316"/>
                </a:lnTo>
                <a:close/>
                <a:moveTo>
                  <a:pt x="86" y="534"/>
                </a:moveTo>
                <a:lnTo>
                  <a:pt x="56" y="534"/>
                </a:lnTo>
                <a:lnTo>
                  <a:pt x="56" y="484"/>
                </a:lnTo>
                <a:lnTo>
                  <a:pt x="86" y="484"/>
                </a:lnTo>
                <a:lnTo>
                  <a:pt x="86" y="534"/>
                </a:lnTo>
                <a:close/>
                <a:moveTo>
                  <a:pt x="86" y="470"/>
                </a:moveTo>
                <a:lnTo>
                  <a:pt x="56" y="470"/>
                </a:lnTo>
                <a:lnTo>
                  <a:pt x="56" y="420"/>
                </a:lnTo>
                <a:lnTo>
                  <a:pt x="86" y="420"/>
                </a:lnTo>
                <a:lnTo>
                  <a:pt x="86" y="470"/>
                </a:lnTo>
                <a:close/>
                <a:moveTo>
                  <a:pt x="126" y="534"/>
                </a:moveTo>
                <a:lnTo>
                  <a:pt x="96" y="534"/>
                </a:lnTo>
                <a:lnTo>
                  <a:pt x="96" y="484"/>
                </a:lnTo>
                <a:lnTo>
                  <a:pt x="126" y="484"/>
                </a:lnTo>
                <a:lnTo>
                  <a:pt x="126" y="534"/>
                </a:lnTo>
                <a:close/>
                <a:moveTo>
                  <a:pt x="126" y="470"/>
                </a:moveTo>
                <a:lnTo>
                  <a:pt x="96" y="470"/>
                </a:lnTo>
                <a:lnTo>
                  <a:pt x="96" y="420"/>
                </a:lnTo>
                <a:lnTo>
                  <a:pt x="126" y="420"/>
                </a:lnTo>
                <a:lnTo>
                  <a:pt x="126" y="470"/>
                </a:lnTo>
                <a:close/>
                <a:moveTo>
                  <a:pt x="166" y="534"/>
                </a:moveTo>
                <a:lnTo>
                  <a:pt x="136" y="534"/>
                </a:lnTo>
                <a:lnTo>
                  <a:pt x="136" y="484"/>
                </a:lnTo>
                <a:lnTo>
                  <a:pt x="166" y="484"/>
                </a:lnTo>
                <a:lnTo>
                  <a:pt x="166" y="534"/>
                </a:lnTo>
                <a:close/>
                <a:moveTo>
                  <a:pt x="166" y="470"/>
                </a:moveTo>
                <a:lnTo>
                  <a:pt x="136" y="470"/>
                </a:lnTo>
                <a:lnTo>
                  <a:pt x="136" y="420"/>
                </a:lnTo>
                <a:lnTo>
                  <a:pt x="166" y="420"/>
                </a:lnTo>
                <a:lnTo>
                  <a:pt x="166" y="470"/>
                </a:lnTo>
                <a:close/>
                <a:moveTo>
                  <a:pt x="580" y="534"/>
                </a:moveTo>
                <a:lnTo>
                  <a:pt x="552" y="534"/>
                </a:lnTo>
                <a:lnTo>
                  <a:pt x="552" y="484"/>
                </a:lnTo>
                <a:lnTo>
                  <a:pt x="580" y="484"/>
                </a:lnTo>
                <a:lnTo>
                  <a:pt x="580" y="534"/>
                </a:lnTo>
                <a:close/>
                <a:moveTo>
                  <a:pt x="580" y="470"/>
                </a:moveTo>
                <a:lnTo>
                  <a:pt x="552" y="470"/>
                </a:lnTo>
                <a:lnTo>
                  <a:pt x="552" y="420"/>
                </a:lnTo>
                <a:lnTo>
                  <a:pt x="580" y="420"/>
                </a:lnTo>
                <a:lnTo>
                  <a:pt x="580" y="470"/>
                </a:lnTo>
                <a:close/>
                <a:moveTo>
                  <a:pt x="620" y="534"/>
                </a:moveTo>
                <a:lnTo>
                  <a:pt x="590" y="534"/>
                </a:lnTo>
                <a:lnTo>
                  <a:pt x="590" y="484"/>
                </a:lnTo>
                <a:lnTo>
                  <a:pt x="620" y="484"/>
                </a:lnTo>
                <a:lnTo>
                  <a:pt x="620" y="534"/>
                </a:lnTo>
                <a:close/>
                <a:moveTo>
                  <a:pt x="620" y="470"/>
                </a:moveTo>
                <a:lnTo>
                  <a:pt x="590" y="470"/>
                </a:lnTo>
                <a:lnTo>
                  <a:pt x="590" y="420"/>
                </a:lnTo>
                <a:lnTo>
                  <a:pt x="620" y="420"/>
                </a:lnTo>
                <a:lnTo>
                  <a:pt x="620" y="470"/>
                </a:lnTo>
                <a:close/>
                <a:moveTo>
                  <a:pt x="660" y="534"/>
                </a:moveTo>
                <a:lnTo>
                  <a:pt x="630" y="534"/>
                </a:lnTo>
                <a:lnTo>
                  <a:pt x="630" y="484"/>
                </a:lnTo>
                <a:lnTo>
                  <a:pt x="660" y="484"/>
                </a:lnTo>
                <a:lnTo>
                  <a:pt x="660" y="534"/>
                </a:lnTo>
                <a:close/>
                <a:moveTo>
                  <a:pt x="660" y="470"/>
                </a:moveTo>
                <a:lnTo>
                  <a:pt x="630" y="470"/>
                </a:lnTo>
                <a:lnTo>
                  <a:pt x="630" y="420"/>
                </a:lnTo>
                <a:lnTo>
                  <a:pt x="660" y="420"/>
                </a:lnTo>
                <a:lnTo>
                  <a:pt x="660" y="470"/>
                </a:lnTo>
                <a:close/>
                <a:moveTo>
                  <a:pt x="520" y="572"/>
                </a:moveTo>
                <a:lnTo>
                  <a:pt x="202" y="572"/>
                </a:lnTo>
                <a:lnTo>
                  <a:pt x="202" y="550"/>
                </a:lnTo>
                <a:lnTo>
                  <a:pt x="520" y="550"/>
                </a:lnTo>
                <a:lnTo>
                  <a:pt x="520" y="572"/>
                </a:lnTo>
                <a:lnTo>
                  <a:pt x="520" y="572"/>
                </a:lnTo>
                <a:close/>
                <a:moveTo>
                  <a:pt x="216" y="542"/>
                </a:moveTo>
                <a:lnTo>
                  <a:pt x="216" y="412"/>
                </a:lnTo>
                <a:lnTo>
                  <a:pt x="246" y="412"/>
                </a:lnTo>
                <a:lnTo>
                  <a:pt x="246" y="542"/>
                </a:lnTo>
                <a:lnTo>
                  <a:pt x="216" y="542"/>
                </a:lnTo>
                <a:close/>
                <a:moveTo>
                  <a:pt x="266" y="542"/>
                </a:moveTo>
                <a:lnTo>
                  <a:pt x="266" y="412"/>
                </a:lnTo>
                <a:lnTo>
                  <a:pt x="288" y="412"/>
                </a:lnTo>
                <a:lnTo>
                  <a:pt x="288" y="542"/>
                </a:lnTo>
                <a:lnTo>
                  <a:pt x="266" y="542"/>
                </a:lnTo>
                <a:close/>
                <a:moveTo>
                  <a:pt x="306" y="542"/>
                </a:moveTo>
                <a:lnTo>
                  <a:pt x="306" y="412"/>
                </a:lnTo>
                <a:lnTo>
                  <a:pt x="328" y="412"/>
                </a:lnTo>
                <a:lnTo>
                  <a:pt x="328" y="542"/>
                </a:lnTo>
                <a:lnTo>
                  <a:pt x="306" y="542"/>
                </a:lnTo>
                <a:close/>
                <a:moveTo>
                  <a:pt x="350" y="542"/>
                </a:moveTo>
                <a:lnTo>
                  <a:pt x="350" y="412"/>
                </a:lnTo>
                <a:lnTo>
                  <a:pt x="372" y="412"/>
                </a:lnTo>
                <a:lnTo>
                  <a:pt x="372" y="542"/>
                </a:lnTo>
                <a:lnTo>
                  <a:pt x="350" y="542"/>
                </a:lnTo>
                <a:close/>
                <a:moveTo>
                  <a:pt x="394" y="542"/>
                </a:moveTo>
                <a:lnTo>
                  <a:pt x="394" y="412"/>
                </a:lnTo>
                <a:lnTo>
                  <a:pt x="416" y="412"/>
                </a:lnTo>
                <a:lnTo>
                  <a:pt x="416" y="542"/>
                </a:lnTo>
                <a:lnTo>
                  <a:pt x="394" y="542"/>
                </a:lnTo>
                <a:close/>
                <a:moveTo>
                  <a:pt x="436" y="542"/>
                </a:moveTo>
                <a:lnTo>
                  <a:pt x="436" y="412"/>
                </a:lnTo>
                <a:lnTo>
                  <a:pt x="458" y="412"/>
                </a:lnTo>
                <a:lnTo>
                  <a:pt x="458" y="542"/>
                </a:lnTo>
                <a:lnTo>
                  <a:pt x="436" y="542"/>
                </a:lnTo>
                <a:close/>
                <a:moveTo>
                  <a:pt x="478" y="542"/>
                </a:moveTo>
                <a:lnTo>
                  <a:pt x="478" y="412"/>
                </a:lnTo>
                <a:lnTo>
                  <a:pt x="506" y="412"/>
                </a:lnTo>
                <a:lnTo>
                  <a:pt x="506" y="542"/>
                </a:lnTo>
                <a:lnTo>
                  <a:pt x="478" y="542"/>
                </a:lnTo>
                <a:close/>
                <a:moveTo>
                  <a:pt x="520" y="404"/>
                </a:moveTo>
                <a:lnTo>
                  <a:pt x="202" y="404"/>
                </a:lnTo>
                <a:lnTo>
                  <a:pt x="202" y="384"/>
                </a:lnTo>
                <a:lnTo>
                  <a:pt x="520" y="384"/>
                </a:lnTo>
                <a:lnTo>
                  <a:pt x="520" y="404"/>
                </a:lnTo>
                <a:lnTo>
                  <a:pt x="520" y="404"/>
                </a:lnTo>
                <a:close/>
              </a:path>
            </a:pathLst>
          </a:custGeom>
          <a:solidFill>
            <a:srgbClr val="FCB81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0" y="3663950"/>
            <a:ext cx="9144000" cy="3194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611188" y="3657600"/>
            <a:ext cx="79216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/>
          <p:cNvGrpSpPr/>
          <p:nvPr/>
        </p:nvGrpSpPr>
        <p:grpSpPr>
          <a:xfrm>
            <a:off x="0" y="0"/>
            <a:ext cx="9144000" cy="202223"/>
            <a:chOff x="0" y="0"/>
            <a:chExt cx="9144000" cy="279400"/>
          </a:xfrm>
        </p:grpSpPr>
        <p:sp>
          <p:nvSpPr>
            <p:cNvPr id="15" name="자유형 14"/>
            <p:cNvSpPr/>
            <p:nvPr/>
          </p:nvSpPr>
          <p:spPr>
            <a:xfrm rot="10800000">
              <a:off x="0" y="0"/>
              <a:ext cx="9144000" cy="2794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FCB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자유형 15"/>
            <p:cNvSpPr/>
            <p:nvPr/>
          </p:nvSpPr>
          <p:spPr>
            <a:xfrm rot="10800000" flipH="1">
              <a:off x="0" y="0"/>
              <a:ext cx="9144000" cy="1905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006C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7" name="직선 연결선 16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68338" y="400051"/>
            <a:ext cx="3336103" cy="654049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r>
              <a:rPr lang="ko-KR" altLang="en-US" sz="2800" spc="-2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법률 적용대상</a:t>
            </a:r>
            <a:endParaRPr lang="ko-KR" altLang="en-US" sz="2800" spc="-2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611188" y="511839"/>
            <a:ext cx="0" cy="144721"/>
            <a:chOff x="516732" y="651669"/>
            <a:chExt cx="0" cy="256381"/>
          </a:xfrm>
        </p:grpSpPr>
        <p:cxnSp>
          <p:nvCxnSpPr>
            <p:cNvPr id="27" name="직선 연결선 26"/>
            <p:cNvCxnSpPr/>
            <p:nvPr/>
          </p:nvCxnSpPr>
          <p:spPr>
            <a:xfrm flipV="1">
              <a:off x="516732" y="651669"/>
              <a:ext cx="0" cy="130175"/>
            </a:xfrm>
            <a:prstGeom prst="line">
              <a:avLst/>
            </a:prstGeom>
            <a:ln w="69850">
              <a:solidFill>
                <a:srgbClr val="006C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 flipV="1">
              <a:off x="516732" y="777875"/>
              <a:ext cx="0" cy="130175"/>
            </a:xfrm>
            <a:prstGeom prst="line">
              <a:avLst/>
            </a:prstGeom>
            <a:ln w="69850">
              <a:solidFill>
                <a:srgbClr val="FCB8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그룹 29"/>
          <p:cNvGrpSpPr/>
          <p:nvPr/>
        </p:nvGrpSpPr>
        <p:grpSpPr>
          <a:xfrm>
            <a:off x="611188" y="1376363"/>
            <a:ext cx="2928413" cy="342899"/>
            <a:chOff x="2507203" y="1777635"/>
            <a:chExt cx="2928413" cy="342899"/>
          </a:xfrm>
        </p:grpSpPr>
        <p:sp>
          <p:nvSpPr>
            <p:cNvPr id="31" name="TextBox 30"/>
            <p:cNvSpPr txBox="1"/>
            <p:nvPr/>
          </p:nvSpPr>
          <p:spPr>
            <a:xfrm>
              <a:off x="2821534" y="1777635"/>
              <a:ext cx="2614082" cy="342899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ko-KR" altLang="en-US" spc="-15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적용 </a:t>
              </a:r>
              <a:r>
                <a:rPr lang="ko-KR" altLang="en-US" spc="-15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대상기관</a:t>
              </a:r>
              <a:endParaRPr lang="ko-KR" altLang="en-US" sz="2800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2507203" y="1782397"/>
              <a:ext cx="289995" cy="243919"/>
              <a:chOff x="1717675" y="1401237"/>
              <a:chExt cx="353440" cy="297284"/>
            </a:xfrm>
          </p:grpSpPr>
          <p:sp>
            <p:nvSpPr>
              <p:cNvPr id="33" name="Freeform 5"/>
              <p:cNvSpPr>
                <a:spLocks/>
              </p:cNvSpPr>
              <p:nvPr/>
            </p:nvSpPr>
            <p:spPr bwMode="auto">
              <a:xfrm>
                <a:off x="1909761" y="1401237"/>
                <a:ext cx="161354" cy="173485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rgbClr val="FCB81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46" name="Freeform 6"/>
              <p:cNvSpPr>
                <a:spLocks/>
              </p:cNvSpPr>
              <p:nvPr/>
            </p:nvSpPr>
            <p:spPr bwMode="auto">
              <a:xfrm>
                <a:off x="1717675" y="1404498"/>
                <a:ext cx="292757" cy="294023"/>
              </a:xfrm>
              <a:custGeom>
                <a:avLst/>
                <a:gdLst>
                  <a:gd name="T0" fmla="*/ 140 w 389"/>
                  <a:gd name="T1" fmla="*/ 377 h 392"/>
                  <a:gd name="T2" fmla="*/ 24 w 389"/>
                  <a:gd name="T3" fmla="*/ 262 h 392"/>
                  <a:gd name="T4" fmla="*/ 22 w 389"/>
                  <a:gd name="T5" fmla="*/ 172 h 392"/>
                  <a:gd name="T6" fmla="*/ 76 w 389"/>
                  <a:gd name="T7" fmla="*/ 95 h 392"/>
                  <a:gd name="T8" fmla="*/ 164 w 389"/>
                  <a:gd name="T9" fmla="*/ 42 h 392"/>
                  <a:gd name="T10" fmla="*/ 175 w 389"/>
                  <a:gd name="T11" fmla="*/ 43 h 392"/>
                  <a:gd name="T12" fmla="*/ 179 w 389"/>
                  <a:gd name="T13" fmla="*/ 45 h 392"/>
                  <a:gd name="T14" fmla="*/ 180 w 389"/>
                  <a:gd name="T15" fmla="*/ 44 h 392"/>
                  <a:gd name="T16" fmla="*/ 328 w 389"/>
                  <a:gd name="T17" fmla="*/ 100 h 392"/>
                  <a:gd name="T18" fmla="*/ 359 w 389"/>
                  <a:gd name="T19" fmla="*/ 143 h 392"/>
                  <a:gd name="T20" fmla="*/ 362 w 389"/>
                  <a:gd name="T21" fmla="*/ 178 h 392"/>
                  <a:gd name="T22" fmla="*/ 358 w 389"/>
                  <a:gd name="T23" fmla="*/ 260 h 392"/>
                  <a:gd name="T24" fmla="*/ 355 w 389"/>
                  <a:gd name="T25" fmla="*/ 270 h 392"/>
                  <a:gd name="T26" fmla="*/ 362 w 389"/>
                  <a:gd name="T27" fmla="*/ 270 h 392"/>
                  <a:gd name="T28" fmla="*/ 362 w 389"/>
                  <a:gd name="T29" fmla="*/ 272 h 392"/>
                  <a:gd name="T30" fmla="*/ 314 w 389"/>
                  <a:gd name="T31" fmla="*/ 344 h 392"/>
                  <a:gd name="T32" fmla="*/ 313 w 389"/>
                  <a:gd name="T33" fmla="*/ 342 h 392"/>
                  <a:gd name="T34" fmla="*/ 300 w 389"/>
                  <a:gd name="T35" fmla="*/ 346 h 392"/>
                  <a:gd name="T36" fmla="*/ 281 w 389"/>
                  <a:gd name="T37" fmla="*/ 357 h 392"/>
                  <a:gd name="T38" fmla="*/ 242 w 389"/>
                  <a:gd name="T39" fmla="*/ 376 h 392"/>
                  <a:gd name="T40" fmla="*/ 234 w 389"/>
                  <a:gd name="T41" fmla="*/ 380 h 392"/>
                  <a:gd name="T42" fmla="*/ 213 w 389"/>
                  <a:gd name="T43" fmla="*/ 377 h 392"/>
                  <a:gd name="T44" fmla="*/ 169 w 389"/>
                  <a:gd name="T45" fmla="*/ 374 h 392"/>
                  <a:gd name="T46" fmla="*/ 160 w 389"/>
                  <a:gd name="T47" fmla="*/ 374 h 392"/>
                  <a:gd name="T48" fmla="*/ 140 w 389"/>
                  <a:gd name="T49" fmla="*/ 37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9" h="392">
                    <a:moveTo>
                      <a:pt x="140" y="377"/>
                    </a:moveTo>
                    <a:cubicBezTo>
                      <a:pt x="130" y="392"/>
                      <a:pt x="0" y="275"/>
                      <a:pt x="24" y="262"/>
                    </a:cubicBezTo>
                    <a:cubicBezTo>
                      <a:pt x="4" y="256"/>
                      <a:pt x="22" y="182"/>
                      <a:pt x="22" y="172"/>
                    </a:cubicBezTo>
                    <a:cubicBezTo>
                      <a:pt x="21" y="162"/>
                      <a:pt x="64" y="90"/>
                      <a:pt x="76" y="95"/>
                    </a:cubicBezTo>
                    <a:cubicBezTo>
                      <a:pt x="83" y="63"/>
                      <a:pt x="159" y="60"/>
                      <a:pt x="164" y="42"/>
                    </a:cubicBezTo>
                    <a:cubicBezTo>
                      <a:pt x="165" y="41"/>
                      <a:pt x="172" y="42"/>
                      <a:pt x="175" y="43"/>
                    </a:cubicBezTo>
                    <a:cubicBezTo>
                      <a:pt x="174" y="44"/>
                      <a:pt x="183" y="30"/>
                      <a:pt x="179" y="45"/>
                    </a:cubicBezTo>
                    <a:cubicBezTo>
                      <a:pt x="179" y="44"/>
                      <a:pt x="180" y="44"/>
                      <a:pt x="180" y="44"/>
                    </a:cubicBezTo>
                    <a:cubicBezTo>
                      <a:pt x="192" y="0"/>
                      <a:pt x="321" y="102"/>
                      <a:pt x="328" y="100"/>
                    </a:cubicBezTo>
                    <a:cubicBezTo>
                      <a:pt x="327" y="109"/>
                      <a:pt x="358" y="126"/>
                      <a:pt x="359" y="143"/>
                    </a:cubicBezTo>
                    <a:cubicBezTo>
                      <a:pt x="360" y="148"/>
                      <a:pt x="363" y="171"/>
                      <a:pt x="362" y="178"/>
                    </a:cubicBezTo>
                    <a:cubicBezTo>
                      <a:pt x="389" y="187"/>
                      <a:pt x="366" y="262"/>
                      <a:pt x="358" y="260"/>
                    </a:cubicBezTo>
                    <a:cubicBezTo>
                      <a:pt x="358" y="262"/>
                      <a:pt x="356" y="268"/>
                      <a:pt x="355" y="270"/>
                    </a:cubicBezTo>
                    <a:cubicBezTo>
                      <a:pt x="356" y="267"/>
                      <a:pt x="358" y="267"/>
                      <a:pt x="362" y="270"/>
                    </a:cubicBezTo>
                    <a:cubicBezTo>
                      <a:pt x="361" y="271"/>
                      <a:pt x="361" y="271"/>
                      <a:pt x="362" y="272"/>
                    </a:cubicBezTo>
                    <a:cubicBezTo>
                      <a:pt x="355" y="271"/>
                      <a:pt x="314" y="341"/>
                      <a:pt x="314" y="344"/>
                    </a:cubicBezTo>
                    <a:cubicBezTo>
                      <a:pt x="311" y="343"/>
                      <a:pt x="311" y="342"/>
                      <a:pt x="313" y="342"/>
                    </a:cubicBezTo>
                    <a:cubicBezTo>
                      <a:pt x="301" y="342"/>
                      <a:pt x="310" y="349"/>
                      <a:pt x="300" y="346"/>
                    </a:cubicBezTo>
                    <a:cubicBezTo>
                      <a:pt x="298" y="354"/>
                      <a:pt x="291" y="362"/>
                      <a:pt x="281" y="357"/>
                    </a:cubicBezTo>
                    <a:cubicBezTo>
                      <a:pt x="280" y="359"/>
                      <a:pt x="240" y="390"/>
                      <a:pt x="242" y="376"/>
                    </a:cubicBezTo>
                    <a:cubicBezTo>
                      <a:pt x="240" y="380"/>
                      <a:pt x="234" y="392"/>
                      <a:pt x="234" y="380"/>
                    </a:cubicBezTo>
                    <a:cubicBezTo>
                      <a:pt x="232" y="380"/>
                      <a:pt x="209" y="387"/>
                      <a:pt x="213" y="377"/>
                    </a:cubicBezTo>
                    <a:cubicBezTo>
                      <a:pt x="200" y="376"/>
                      <a:pt x="186" y="377"/>
                      <a:pt x="169" y="374"/>
                    </a:cubicBezTo>
                    <a:cubicBezTo>
                      <a:pt x="167" y="384"/>
                      <a:pt x="160" y="379"/>
                      <a:pt x="160" y="374"/>
                    </a:cubicBezTo>
                    <a:cubicBezTo>
                      <a:pt x="154" y="373"/>
                      <a:pt x="145" y="378"/>
                      <a:pt x="140" y="377"/>
                    </a:cubicBezTo>
                  </a:path>
                </a:pathLst>
              </a:custGeom>
              <a:solidFill>
                <a:srgbClr val="006CB6">
                  <a:alpha val="9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</p:grpSp>
      </p:grpSp>
      <p:grpSp>
        <p:nvGrpSpPr>
          <p:cNvPr id="47" name="그룹 46"/>
          <p:cNvGrpSpPr/>
          <p:nvPr/>
        </p:nvGrpSpPr>
        <p:grpSpPr>
          <a:xfrm>
            <a:off x="4910592" y="1376363"/>
            <a:ext cx="2928413" cy="342899"/>
            <a:chOff x="2507203" y="1777635"/>
            <a:chExt cx="2928413" cy="342899"/>
          </a:xfrm>
        </p:grpSpPr>
        <p:sp>
          <p:nvSpPr>
            <p:cNvPr id="48" name="TextBox 47"/>
            <p:cNvSpPr txBox="1"/>
            <p:nvPr/>
          </p:nvSpPr>
          <p:spPr>
            <a:xfrm>
              <a:off x="2821534" y="1777635"/>
              <a:ext cx="2614082" cy="342899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ko-KR" altLang="en-US" spc="-15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적용 </a:t>
              </a:r>
              <a:r>
                <a:rPr lang="ko-KR" altLang="en-US" spc="-15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대상자</a:t>
              </a:r>
              <a:endParaRPr lang="ko-KR" altLang="en-US" sz="2800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49" name="그룹 48"/>
            <p:cNvGrpSpPr/>
            <p:nvPr/>
          </p:nvGrpSpPr>
          <p:grpSpPr>
            <a:xfrm>
              <a:off x="2507203" y="1782397"/>
              <a:ext cx="289995" cy="243919"/>
              <a:chOff x="1717675" y="1401237"/>
              <a:chExt cx="353440" cy="297284"/>
            </a:xfrm>
          </p:grpSpPr>
          <p:sp>
            <p:nvSpPr>
              <p:cNvPr id="50" name="Freeform 5"/>
              <p:cNvSpPr>
                <a:spLocks/>
              </p:cNvSpPr>
              <p:nvPr/>
            </p:nvSpPr>
            <p:spPr bwMode="auto">
              <a:xfrm>
                <a:off x="1909761" y="1401237"/>
                <a:ext cx="161354" cy="173485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rgbClr val="FCB81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51" name="Freeform 6"/>
              <p:cNvSpPr>
                <a:spLocks/>
              </p:cNvSpPr>
              <p:nvPr/>
            </p:nvSpPr>
            <p:spPr bwMode="auto">
              <a:xfrm>
                <a:off x="1717675" y="1404498"/>
                <a:ext cx="292757" cy="294023"/>
              </a:xfrm>
              <a:custGeom>
                <a:avLst/>
                <a:gdLst>
                  <a:gd name="T0" fmla="*/ 140 w 389"/>
                  <a:gd name="T1" fmla="*/ 377 h 392"/>
                  <a:gd name="T2" fmla="*/ 24 w 389"/>
                  <a:gd name="T3" fmla="*/ 262 h 392"/>
                  <a:gd name="T4" fmla="*/ 22 w 389"/>
                  <a:gd name="T5" fmla="*/ 172 h 392"/>
                  <a:gd name="T6" fmla="*/ 76 w 389"/>
                  <a:gd name="T7" fmla="*/ 95 h 392"/>
                  <a:gd name="T8" fmla="*/ 164 w 389"/>
                  <a:gd name="T9" fmla="*/ 42 h 392"/>
                  <a:gd name="T10" fmla="*/ 175 w 389"/>
                  <a:gd name="T11" fmla="*/ 43 h 392"/>
                  <a:gd name="T12" fmla="*/ 179 w 389"/>
                  <a:gd name="T13" fmla="*/ 45 h 392"/>
                  <a:gd name="T14" fmla="*/ 180 w 389"/>
                  <a:gd name="T15" fmla="*/ 44 h 392"/>
                  <a:gd name="T16" fmla="*/ 328 w 389"/>
                  <a:gd name="T17" fmla="*/ 100 h 392"/>
                  <a:gd name="T18" fmla="*/ 359 w 389"/>
                  <a:gd name="T19" fmla="*/ 143 h 392"/>
                  <a:gd name="T20" fmla="*/ 362 w 389"/>
                  <a:gd name="T21" fmla="*/ 178 h 392"/>
                  <a:gd name="T22" fmla="*/ 358 w 389"/>
                  <a:gd name="T23" fmla="*/ 260 h 392"/>
                  <a:gd name="T24" fmla="*/ 355 w 389"/>
                  <a:gd name="T25" fmla="*/ 270 h 392"/>
                  <a:gd name="T26" fmla="*/ 362 w 389"/>
                  <a:gd name="T27" fmla="*/ 270 h 392"/>
                  <a:gd name="T28" fmla="*/ 362 w 389"/>
                  <a:gd name="T29" fmla="*/ 272 h 392"/>
                  <a:gd name="T30" fmla="*/ 314 w 389"/>
                  <a:gd name="T31" fmla="*/ 344 h 392"/>
                  <a:gd name="T32" fmla="*/ 313 w 389"/>
                  <a:gd name="T33" fmla="*/ 342 h 392"/>
                  <a:gd name="T34" fmla="*/ 300 w 389"/>
                  <a:gd name="T35" fmla="*/ 346 h 392"/>
                  <a:gd name="T36" fmla="*/ 281 w 389"/>
                  <a:gd name="T37" fmla="*/ 357 h 392"/>
                  <a:gd name="T38" fmla="*/ 242 w 389"/>
                  <a:gd name="T39" fmla="*/ 376 h 392"/>
                  <a:gd name="T40" fmla="*/ 234 w 389"/>
                  <a:gd name="T41" fmla="*/ 380 h 392"/>
                  <a:gd name="T42" fmla="*/ 213 w 389"/>
                  <a:gd name="T43" fmla="*/ 377 h 392"/>
                  <a:gd name="T44" fmla="*/ 169 w 389"/>
                  <a:gd name="T45" fmla="*/ 374 h 392"/>
                  <a:gd name="T46" fmla="*/ 160 w 389"/>
                  <a:gd name="T47" fmla="*/ 374 h 392"/>
                  <a:gd name="T48" fmla="*/ 140 w 389"/>
                  <a:gd name="T49" fmla="*/ 37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9" h="392">
                    <a:moveTo>
                      <a:pt x="140" y="377"/>
                    </a:moveTo>
                    <a:cubicBezTo>
                      <a:pt x="130" y="392"/>
                      <a:pt x="0" y="275"/>
                      <a:pt x="24" y="262"/>
                    </a:cubicBezTo>
                    <a:cubicBezTo>
                      <a:pt x="4" y="256"/>
                      <a:pt x="22" y="182"/>
                      <a:pt x="22" y="172"/>
                    </a:cubicBezTo>
                    <a:cubicBezTo>
                      <a:pt x="21" y="162"/>
                      <a:pt x="64" y="90"/>
                      <a:pt x="76" y="95"/>
                    </a:cubicBezTo>
                    <a:cubicBezTo>
                      <a:pt x="83" y="63"/>
                      <a:pt x="159" y="60"/>
                      <a:pt x="164" y="42"/>
                    </a:cubicBezTo>
                    <a:cubicBezTo>
                      <a:pt x="165" y="41"/>
                      <a:pt x="172" y="42"/>
                      <a:pt x="175" y="43"/>
                    </a:cubicBezTo>
                    <a:cubicBezTo>
                      <a:pt x="174" y="44"/>
                      <a:pt x="183" y="30"/>
                      <a:pt x="179" y="45"/>
                    </a:cubicBezTo>
                    <a:cubicBezTo>
                      <a:pt x="179" y="44"/>
                      <a:pt x="180" y="44"/>
                      <a:pt x="180" y="44"/>
                    </a:cubicBezTo>
                    <a:cubicBezTo>
                      <a:pt x="192" y="0"/>
                      <a:pt x="321" y="102"/>
                      <a:pt x="328" y="100"/>
                    </a:cubicBezTo>
                    <a:cubicBezTo>
                      <a:pt x="327" y="109"/>
                      <a:pt x="358" y="126"/>
                      <a:pt x="359" y="143"/>
                    </a:cubicBezTo>
                    <a:cubicBezTo>
                      <a:pt x="360" y="148"/>
                      <a:pt x="363" y="171"/>
                      <a:pt x="362" y="178"/>
                    </a:cubicBezTo>
                    <a:cubicBezTo>
                      <a:pt x="389" y="187"/>
                      <a:pt x="366" y="262"/>
                      <a:pt x="358" y="260"/>
                    </a:cubicBezTo>
                    <a:cubicBezTo>
                      <a:pt x="358" y="262"/>
                      <a:pt x="356" y="268"/>
                      <a:pt x="355" y="270"/>
                    </a:cubicBezTo>
                    <a:cubicBezTo>
                      <a:pt x="356" y="267"/>
                      <a:pt x="358" y="267"/>
                      <a:pt x="362" y="270"/>
                    </a:cubicBezTo>
                    <a:cubicBezTo>
                      <a:pt x="361" y="271"/>
                      <a:pt x="361" y="271"/>
                      <a:pt x="362" y="272"/>
                    </a:cubicBezTo>
                    <a:cubicBezTo>
                      <a:pt x="355" y="271"/>
                      <a:pt x="314" y="341"/>
                      <a:pt x="314" y="344"/>
                    </a:cubicBezTo>
                    <a:cubicBezTo>
                      <a:pt x="311" y="343"/>
                      <a:pt x="311" y="342"/>
                      <a:pt x="313" y="342"/>
                    </a:cubicBezTo>
                    <a:cubicBezTo>
                      <a:pt x="301" y="342"/>
                      <a:pt x="310" y="349"/>
                      <a:pt x="300" y="346"/>
                    </a:cubicBezTo>
                    <a:cubicBezTo>
                      <a:pt x="298" y="354"/>
                      <a:pt x="291" y="362"/>
                      <a:pt x="281" y="357"/>
                    </a:cubicBezTo>
                    <a:cubicBezTo>
                      <a:pt x="280" y="359"/>
                      <a:pt x="240" y="390"/>
                      <a:pt x="242" y="376"/>
                    </a:cubicBezTo>
                    <a:cubicBezTo>
                      <a:pt x="240" y="380"/>
                      <a:pt x="234" y="392"/>
                      <a:pt x="234" y="380"/>
                    </a:cubicBezTo>
                    <a:cubicBezTo>
                      <a:pt x="232" y="380"/>
                      <a:pt x="209" y="387"/>
                      <a:pt x="213" y="377"/>
                    </a:cubicBezTo>
                    <a:cubicBezTo>
                      <a:pt x="200" y="376"/>
                      <a:pt x="186" y="377"/>
                      <a:pt x="169" y="374"/>
                    </a:cubicBezTo>
                    <a:cubicBezTo>
                      <a:pt x="167" y="384"/>
                      <a:pt x="160" y="379"/>
                      <a:pt x="160" y="374"/>
                    </a:cubicBezTo>
                    <a:cubicBezTo>
                      <a:pt x="154" y="373"/>
                      <a:pt x="145" y="378"/>
                      <a:pt x="140" y="377"/>
                    </a:cubicBezTo>
                  </a:path>
                </a:pathLst>
              </a:custGeom>
              <a:solidFill>
                <a:srgbClr val="006CB6">
                  <a:alpha val="9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</p:grpSp>
      </p:grpSp>
      <p:pic>
        <p:nvPicPr>
          <p:cNvPr id="5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9926"/>
          <a:stretch/>
        </p:blipFill>
        <p:spPr bwMode="auto">
          <a:xfrm rot="16200000">
            <a:off x="1777113" y="3761342"/>
            <a:ext cx="5867013" cy="239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TextBox 84"/>
          <p:cNvSpPr txBox="1"/>
          <p:nvPr/>
        </p:nvSpPr>
        <p:spPr>
          <a:xfrm>
            <a:off x="754853" y="3815414"/>
            <a:ext cx="34900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헌법기관</a:t>
            </a:r>
            <a:r>
              <a:rPr lang="en-US" altLang="ko-KR" sz="14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</a:t>
            </a:r>
            <a:r>
              <a:rPr lang="ko-KR" altLang="en-US" sz="14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중앙행정기관</a:t>
            </a:r>
            <a:r>
              <a:rPr lang="en-US" altLang="ko-KR" sz="14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</a:t>
            </a:r>
            <a:r>
              <a:rPr lang="ko-KR" altLang="en-US" sz="14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지방자치단체</a:t>
            </a:r>
            <a:r>
              <a: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</a:t>
            </a:r>
            <a:br>
              <a: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시</a:t>
            </a:r>
            <a:r>
              <a:rPr lang="en-US" altLang="ko-KR" sz="14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·</a:t>
            </a:r>
            <a:r>
              <a:rPr lang="ko-KR" altLang="en-US" sz="14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도 교육청</a:t>
            </a:r>
            <a:r>
              <a:rPr lang="en-US" altLang="ko-KR" sz="14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</a:t>
            </a:r>
            <a:r>
              <a:rPr lang="ko-KR" altLang="en-US" sz="14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공직유관단체 등 모든 </a:t>
            </a: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공공기관</a:t>
            </a:r>
            <a:endParaRPr lang="en-US" altLang="ko-KR" sz="1400" spc="-1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marL="285750" indent="-285750"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ko-KR" altLang="en-US" sz="14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사립학교를 포함한 각급 </a:t>
            </a:r>
            <a:r>
              <a:rPr lang="ko-KR" altLang="en-US" sz="14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학교</a:t>
            </a:r>
            <a:r>
              <a:rPr lang="en-US" altLang="ko-KR" sz="14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</a:t>
            </a:r>
            <a:r>
              <a:rPr lang="ko-KR" altLang="en-US" sz="14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학교법인</a:t>
            </a:r>
            <a:r>
              <a:rPr lang="en-US" altLang="ko-KR" sz="14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</a:t>
            </a: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언론사</a:t>
            </a:r>
            <a:endParaRPr lang="en-US" altLang="ko-KR" sz="1400" spc="-1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769921" y="3815416"/>
            <a:ext cx="4378122" cy="2477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</a:t>
            </a:r>
            <a:r>
              <a:rPr lang="ko-KR" altLang="en-US" sz="1400" spc="-1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공직자등</a:t>
            </a:r>
            <a:r>
              <a: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) </a:t>
            </a: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국가</a:t>
            </a:r>
            <a:r>
              <a: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지방공무원</a:t>
            </a:r>
            <a:r>
              <a: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</a:t>
            </a: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공직유관단체 및</a:t>
            </a:r>
            <a:r>
              <a: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/>
            </a:r>
            <a:br>
              <a: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공공기관의 장과</a:t>
            </a:r>
            <a:r>
              <a: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임직원</a:t>
            </a:r>
            <a:r>
              <a: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</a:t>
            </a: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각급 학교의 장과 교직원</a:t>
            </a:r>
            <a:r>
              <a: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</a:t>
            </a:r>
            <a:br>
              <a: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학교법인의 임직원</a:t>
            </a:r>
            <a:r>
              <a: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</a:t>
            </a: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언론사의 대표자와 임직원</a:t>
            </a:r>
            <a:endParaRPr lang="en-US" altLang="ko-KR" sz="1400" spc="-1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marL="285750" indent="-285750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ko-KR" altLang="en-US" sz="1400" spc="-1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공직자등의</a:t>
            </a: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배우자</a:t>
            </a:r>
          </a:p>
          <a:p>
            <a:pPr marL="285750" indent="-285750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공무수행사인</a:t>
            </a:r>
            <a:r>
              <a: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/>
            </a:r>
            <a:br>
              <a: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</a:br>
            <a:r>
              <a:rPr lang="en-US" altLang="ko-KR" sz="13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※ </a:t>
            </a:r>
            <a:r>
              <a:rPr lang="ko-KR" altLang="en-US" sz="13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각종 위원회에 참여하는 민간위원</a:t>
            </a:r>
            <a:r>
              <a:rPr lang="en-US" altLang="ko-KR" sz="13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3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공공기관의</a:t>
            </a:r>
            <a:r>
              <a:rPr lang="en-US" altLang="ko-KR" sz="13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3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권한을 위임</a:t>
            </a:r>
            <a:r>
              <a:rPr lang="en-US" altLang="ko-KR" sz="13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br>
              <a:rPr lang="en-US" altLang="ko-KR" sz="13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</a:br>
            <a:r>
              <a:rPr lang="en-US" altLang="ko-KR" sz="13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   </a:t>
            </a:r>
            <a:r>
              <a:rPr lang="ko-KR" altLang="en-US" sz="1300" spc="-1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위탁받은</a:t>
            </a:r>
            <a:r>
              <a:rPr lang="ko-KR" altLang="en-US" sz="13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자</a:t>
            </a:r>
            <a:r>
              <a:rPr lang="en-US" altLang="ko-KR" sz="13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3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공공기관에 </a:t>
            </a:r>
            <a:r>
              <a:rPr lang="ko-KR" altLang="en-US" sz="1300" spc="-1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파견근무하는</a:t>
            </a:r>
            <a:r>
              <a:rPr lang="en-US" altLang="ko-KR" sz="13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3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민간인</a:t>
            </a:r>
            <a:r>
              <a:rPr lang="en-US" altLang="ko-KR" sz="13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3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공무상</a:t>
            </a:r>
            <a:r>
              <a:rPr lang="en-US" altLang="ko-KR" sz="13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/>
            </a:r>
            <a:br>
              <a:rPr lang="en-US" altLang="ko-KR" sz="13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</a:br>
            <a:r>
              <a:rPr lang="en-US" altLang="ko-KR" sz="13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   </a:t>
            </a:r>
            <a:r>
              <a:rPr lang="ko-KR" altLang="en-US" sz="13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심의</a:t>
            </a:r>
            <a:r>
              <a:rPr lang="en-US" altLang="ko-KR" sz="13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13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평가 등을 하는 자</a:t>
            </a:r>
            <a:endParaRPr lang="en-US" altLang="ko-KR" sz="1300" spc="-1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285750" indent="-285750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ü"/>
            </a:pPr>
            <a:endParaRPr lang="en-US" altLang="ko-KR" sz="800" spc="-1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285750" indent="-285750"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ü"/>
            </a:pPr>
            <a:r>
              <a:rPr lang="ko-KR" altLang="en-US" sz="1300" spc="-1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공직자등에게</a:t>
            </a:r>
            <a:r>
              <a:rPr lang="ko-KR" altLang="en-US" sz="13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부정청탁</a:t>
            </a:r>
            <a:r>
              <a:rPr lang="ko-KR" altLang="en-US" sz="13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itchFamily="18" charset="-127"/>
                <a:ea typeface="KoPub돋움체 Light" pitchFamily="18" charset="-127"/>
              </a:rPr>
              <a:t>을</a:t>
            </a: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 </a:t>
            </a:r>
            <a:r>
              <a:rPr lang="ko-KR" altLang="en-US" sz="13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itchFamily="18" charset="-127"/>
                <a:ea typeface="KoPub돋움체 Light" pitchFamily="18" charset="-127"/>
              </a:rPr>
              <a:t>하거나</a:t>
            </a: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 수수 금지 </a:t>
            </a:r>
            <a:r>
              <a:rPr lang="ko-KR" altLang="en-US" sz="1400" spc="-1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금품등을</a:t>
            </a: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 제공한 자</a:t>
            </a:r>
            <a:endParaRPr lang="en-US" altLang="ko-KR" sz="14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itchFamily="18" charset="-127"/>
              <a:ea typeface="KoPub돋움체 Bold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7543800" y="209733"/>
            <a:ext cx="1076339" cy="558617"/>
            <a:chOff x="7543800" y="209733"/>
            <a:chExt cx="1076339" cy="558617"/>
          </a:xfrm>
        </p:grpSpPr>
        <p:grpSp>
          <p:nvGrpSpPr>
            <p:cNvPr id="39" name="그룹 38"/>
            <p:cNvGrpSpPr/>
            <p:nvPr/>
          </p:nvGrpSpPr>
          <p:grpSpPr>
            <a:xfrm>
              <a:off x="7790361" y="652511"/>
              <a:ext cx="742451" cy="115839"/>
              <a:chOff x="7874602" y="245414"/>
              <a:chExt cx="627655" cy="97928"/>
            </a:xfrm>
          </p:grpSpPr>
          <p:sp>
            <p:nvSpPr>
              <p:cNvPr id="34" name="Freeform 5"/>
              <p:cNvSpPr>
                <a:spLocks/>
              </p:cNvSpPr>
              <p:nvPr/>
            </p:nvSpPr>
            <p:spPr bwMode="auto">
              <a:xfrm>
                <a:off x="7874602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rgbClr val="197AB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35" name="Freeform 5"/>
              <p:cNvSpPr>
                <a:spLocks/>
              </p:cNvSpPr>
              <p:nvPr/>
            </p:nvSpPr>
            <p:spPr bwMode="auto">
              <a:xfrm>
                <a:off x="8008746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36" name="Freeform 5"/>
              <p:cNvSpPr>
                <a:spLocks/>
              </p:cNvSpPr>
              <p:nvPr/>
            </p:nvSpPr>
            <p:spPr bwMode="auto">
              <a:xfrm>
                <a:off x="8142890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37" name="Freeform 5"/>
              <p:cNvSpPr>
                <a:spLocks/>
              </p:cNvSpPr>
              <p:nvPr/>
            </p:nvSpPr>
            <p:spPr bwMode="auto">
              <a:xfrm>
                <a:off x="8277034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38" name="Freeform 5"/>
              <p:cNvSpPr>
                <a:spLocks/>
              </p:cNvSpPr>
              <p:nvPr/>
            </p:nvSpPr>
            <p:spPr bwMode="auto">
              <a:xfrm>
                <a:off x="8411177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</p:grpSp>
        <p:grpSp>
          <p:nvGrpSpPr>
            <p:cNvPr id="72" name="그룹 71"/>
            <p:cNvGrpSpPr/>
            <p:nvPr/>
          </p:nvGrpSpPr>
          <p:grpSpPr>
            <a:xfrm>
              <a:off x="7543800" y="209733"/>
              <a:ext cx="1076339" cy="466725"/>
              <a:chOff x="7543800" y="501833"/>
              <a:chExt cx="1076339" cy="466725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7543800" y="501833"/>
                <a:ext cx="1076339" cy="466725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r"/>
                <a:r>
                  <a:rPr lang="ko-KR" altLang="en-US" sz="1050" spc="-5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청탁금지법</a:t>
                </a:r>
                <a:r>
                  <a:rPr lang="en-US" altLang="ko-KR" sz="1100" spc="-5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/>
                </a:r>
                <a:br>
                  <a:rPr lang="en-US" altLang="ko-KR" sz="1100" spc="-5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</a:br>
                <a:r>
                  <a:rPr lang="ko-KR" altLang="en-US" sz="1100" spc="-5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주요내용</a:t>
                </a:r>
                <a:endParaRPr lang="ko-KR" altLang="en-US" sz="1100" spc="-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grpSp>
            <p:nvGrpSpPr>
              <p:cNvPr id="74" name="그룹 73"/>
              <p:cNvGrpSpPr/>
              <p:nvPr/>
            </p:nvGrpSpPr>
            <p:grpSpPr>
              <a:xfrm>
                <a:off x="7776211" y="542460"/>
                <a:ext cx="175978" cy="173830"/>
                <a:chOff x="3899707" y="2154288"/>
                <a:chExt cx="377224" cy="372618"/>
              </a:xfrm>
            </p:grpSpPr>
            <p:grpSp>
              <p:nvGrpSpPr>
                <p:cNvPr id="75" name="그룹 74"/>
                <p:cNvGrpSpPr/>
                <p:nvPr/>
              </p:nvGrpSpPr>
              <p:grpSpPr>
                <a:xfrm>
                  <a:off x="3899707" y="2154288"/>
                  <a:ext cx="377224" cy="372618"/>
                  <a:chOff x="4409144" y="2054269"/>
                  <a:chExt cx="1070339" cy="1057274"/>
                </a:xfrm>
              </p:grpSpPr>
              <p:sp>
                <p:nvSpPr>
                  <p:cNvPr id="77" name="Freeform 5"/>
                  <p:cNvSpPr>
                    <a:spLocks/>
                  </p:cNvSpPr>
                  <p:nvPr/>
                </p:nvSpPr>
                <p:spPr bwMode="auto">
                  <a:xfrm>
                    <a:off x="4925513" y="2054269"/>
                    <a:ext cx="553970" cy="595621"/>
                  </a:xfrm>
                  <a:custGeom>
                    <a:avLst/>
                    <a:gdLst>
                      <a:gd name="T0" fmla="*/ 97 w 280"/>
                      <a:gd name="T1" fmla="*/ 277 h 302"/>
                      <a:gd name="T2" fmla="*/ 6 w 280"/>
                      <a:gd name="T3" fmla="*/ 183 h 302"/>
                      <a:gd name="T4" fmla="*/ 19 w 280"/>
                      <a:gd name="T5" fmla="*/ 104 h 302"/>
                      <a:gd name="T6" fmla="*/ 91 w 280"/>
                      <a:gd name="T7" fmla="*/ 36 h 302"/>
                      <a:gd name="T8" fmla="*/ 262 w 280"/>
                      <a:gd name="T9" fmla="*/ 109 h 302"/>
                      <a:gd name="T10" fmla="*/ 261 w 280"/>
                      <a:gd name="T11" fmla="*/ 189 h 302"/>
                      <a:gd name="T12" fmla="*/ 259 w 280"/>
                      <a:gd name="T13" fmla="*/ 196 h 302"/>
                      <a:gd name="T14" fmla="*/ 264 w 280"/>
                      <a:gd name="T15" fmla="*/ 196 h 302"/>
                      <a:gd name="T16" fmla="*/ 174 w 280"/>
                      <a:gd name="T17" fmla="*/ 276 h 302"/>
                      <a:gd name="T18" fmla="*/ 153 w 280"/>
                      <a:gd name="T19" fmla="*/ 282 h 302"/>
                      <a:gd name="T20" fmla="*/ 119 w 280"/>
                      <a:gd name="T21" fmla="*/ 275 h 302"/>
                      <a:gd name="T22" fmla="*/ 97 w 280"/>
                      <a:gd name="T23" fmla="*/ 277 h 3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80" h="302">
                        <a:moveTo>
                          <a:pt x="97" y="277"/>
                        </a:moveTo>
                        <a:cubicBezTo>
                          <a:pt x="82" y="300"/>
                          <a:pt x="6" y="183"/>
                          <a:pt x="6" y="183"/>
                        </a:cubicBezTo>
                        <a:cubicBezTo>
                          <a:pt x="0" y="165"/>
                          <a:pt x="18" y="103"/>
                          <a:pt x="19" y="104"/>
                        </a:cubicBezTo>
                        <a:cubicBezTo>
                          <a:pt x="13" y="89"/>
                          <a:pt x="74" y="31"/>
                          <a:pt x="91" y="36"/>
                        </a:cubicBezTo>
                        <a:cubicBezTo>
                          <a:pt x="90" y="0"/>
                          <a:pt x="271" y="41"/>
                          <a:pt x="262" y="109"/>
                        </a:cubicBezTo>
                        <a:cubicBezTo>
                          <a:pt x="270" y="112"/>
                          <a:pt x="280" y="194"/>
                          <a:pt x="261" y="189"/>
                        </a:cubicBezTo>
                        <a:cubicBezTo>
                          <a:pt x="258" y="191"/>
                          <a:pt x="257" y="194"/>
                          <a:pt x="259" y="196"/>
                        </a:cubicBezTo>
                        <a:cubicBezTo>
                          <a:pt x="260" y="194"/>
                          <a:pt x="262" y="194"/>
                          <a:pt x="264" y="196"/>
                        </a:cubicBezTo>
                        <a:cubicBezTo>
                          <a:pt x="249" y="215"/>
                          <a:pt x="189" y="302"/>
                          <a:pt x="174" y="276"/>
                        </a:cubicBezTo>
                        <a:cubicBezTo>
                          <a:pt x="170" y="284"/>
                          <a:pt x="155" y="276"/>
                          <a:pt x="153" y="282"/>
                        </a:cubicBezTo>
                        <a:cubicBezTo>
                          <a:pt x="154" y="282"/>
                          <a:pt x="117" y="279"/>
                          <a:pt x="119" y="275"/>
                        </a:cubicBezTo>
                        <a:cubicBezTo>
                          <a:pt x="120" y="275"/>
                          <a:pt x="102" y="278"/>
                          <a:pt x="97" y="277"/>
                        </a:cubicBezTo>
                      </a:path>
                    </a:pathLst>
                  </a:custGeom>
                  <a:solidFill>
                    <a:srgbClr val="B2D234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  <p:sp>
                <p:nvSpPr>
                  <p:cNvPr id="83" name="Freeform 6"/>
                  <p:cNvSpPr>
                    <a:spLocks/>
                  </p:cNvSpPr>
                  <p:nvPr/>
                </p:nvSpPr>
                <p:spPr bwMode="auto">
                  <a:xfrm>
                    <a:off x="4409144" y="2102081"/>
                    <a:ext cx="1005113" cy="1009462"/>
                  </a:xfrm>
                  <a:custGeom>
                    <a:avLst/>
                    <a:gdLst>
                      <a:gd name="T0" fmla="*/ 140 w 389"/>
                      <a:gd name="T1" fmla="*/ 377 h 392"/>
                      <a:gd name="T2" fmla="*/ 24 w 389"/>
                      <a:gd name="T3" fmla="*/ 262 h 392"/>
                      <a:gd name="T4" fmla="*/ 22 w 389"/>
                      <a:gd name="T5" fmla="*/ 172 h 392"/>
                      <a:gd name="T6" fmla="*/ 76 w 389"/>
                      <a:gd name="T7" fmla="*/ 95 h 392"/>
                      <a:gd name="T8" fmla="*/ 164 w 389"/>
                      <a:gd name="T9" fmla="*/ 42 h 392"/>
                      <a:gd name="T10" fmla="*/ 175 w 389"/>
                      <a:gd name="T11" fmla="*/ 43 h 392"/>
                      <a:gd name="T12" fmla="*/ 179 w 389"/>
                      <a:gd name="T13" fmla="*/ 45 h 392"/>
                      <a:gd name="T14" fmla="*/ 180 w 389"/>
                      <a:gd name="T15" fmla="*/ 44 h 392"/>
                      <a:gd name="T16" fmla="*/ 328 w 389"/>
                      <a:gd name="T17" fmla="*/ 100 h 392"/>
                      <a:gd name="T18" fmla="*/ 359 w 389"/>
                      <a:gd name="T19" fmla="*/ 143 h 392"/>
                      <a:gd name="T20" fmla="*/ 362 w 389"/>
                      <a:gd name="T21" fmla="*/ 178 h 392"/>
                      <a:gd name="T22" fmla="*/ 358 w 389"/>
                      <a:gd name="T23" fmla="*/ 260 h 392"/>
                      <a:gd name="T24" fmla="*/ 355 w 389"/>
                      <a:gd name="T25" fmla="*/ 270 h 392"/>
                      <a:gd name="T26" fmla="*/ 362 w 389"/>
                      <a:gd name="T27" fmla="*/ 270 h 392"/>
                      <a:gd name="T28" fmla="*/ 362 w 389"/>
                      <a:gd name="T29" fmla="*/ 272 h 392"/>
                      <a:gd name="T30" fmla="*/ 314 w 389"/>
                      <a:gd name="T31" fmla="*/ 344 h 392"/>
                      <a:gd name="T32" fmla="*/ 313 w 389"/>
                      <a:gd name="T33" fmla="*/ 342 h 392"/>
                      <a:gd name="T34" fmla="*/ 300 w 389"/>
                      <a:gd name="T35" fmla="*/ 346 h 392"/>
                      <a:gd name="T36" fmla="*/ 281 w 389"/>
                      <a:gd name="T37" fmla="*/ 357 h 392"/>
                      <a:gd name="T38" fmla="*/ 242 w 389"/>
                      <a:gd name="T39" fmla="*/ 376 h 392"/>
                      <a:gd name="T40" fmla="*/ 234 w 389"/>
                      <a:gd name="T41" fmla="*/ 380 h 392"/>
                      <a:gd name="T42" fmla="*/ 213 w 389"/>
                      <a:gd name="T43" fmla="*/ 377 h 392"/>
                      <a:gd name="T44" fmla="*/ 169 w 389"/>
                      <a:gd name="T45" fmla="*/ 374 h 392"/>
                      <a:gd name="T46" fmla="*/ 160 w 389"/>
                      <a:gd name="T47" fmla="*/ 374 h 392"/>
                      <a:gd name="T48" fmla="*/ 140 w 389"/>
                      <a:gd name="T49" fmla="*/ 377 h 3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89" h="392">
                        <a:moveTo>
                          <a:pt x="140" y="377"/>
                        </a:moveTo>
                        <a:cubicBezTo>
                          <a:pt x="130" y="392"/>
                          <a:pt x="0" y="275"/>
                          <a:pt x="24" y="262"/>
                        </a:cubicBezTo>
                        <a:cubicBezTo>
                          <a:pt x="4" y="256"/>
                          <a:pt x="22" y="182"/>
                          <a:pt x="22" y="172"/>
                        </a:cubicBezTo>
                        <a:cubicBezTo>
                          <a:pt x="21" y="162"/>
                          <a:pt x="64" y="90"/>
                          <a:pt x="76" y="95"/>
                        </a:cubicBezTo>
                        <a:cubicBezTo>
                          <a:pt x="83" y="63"/>
                          <a:pt x="159" y="60"/>
                          <a:pt x="164" y="42"/>
                        </a:cubicBezTo>
                        <a:cubicBezTo>
                          <a:pt x="165" y="41"/>
                          <a:pt x="172" y="42"/>
                          <a:pt x="175" y="43"/>
                        </a:cubicBezTo>
                        <a:cubicBezTo>
                          <a:pt x="174" y="44"/>
                          <a:pt x="183" y="30"/>
                          <a:pt x="179" y="45"/>
                        </a:cubicBezTo>
                        <a:cubicBezTo>
                          <a:pt x="179" y="44"/>
                          <a:pt x="180" y="44"/>
                          <a:pt x="180" y="44"/>
                        </a:cubicBezTo>
                        <a:cubicBezTo>
                          <a:pt x="192" y="0"/>
                          <a:pt x="321" y="102"/>
                          <a:pt x="328" y="100"/>
                        </a:cubicBezTo>
                        <a:cubicBezTo>
                          <a:pt x="327" y="109"/>
                          <a:pt x="358" y="126"/>
                          <a:pt x="359" y="143"/>
                        </a:cubicBezTo>
                        <a:cubicBezTo>
                          <a:pt x="360" y="148"/>
                          <a:pt x="363" y="171"/>
                          <a:pt x="362" y="178"/>
                        </a:cubicBezTo>
                        <a:cubicBezTo>
                          <a:pt x="389" y="187"/>
                          <a:pt x="366" y="262"/>
                          <a:pt x="358" y="260"/>
                        </a:cubicBezTo>
                        <a:cubicBezTo>
                          <a:pt x="358" y="262"/>
                          <a:pt x="356" y="268"/>
                          <a:pt x="355" y="270"/>
                        </a:cubicBezTo>
                        <a:cubicBezTo>
                          <a:pt x="356" y="267"/>
                          <a:pt x="358" y="267"/>
                          <a:pt x="362" y="270"/>
                        </a:cubicBezTo>
                        <a:cubicBezTo>
                          <a:pt x="361" y="271"/>
                          <a:pt x="361" y="271"/>
                          <a:pt x="362" y="272"/>
                        </a:cubicBezTo>
                        <a:cubicBezTo>
                          <a:pt x="355" y="271"/>
                          <a:pt x="314" y="341"/>
                          <a:pt x="314" y="344"/>
                        </a:cubicBezTo>
                        <a:cubicBezTo>
                          <a:pt x="311" y="343"/>
                          <a:pt x="311" y="342"/>
                          <a:pt x="313" y="342"/>
                        </a:cubicBezTo>
                        <a:cubicBezTo>
                          <a:pt x="301" y="342"/>
                          <a:pt x="310" y="349"/>
                          <a:pt x="300" y="346"/>
                        </a:cubicBezTo>
                        <a:cubicBezTo>
                          <a:pt x="298" y="354"/>
                          <a:pt x="291" y="362"/>
                          <a:pt x="281" y="357"/>
                        </a:cubicBezTo>
                        <a:cubicBezTo>
                          <a:pt x="280" y="359"/>
                          <a:pt x="240" y="390"/>
                          <a:pt x="242" y="376"/>
                        </a:cubicBezTo>
                        <a:cubicBezTo>
                          <a:pt x="240" y="380"/>
                          <a:pt x="234" y="392"/>
                          <a:pt x="234" y="380"/>
                        </a:cubicBezTo>
                        <a:cubicBezTo>
                          <a:pt x="232" y="380"/>
                          <a:pt x="209" y="387"/>
                          <a:pt x="213" y="377"/>
                        </a:cubicBezTo>
                        <a:cubicBezTo>
                          <a:pt x="200" y="376"/>
                          <a:pt x="186" y="377"/>
                          <a:pt x="169" y="374"/>
                        </a:cubicBezTo>
                        <a:cubicBezTo>
                          <a:pt x="167" y="384"/>
                          <a:pt x="160" y="379"/>
                          <a:pt x="160" y="374"/>
                        </a:cubicBezTo>
                        <a:cubicBezTo>
                          <a:pt x="154" y="373"/>
                          <a:pt x="145" y="378"/>
                          <a:pt x="140" y="377"/>
                        </a:cubicBezTo>
                      </a:path>
                    </a:pathLst>
                  </a:custGeom>
                  <a:solidFill>
                    <a:srgbClr val="006CB6">
                      <a:alpha val="90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</p:grpSp>
            <p:sp>
              <p:nvSpPr>
                <p:cNvPr id="76" name="TextBox 75"/>
                <p:cNvSpPr txBox="1"/>
                <p:nvPr/>
              </p:nvSpPr>
              <p:spPr>
                <a:xfrm>
                  <a:off x="3981356" y="2276828"/>
                  <a:ext cx="174430" cy="18700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r>
                    <a:rPr lang="en-US" altLang="ko-KR" sz="600" spc="-10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ffectLst>
                        <a:outerShdw blurRad="127000" algn="ctr" rotWithShape="0">
                          <a:prstClr val="black">
                            <a:alpha val="25000"/>
                          </a:prstClr>
                        </a:outerShdw>
                      </a:effectLst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3</a:t>
                  </a:r>
                  <a:endParaRPr lang="ko-KR" altLang="en-US" sz="6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127000" algn="ctr" rotWithShape="0">
                        <a:prstClr val="black">
                          <a:alpha val="25000"/>
                        </a:prstClr>
                      </a:outerShdw>
                    </a:effectLst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</p:grpSp>
      </p:grpSp>
      <p:sp>
        <p:nvSpPr>
          <p:cNvPr id="88" name="Freeform 6"/>
          <p:cNvSpPr>
            <a:spLocks/>
          </p:cNvSpPr>
          <p:nvPr/>
        </p:nvSpPr>
        <p:spPr bwMode="auto">
          <a:xfrm>
            <a:off x="2550006" y="2804435"/>
            <a:ext cx="6259" cy="3129"/>
          </a:xfrm>
          <a:custGeom>
            <a:avLst/>
            <a:gdLst>
              <a:gd name="T0" fmla="*/ 0 w 4"/>
              <a:gd name="T1" fmla="*/ 0 h 2"/>
              <a:gd name="T2" fmla="*/ 0 w 4"/>
              <a:gd name="T3" fmla="*/ 0 h 2"/>
              <a:gd name="T4" fmla="*/ 4 w 4"/>
              <a:gd name="T5" fmla="*/ 2 h 2"/>
              <a:gd name="T6" fmla="*/ 0 w 4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0" y="0"/>
                </a:moveTo>
                <a:lnTo>
                  <a:pt x="0" y="0"/>
                </a:lnTo>
                <a:lnTo>
                  <a:pt x="4" y="2"/>
                </a:lnTo>
                <a:lnTo>
                  <a:pt x="0" y="0"/>
                </a:lnTo>
                <a:close/>
              </a:path>
            </a:pathLst>
          </a:custGeom>
          <a:solidFill>
            <a:srgbClr val="FCB81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cxnSp>
        <p:nvCxnSpPr>
          <p:cNvPr id="91" name="직선 연결선 90"/>
          <p:cNvCxnSpPr/>
          <p:nvPr/>
        </p:nvCxnSpPr>
        <p:spPr>
          <a:xfrm flipV="1">
            <a:off x="5181600" y="5810250"/>
            <a:ext cx="2390775" cy="19052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906625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6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66667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66667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333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3333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직사각형 68"/>
          <p:cNvSpPr/>
          <p:nvPr/>
        </p:nvSpPr>
        <p:spPr>
          <a:xfrm>
            <a:off x="490833" y="2355851"/>
            <a:ext cx="3974123" cy="3703638"/>
          </a:xfrm>
          <a:prstGeom prst="rect">
            <a:avLst/>
          </a:prstGeom>
          <a:solidFill>
            <a:schemeClr val="bg1">
              <a:alpha val="99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475985" y="1807842"/>
            <a:ext cx="4006920" cy="531372"/>
          </a:xfrm>
          <a:prstGeom prst="rect">
            <a:avLst/>
          </a:prstGeom>
          <a:solidFill>
            <a:srgbClr val="1A61B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28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부정청탁의 금지</a:t>
            </a:r>
            <a:endParaRPr lang="ko-KR" altLang="en-US" sz="28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pSp>
        <p:nvGrpSpPr>
          <p:cNvPr id="6" name="Group 28"/>
          <p:cNvGrpSpPr>
            <a:grpSpLocks noChangeAspect="1"/>
          </p:cNvGrpSpPr>
          <p:nvPr/>
        </p:nvGrpSpPr>
        <p:grpSpPr bwMode="auto">
          <a:xfrm>
            <a:off x="1234193" y="3615196"/>
            <a:ext cx="2476032" cy="1212634"/>
            <a:chOff x="4827" y="3003"/>
            <a:chExt cx="626" cy="283"/>
          </a:xfrm>
          <a:solidFill>
            <a:srgbClr val="1A61B1"/>
          </a:solidFill>
        </p:grpSpPr>
        <p:sp>
          <p:nvSpPr>
            <p:cNvPr id="56" name="Freeform 29"/>
            <p:cNvSpPr>
              <a:spLocks/>
            </p:cNvSpPr>
            <p:nvPr/>
          </p:nvSpPr>
          <p:spPr bwMode="auto">
            <a:xfrm>
              <a:off x="5146" y="3102"/>
              <a:ext cx="3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  <a:gd name="T4" fmla="*/ 3 w 3"/>
                <a:gd name="T5" fmla="*/ 3 w 3"/>
                <a:gd name="T6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extLst/>
          </p:spPr>
          <p:txBody>
            <a:bodyPr wrap="none" rtlCol="0" anchor="ctr">
              <a:noAutofit/>
            </a:bodyPr>
            <a:lstStyle/>
            <a:p>
              <a:pPr algn="ctr"/>
              <a:endParaRPr lang="ko-KR" altLang="en-US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57" name="Freeform 30"/>
            <p:cNvSpPr>
              <a:spLocks/>
            </p:cNvSpPr>
            <p:nvPr/>
          </p:nvSpPr>
          <p:spPr bwMode="auto">
            <a:xfrm>
              <a:off x="5131" y="3244"/>
              <a:ext cx="32" cy="42"/>
            </a:xfrm>
            <a:custGeom>
              <a:avLst/>
              <a:gdLst>
                <a:gd name="T0" fmla="*/ 29 w 32"/>
                <a:gd name="T1" fmla="*/ 34 h 42"/>
                <a:gd name="T2" fmla="*/ 29 w 32"/>
                <a:gd name="T3" fmla="*/ 36 h 42"/>
                <a:gd name="T4" fmla="*/ 28 w 32"/>
                <a:gd name="T5" fmla="*/ 36 h 42"/>
                <a:gd name="T6" fmla="*/ 28 w 32"/>
                <a:gd name="T7" fmla="*/ 36 h 42"/>
                <a:gd name="T8" fmla="*/ 23 w 32"/>
                <a:gd name="T9" fmla="*/ 39 h 42"/>
                <a:gd name="T10" fmla="*/ 18 w 32"/>
                <a:gd name="T11" fmla="*/ 42 h 42"/>
                <a:gd name="T12" fmla="*/ 12 w 32"/>
                <a:gd name="T13" fmla="*/ 40 h 42"/>
                <a:gd name="T14" fmla="*/ 6 w 32"/>
                <a:gd name="T15" fmla="*/ 37 h 42"/>
                <a:gd name="T16" fmla="*/ 3 w 32"/>
                <a:gd name="T17" fmla="*/ 36 h 42"/>
                <a:gd name="T18" fmla="*/ 0 w 32"/>
                <a:gd name="T19" fmla="*/ 33 h 42"/>
                <a:gd name="T20" fmla="*/ 0 w 32"/>
                <a:gd name="T21" fmla="*/ 33 h 42"/>
                <a:gd name="T22" fmla="*/ 1 w 32"/>
                <a:gd name="T23" fmla="*/ 31 h 42"/>
                <a:gd name="T24" fmla="*/ 11 w 32"/>
                <a:gd name="T25" fmla="*/ 0 h 42"/>
                <a:gd name="T26" fmla="*/ 11 w 32"/>
                <a:gd name="T27" fmla="*/ 0 h 42"/>
                <a:gd name="T28" fmla="*/ 12 w 32"/>
                <a:gd name="T29" fmla="*/ 1 h 42"/>
                <a:gd name="T30" fmla="*/ 12 w 32"/>
                <a:gd name="T31" fmla="*/ 1 h 42"/>
                <a:gd name="T32" fmla="*/ 15 w 32"/>
                <a:gd name="T33" fmla="*/ 4 h 42"/>
                <a:gd name="T34" fmla="*/ 15 w 32"/>
                <a:gd name="T35" fmla="*/ 4 h 42"/>
                <a:gd name="T36" fmla="*/ 17 w 32"/>
                <a:gd name="T37" fmla="*/ 6 h 42"/>
                <a:gd name="T38" fmla="*/ 17 w 32"/>
                <a:gd name="T39" fmla="*/ 6 h 42"/>
                <a:gd name="T40" fmla="*/ 20 w 32"/>
                <a:gd name="T41" fmla="*/ 8 h 42"/>
                <a:gd name="T42" fmla="*/ 20 w 32"/>
                <a:gd name="T43" fmla="*/ 8 h 42"/>
                <a:gd name="T44" fmla="*/ 20 w 32"/>
                <a:gd name="T45" fmla="*/ 8 h 42"/>
                <a:gd name="T46" fmla="*/ 20 w 32"/>
                <a:gd name="T47" fmla="*/ 8 h 42"/>
                <a:gd name="T48" fmla="*/ 23 w 32"/>
                <a:gd name="T49" fmla="*/ 11 h 42"/>
                <a:gd name="T50" fmla="*/ 23 w 32"/>
                <a:gd name="T51" fmla="*/ 11 h 42"/>
                <a:gd name="T52" fmla="*/ 26 w 32"/>
                <a:gd name="T53" fmla="*/ 12 h 42"/>
                <a:gd name="T54" fmla="*/ 26 w 32"/>
                <a:gd name="T55" fmla="*/ 12 h 42"/>
                <a:gd name="T56" fmla="*/ 31 w 32"/>
                <a:gd name="T57" fmla="*/ 17 h 42"/>
                <a:gd name="T58" fmla="*/ 32 w 32"/>
                <a:gd name="T59" fmla="*/ 23 h 42"/>
                <a:gd name="T60" fmla="*/ 31 w 32"/>
                <a:gd name="T61" fmla="*/ 29 h 42"/>
                <a:gd name="T62" fmla="*/ 29 w 32"/>
                <a:gd name="T63" fmla="*/ 34 h 42"/>
                <a:gd name="T64" fmla="*/ 29 w 32"/>
                <a:gd name="T65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42">
                  <a:moveTo>
                    <a:pt x="29" y="34"/>
                  </a:moveTo>
                  <a:lnTo>
                    <a:pt x="29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3" y="39"/>
                  </a:lnTo>
                  <a:lnTo>
                    <a:pt x="18" y="42"/>
                  </a:lnTo>
                  <a:lnTo>
                    <a:pt x="12" y="40"/>
                  </a:lnTo>
                  <a:lnTo>
                    <a:pt x="6" y="37"/>
                  </a:lnTo>
                  <a:lnTo>
                    <a:pt x="3" y="3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3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31" y="17"/>
                  </a:lnTo>
                  <a:lnTo>
                    <a:pt x="32" y="23"/>
                  </a:lnTo>
                  <a:lnTo>
                    <a:pt x="31" y="29"/>
                  </a:lnTo>
                  <a:lnTo>
                    <a:pt x="29" y="34"/>
                  </a:lnTo>
                  <a:lnTo>
                    <a:pt x="29" y="34"/>
                  </a:lnTo>
                  <a:close/>
                </a:path>
              </a:pathLst>
            </a:custGeom>
            <a:grpFill/>
            <a:extLst/>
          </p:spPr>
          <p:txBody>
            <a:bodyPr wrap="none" rtlCol="0" anchor="ctr">
              <a:noAutofit/>
            </a:bodyPr>
            <a:lstStyle/>
            <a:p>
              <a:pPr algn="ctr"/>
              <a:endParaRPr lang="ko-KR" altLang="en-US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58" name="Freeform 31"/>
            <p:cNvSpPr>
              <a:spLocks/>
            </p:cNvSpPr>
            <p:nvPr/>
          </p:nvSpPr>
          <p:spPr bwMode="auto">
            <a:xfrm>
              <a:off x="4932" y="3048"/>
              <a:ext cx="358" cy="221"/>
            </a:xfrm>
            <a:custGeom>
              <a:avLst/>
              <a:gdLst>
                <a:gd name="T0" fmla="*/ 344 w 358"/>
                <a:gd name="T1" fmla="*/ 183 h 221"/>
                <a:gd name="T2" fmla="*/ 330 w 358"/>
                <a:gd name="T3" fmla="*/ 177 h 221"/>
                <a:gd name="T4" fmla="*/ 286 w 358"/>
                <a:gd name="T5" fmla="*/ 144 h 221"/>
                <a:gd name="T6" fmla="*/ 277 w 358"/>
                <a:gd name="T7" fmla="*/ 136 h 221"/>
                <a:gd name="T8" fmla="*/ 217 w 358"/>
                <a:gd name="T9" fmla="*/ 99 h 221"/>
                <a:gd name="T10" fmla="*/ 274 w 358"/>
                <a:gd name="T11" fmla="*/ 144 h 221"/>
                <a:gd name="T12" fmla="*/ 283 w 358"/>
                <a:gd name="T13" fmla="*/ 150 h 221"/>
                <a:gd name="T14" fmla="*/ 303 w 358"/>
                <a:gd name="T15" fmla="*/ 168 h 221"/>
                <a:gd name="T16" fmla="*/ 308 w 358"/>
                <a:gd name="T17" fmla="*/ 171 h 221"/>
                <a:gd name="T18" fmla="*/ 311 w 358"/>
                <a:gd name="T19" fmla="*/ 174 h 221"/>
                <a:gd name="T20" fmla="*/ 314 w 358"/>
                <a:gd name="T21" fmla="*/ 196 h 221"/>
                <a:gd name="T22" fmla="*/ 308 w 358"/>
                <a:gd name="T23" fmla="*/ 200 h 221"/>
                <a:gd name="T24" fmla="*/ 289 w 358"/>
                <a:gd name="T25" fmla="*/ 197 h 221"/>
                <a:gd name="T26" fmla="*/ 288 w 358"/>
                <a:gd name="T27" fmla="*/ 196 h 221"/>
                <a:gd name="T28" fmla="*/ 285 w 358"/>
                <a:gd name="T29" fmla="*/ 194 h 221"/>
                <a:gd name="T30" fmla="*/ 283 w 358"/>
                <a:gd name="T31" fmla="*/ 193 h 221"/>
                <a:gd name="T32" fmla="*/ 274 w 358"/>
                <a:gd name="T33" fmla="*/ 185 h 221"/>
                <a:gd name="T34" fmla="*/ 267 w 358"/>
                <a:gd name="T35" fmla="*/ 180 h 221"/>
                <a:gd name="T36" fmla="*/ 197 w 358"/>
                <a:gd name="T37" fmla="*/ 125 h 221"/>
                <a:gd name="T38" fmla="*/ 241 w 358"/>
                <a:gd name="T39" fmla="*/ 169 h 221"/>
                <a:gd name="T40" fmla="*/ 250 w 358"/>
                <a:gd name="T41" fmla="*/ 177 h 221"/>
                <a:gd name="T42" fmla="*/ 261 w 358"/>
                <a:gd name="T43" fmla="*/ 186 h 221"/>
                <a:gd name="T44" fmla="*/ 264 w 358"/>
                <a:gd name="T45" fmla="*/ 188 h 221"/>
                <a:gd name="T46" fmla="*/ 274 w 358"/>
                <a:gd name="T47" fmla="*/ 197 h 221"/>
                <a:gd name="T48" fmla="*/ 272 w 358"/>
                <a:gd name="T49" fmla="*/ 215 h 221"/>
                <a:gd name="T50" fmla="*/ 255 w 358"/>
                <a:gd name="T51" fmla="*/ 221 h 221"/>
                <a:gd name="T52" fmla="*/ 247 w 358"/>
                <a:gd name="T53" fmla="*/ 215 h 221"/>
                <a:gd name="T54" fmla="*/ 244 w 358"/>
                <a:gd name="T55" fmla="*/ 213 h 221"/>
                <a:gd name="T56" fmla="*/ 217 w 358"/>
                <a:gd name="T57" fmla="*/ 193 h 221"/>
                <a:gd name="T58" fmla="*/ 210 w 358"/>
                <a:gd name="T59" fmla="*/ 177 h 221"/>
                <a:gd name="T60" fmla="*/ 191 w 358"/>
                <a:gd name="T61" fmla="*/ 165 h 221"/>
                <a:gd name="T62" fmla="*/ 175 w 358"/>
                <a:gd name="T63" fmla="*/ 160 h 221"/>
                <a:gd name="T64" fmla="*/ 163 w 358"/>
                <a:gd name="T65" fmla="*/ 146 h 221"/>
                <a:gd name="T66" fmla="*/ 141 w 358"/>
                <a:gd name="T67" fmla="*/ 150 h 221"/>
                <a:gd name="T68" fmla="*/ 128 w 358"/>
                <a:gd name="T69" fmla="*/ 141 h 221"/>
                <a:gd name="T70" fmla="*/ 111 w 358"/>
                <a:gd name="T71" fmla="*/ 138 h 221"/>
                <a:gd name="T72" fmla="*/ 95 w 358"/>
                <a:gd name="T73" fmla="*/ 141 h 221"/>
                <a:gd name="T74" fmla="*/ 77 w 358"/>
                <a:gd name="T75" fmla="*/ 130 h 221"/>
                <a:gd name="T76" fmla="*/ 56 w 358"/>
                <a:gd name="T77" fmla="*/ 144 h 221"/>
                <a:gd name="T78" fmla="*/ 1 w 358"/>
                <a:gd name="T79" fmla="*/ 114 h 221"/>
                <a:gd name="T80" fmla="*/ 56 w 358"/>
                <a:gd name="T81" fmla="*/ 11 h 221"/>
                <a:gd name="T82" fmla="*/ 92 w 358"/>
                <a:gd name="T83" fmla="*/ 21 h 221"/>
                <a:gd name="T84" fmla="*/ 166 w 358"/>
                <a:gd name="T85" fmla="*/ 2 h 221"/>
                <a:gd name="T86" fmla="*/ 159 w 358"/>
                <a:gd name="T87" fmla="*/ 10 h 221"/>
                <a:gd name="T88" fmla="*/ 108 w 358"/>
                <a:gd name="T89" fmla="*/ 50 h 221"/>
                <a:gd name="T90" fmla="*/ 119 w 358"/>
                <a:gd name="T91" fmla="*/ 79 h 221"/>
                <a:gd name="T92" fmla="*/ 150 w 358"/>
                <a:gd name="T93" fmla="*/ 82 h 221"/>
                <a:gd name="T94" fmla="*/ 205 w 358"/>
                <a:gd name="T95" fmla="*/ 58 h 221"/>
                <a:gd name="T96" fmla="*/ 217 w 358"/>
                <a:gd name="T97" fmla="*/ 54 h 221"/>
                <a:gd name="T98" fmla="*/ 224 w 358"/>
                <a:gd name="T99" fmla="*/ 54 h 221"/>
                <a:gd name="T100" fmla="*/ 349 w 358"/>
                <a:gd name="T101" fmla="*/ 152 h 221"/>
                <a:gd name="T102" fmla="*/ 358 w 358"/>
                <a:gd name="T103" fmla="*/ 17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8" h="221">
                  <a:moveTo>
                    <a:pt x="355" y="177"/>
                  </a:moveTo>
                  <a:lnTo>
                    <a:pt x="355" y="177"/>
                  </a:lnTo>
                  <a:lnTo>
                    <a:pt x="355" y="177"/>
                  </a:lnTo>
                  <a:lnTo>
                    <a:pt x="350" y="182"/>
                  </a:lnTo>
                  <a:lnTo>
                    <a:pt x="344" y="183"/>
                  </a:lnTo>
                  <a:lnTo>
                    <a:pt x="338" y="183"/>
                  </a:lnTo>
                  <a:lnTo>
                    <a:pt x="332" y="180"/>
                  </a:lnTo>
                  <a:lnTo>
                    <a:pt x="332" y="180"/>
                  </a:lnTo>
                  <a:lnTo>
                    <a:pt x="330" y="177"/>
                  </a:lnTo>
                  <a:lnTo>
                    <a:pt x="330" y="177"/>
                  </a:lnTo>
                  <a:lnTo>
                    <a:pt x="305" y="158"/>
                  </a:lnTo>
                  <a:lnTo>
                    <a:pt x="305" y="158"/>
                  </a:lnTo>
                  <a:lnTo>
                    <a:pt x="300" y="154"/>
                  </a:lnTo>
                  <a:lnTo>
                    <a:pt x="300" y="154"/>
                  </a:lnTo>
                  <a:lnTo>
                    <a:pt x="286" y="144"/>
                  </a:lnTo>
                  <a:lnTo>
                    <a:pt x="286" y="144"/>
                  </a:lnTo>
                  <a:lnTo>
                    <a:pt x="285" y="143"/>
                  </a:lnTo>
                  <a:lnTo>
                    <a:pt x="285" y="143"/>
                  </a:lnTo>
                  <a:lnTo>
                    <a:pt x="277" y="136"/>
                  </a:lnTo>
                  <a:lnTo>
                    <a:pt x="277" y="136"/>
                  </a:lnTo>
                  <a:lnTo>
                    <a:pt x="225" y="96"/>
                  </a:lnTo>
                  <a:lnTo>
                    <a:pt x="225" y="96"/>
                  </a:lnTo>
                  <a:lnTo>
                    <a:pt x="222" y="94"/>
                  </a:lnTo>
                  <a:lnTo>
                    <a:pt x="219" y="96"/>
                  </a:lnTo>
                  <a:lnTo>
                    <a:pt x="217" y="99"/>
                  </a:lnTo>
                  <a:lnTo>
                    <a:pt x="221" y="102"/>
                  </a:lnTo>
                  <a:lnTo>
                    <a:pt x="221" y="102"/>
                  </a:lnTo>
                  <a:lnTo>
                    <a:pt x="271" y="143"/>
                  </a:lnTo>
                  <a:lnTo>
                    <a:pt x="271" y="143"/>
                  </a:lnTo>
                  <a:lnTo>
                    <a:pt x="274" y="144"/>
                  </a:lnTo>
                  <a:lnTo>
                    <a:pt x="274" y="144"/>
                  </a:lnTo>
                  <a:lnTo>
                    <a:pt x="277" y="147"/>
                  </a:lnTo>
                  <a:lnTo>
                    <a:pt x="277" y="147"/>
                  </a:lnTo>
                  <a:lnTo>
                    <a:pt x="283" y="150"/>
                  </a:lnTo>
                  <a:lnTo>
                    <a:pt x="283" y="150"/>
                  </a:lnTo>
                  <a:lnTo>
                    <a:pt x="285" y="154"/>
                  </a:lnTo>
                  <a:lnTo>
                    <a:pt x="285" y="154"/>
                  </a:lnTo>
                  <a:lnTo>
                    <a:pt x="300" y="166"/>
                  </a:lnTo>
                  <a:lnTo>
                    <a:pt x="300" y="166"/>
                  </a:lnTo>
                  <a:lnTo>
                    <a:pt x="303" y="168"/>
                  </a:lnTo>
                  <a:lnTo>
                    <a:pt x="303" y="168"/>
                  </a:lnTo>
                  <a:lnTo>
                    <a:pt x="307" y="169"/>
                  </a:lnTo>
                  <a:lnTo>
                    <a:pt x="307" y="169"/>
                  </a:lnTo>
                  <a:lnTo>
                    <a:pt x="308" y="171"/>
                  </a:lnTo>
                  <a:lnTo>
                    <a:pt x="308" y="171"/>
                  </a:lnTo>
                  <a:lnTo>
                    <a:pt x="308" y="171"/>
                  </a:lnTo>
                  <a:lnTo>
                    <a:pt x="308" y="171"/>
                  </a:lnTo>
                  <a:lnTo>
                    <a:pt x="308" y="171"/>
                  </a:lnTo>
                  <a:lnTo>
                    <a:pt x="308" y="171"/>
                  </a:lnTo>
                  <a:lnTo>
                    <a:pt x="311" y="174"/>
                  </a:lnTo>
                  <a:lnTo>
                    <a:pt x="311" y="174"/>
                  </a:lnTo>
                  <a:lnTo>
                    <a:pt x="314" y="179"/>
                  </a:lnTo>
                  <a:lnTo>
                    <a:pt x="318" y="183"/>
                  </a:lnTo>
                  <a:lnTo>
                    <a:pt x="316" y="190"/>
                  </a:lnTo>
                  <a:lnTo>
                    <a:pt x="314" y="196"/>
                  </a:lnTo>
                  <a:lnTo>
                    <a:pt x="313" y="196"/>
                  </a:lnTo>
                  <a:lnTo>
                    <a:pt x="313" y="196"/>
                  </a:lnTo>
                  <a:lnTo>
                    <a:pt x="313" y="196"/>
                  </a:lnTo>
                  <a:lnTo>
                    <a:pt x="313" y="196"/>
                  </a:lnTo>
                  <a:lnTo>
                    <a:pt x="308" y="200"/>
                  </a:lnTo>
                  <a:lnTo>
                    <a:pt x="303" y="202"/>
                  </a:lnTo>
                  <a:lnTo>
                    <a:pt x="297" y="202"/>
                  </a:lnTo>
                  <a:lnTo>
                    <a:pt x="291" y="199"/>
                  </a:lnTo>
                  <a:lnTo>
                    <a:pt x="291" y="199"/>
                  </a:lnTo>
                  <a:lnTo>
                    <a:pt x="289" y="197"/>
                  </a:lnTo>
                  <a:lnTo>
                    <a:pt x="289" y="197"/>
                  </a:lnTo>
                  <a:lnTo>
                    <a:pt x="288" y="196"/>
                  </a:lnTo>
                  <a:lnTo>
                    <a:pt x="288" y="196"/>
                  </a:lnTo>
                  <a:lnTo>
                    <a:pt x="288" y="196"/>
                  </a:lnTo>
                  <a:lnTo>
                    <a:pt x="288" y="196"/>
                  </a:lnTo>
                  <a:lnTo>
                    <a:pt x="286" y="194"/>
                  </a:lnTo>
                  <a:lnTo>
                    <a:pt x="286" y="194"/>
                  </a:lnTo>
                  <a:lnTo>
                    <a:pt x="286" y="194"/>
                  </a:lnTo>
                  <a:lnTo>
                    <a:pt x="286" y="194"/>
                  </a:lnTo>
                  <a:lnTo>
                    <a:pt x="285" y="194"/>
                  </a:lnTo>
                  <a:lnTo>
                    <a:pt x="285" y="194"/>
                  </a:lnTo>
                  <a:lnTo>
                    <a:pt x="283" y="193"/>
                  </a:lnTo>
                  <a:lnTo>
                    <a:pt x="283" y="193"/>
                  </a:lnTo>
                  <a:lnTo>
                    <a:pt x="283" y="193"/>
                  </a:lnTo>
                  <a:lnTo>
                    <a:pt x="283" y="193"/>
                  </a:lnTo>
                  <a:lnTo>
                    <a:pt x="278" y="188"/>
                  </a:lnTo>
                  <a:lnTo>
                    <a:pt x="278" y="188"/>
                  </a:lnTo>
                  <a:lnTo>
                    <a:pt x="277" y="186"/>
                  </a:lnTo>
                  <a:lnTo>
                    <a:pt x="277" y="186"/>
                  </a:lnTo>
                  <a:lnTo>
                    <a:pt x="274" y="185"/>
                  </a:lnTo>
                  <a:lnTo>
                    <a:pt x="274" y="185"/>
                  </a:lnTo>
                  <a:lnTo>
                    <a:pt x="271" y="182"/>
                  </a:lnTo>
                  <a:lnTo>
                    <a:pt x="271" y="182"/>
                  </a:lnTo>
                  <a:lnTo>
                    <a:pt x="267" y="180"/>
                  </a:lnTo>
                  <a:lnTo>
                    <a:pt x="267" y="180"/>
                  </a:lnTo>
                  <a:lnTo>
                    <a:pt x="247" y="165"/>
                  </a:lnTo>
                  <a:lnTo>
                    <a:pt x="247" y="165"/>
                  </a:lnTo>
                  <a:lnTo>
                    <a:pt x="200" y="127"/>
                  </a:lnTo>
                  <a:lnTo>
                    <a:pt x="200" y="127"/>
                  </a:lnTo>
                  <a:lnTo>
                    <a:pt x="197" y="125"/>
                  </a:lnTo>
                  <a:lnTo>
                    <a:pt x="194" y="127"/>
                  </a:lnTo>
                  <a:lnTo>
                    <a:pt x="194" y="130"/>
                  </a:lnTo>
                  <a:lnTo>
                    <a:pt x="195" y="133"/>
                  </a:lnTo>
                  <a:lnTo>
                    <a:pt x="195" y="133"/>
                  </a:lnTo>
                  <a:lnTo>
                    <a:pt x="241" y="169"/>
                  </a:lnTo>
                  <a:lnTo>
                    <a:pt x="241" y="169"/>
                  </a:lnTo>
                  <a:lnTo>
                    <a:pt x="247" y="174"/>
                  </a:lnTo>
                  <a:lnTo>
                    <a:pt x="247" y="174"/>
                  </a:lnTo>
                  <a:lnTo>
                    <a:pt x="250" y="177"/>
                  </a:lnTo>
                  <a:lnTo>
                    <a:pt x="250" y="177"/>
                  </a:lnTo>
                  <a:lnTo>
                    <a:pt x="255" y="180"/>
                  </a:lnTo>
                  <a:lnTo>
                    <a:pt x="255" y="180"/>
                  </a:lnTo>
                  <a:lnTo>
                    <a:pt x="260" y="185"/>
                  </a:lnTo>
                  <a:lnTo>
                    <a:pt x="260" y="185"/>
                  </a:lnTo>
                  <a:lnTo>
                    <a:pt x="261" y="186"/>
                  </a:lnTo>
                  <a:lnTo>
                    <a:pt x="261" y="186"/>
                  </a:lnTo>
                  <a:lnTo>
                    <a:pt x="263" y="186"/>
                  </a:lnTo>
                  <a:lnTo>
                    <a:pt x="263" y="186"/>
                  </a:lnTo>
                  <a:lnTo>
                    <a:pt x="264" y="188"/>
                  </a:lnTo>
                  <a:lnTo>
                    <a:pt x="264" y="188"/>
                  </a:lnTo>
                  <a:lnTo>
                    <a:pt x="267" y="190"/>
                  </a:lnTo>
                  <a:lnTo>
                    <a:pt x="267" y="190"/>
                  </a:lnTo>
                  <a:lnTo>
                    <a:pt x="269" y="193"/>
                  </a:lnTo>
                  <a:lnTo>
                    <a:pt x="269" y="193"/>
                  </a:lnTo>
                  <a:lnTo>
                    <a:pt x="274" y="197"/>
                  </a:lnTo>
                  <a:lnTo>
                    <a:pt x="275" y="202"/>
                  </a:lnTo>
                  <a:lnTo>
                    <a:pt x="275" y="208"/>
                  </a:lnTo>
                  <a:lnTo>
                    <a:pt x="272" y="215"/>
                  </a:lnTo>
                  <a:lnTo>
                    <a:pt x="272" y="215"/>
                  </a:lnTo>
                  <a:lnTo>
                    <a:pt x="272" y="215"/>
                  </a:lnTo>
                  <a:lnTo>
                    <a:pt x="272" y="215"/>
                  </a:lnTo>
                  <a:lnTo>
                    <a:pt x="272" y="215"/>
                  </a:lnTo>
                  <a:lnTo>
                    <a:pt x="267" y="219"/>
                  </a:lnTo>
                  <a:lnTo>
                    <a:pt x="261" y="221"/>
                  </a:lnTo>
                  <a:lnTo>
                    <a:pt x="255" y="221"/>
                  </a:lnTo>
                  <a:lnTo>
                    <a:pt x="250" y="218"/>
                  </a:lnTo>
                  <a:lnTo>
                    <a:pt x="250" y="218"/>
                  </a:lnTo>
                  <a:lnTo>
                    <a:pt x="247" y="216"/>
                  </a:lnTo>
                  <a:lnTo>
                    <a:pt x="247" y="216"/>
                  </a:lnTo>
                  <a:lnTo>
                    <a:pt x="247" y="215"/>
                  </a:lnTo>
                  <a:lnTo>
                    <a:pt x="247" y="215"/>
                  </a:lnTo>
                  <a:lnTo>
                    <a:pt x="246" y="215"/>
                  </a:lnTo>
                  <a:lnTo>
                    <a:pt x="246" y="215"/>
                  </a:lnTo>
                  <a:lnTo>
                    <a:pt x="244" y="213"/>
                  </a:lnTo>
                  <a:lnTo>
                    <a:pt x="244" y="213"/>
                  </a:lnTo>
                  <a:lnTo>
                    <a:pt x="230" y="202"/>
                  </a:lnTo>
                  <a:lnTo>
                    <a:pt x="230" y="202"/>
                  </a:lnTo>
                  <a:lnTo>
                    <a:pt x="225" y="197"/>
                  </a:lnTo>
                  <a:lnTo>
                    <a:pt x="225" y="197"/>
                  </a:lnTo>
                  <a:lnTo>
                    <a:pt x="217" y="193"/>
                  </a:lnTo>
                  <a:lnTo>
                    <a:pt x="217" y="193"/>
                  </a:lnTo>
                  <a:lnTo>
                    <a:pt x="213" y="188"/>
                  </a:lnTo>
                  <a:lnTo>
                    <a:pt x="213" y="188"/>
                  </a:lnTo>
                  <a:lnTo>
                    <a:pt x="213" y="182"/>
                  </a:lnTo>
                  <a:lnTo>
                    <a:pt x="210" y="177"/>
                  </a:lnTo>
                  <a:lnTo>
                    <a:pt x="210" y="177"/>
                  </a:lnTo>
                  <a:lnTo>
                    <a:pt x="205" y="169"/>
                  </a:lnTo>
                  <a:lnTo>
                    <a:pt x="197" y="166"/>
                  </a:lnTo>
                  <a:lnTo>
                    <a:pt x="197" y="166"/>
                  </a:lnTo>
                  <a:lnTo>
                    <a:pt x="191" y="165"/>
                  </a:lnTo>
                  <a:lnTo>
                    <a:pt x="191" y="165"/>
                  </a:lnTo>
                  <a:lnTo>
                    <a:pt x="183" y="165"/>
                  </a:lnTo>
                  <a:lnTo>
                    <a:pt x="183" y="165"/>
                  </a:lnTo>
                  <a:lnTo>
                    <a:pt x="175" y="160"/>
                  </a:lnTo>
                  <a:lnTo>
                    <a:pt x="175" y="160"/>
                  </a:lnTo>
                  <a:lnTo>
                    <a:pt x="175" y="157"/>
                  </a:lnTo>
                  <a:lnTo>
                    <a:pt x="175" y="157"/>
                  </a:lnTo>
                  <a:lnTo>
                    <a:pt x="170" y="150"/>
                  </a:lnTo>
                  <a:lnTo>
                    <a:pt x="163" y="146"/>
                  </a:lnTo>
                  <a:lnTo>
                    <a:pt x="163" y="146"/>
                  </a:lnTo>
                  <a:lnTo>
                    <a:pt x="155" y="144"/>
                  </a:lnTo>
                  <a:lnTo>
                    <a:pt x="155" y="144"/>
                  </a:lnTo>
                  <a:lnTo>
                    <a:pt x="150" y="146"/>
                  </a:lnTo>
                  <a:lnTo>
                    <a:pt x="145" y="147"/>
                  </a:lnTo>
                  <a:lnTo>
                    <a:pt x="141" y="150"/>
                  </a:lnTo>
                  <a:lnTo>
                    <a:pt x="138" y="154"/>
                  </a:lnTo>
                  <a:lnTo>
                    <a:pt x="138" y="154"/>
                  </a:lnTo>
                  <a:lnTo>
                    <a:pt x="136" y="149"/>
                  </a:lnTo>
                  <a:lnTo>
                    <a:pt x="133" y="144"/>
                  </a:lnTo>
                  <a:lnTo>
                    <a:pt x="128" y="141"/>
                  </a:lnTo>
                  <a:lnTo>
                    <a:pt x="123" y="138"/>
                  </a:lnTo>
                  <a:lnTo>
                    <a:pt x="123" y="138"/>
                  </a:lnTo>
                  <a:lnTo>
                    <a:pt x="116" y="136"/>
                  </a:lnTo>
                  <a:lnTo>
                    <a:pt x="116" y="136"/>
                  </a:lnTo>
                  <a:lnTo>
                    <a:pt x="111" y="138"/>
                  </a:lnTo>
                  <a:lnTo>
                    <a:pt x="106" y="139"/>
                  </a:lnTo>
                  <a:lnTo>
                    <a:pt x="102" y="143"/>
                  </a:lnTo>
                  <a:lnTo>
                    <a:pt x="98" y="146"/>
                  </a:lnTo>
                  <a:lnTo>
                    <a:pt x="98" y="146"/>
                  </a:lnTo>
                  <a:lnTo>
                    <a:pt x="95" y="141"/>
                  </a:lnTo>
                  <a:lnTo>
                    <a:pt x="92" y="136"/>
                  </a:lnTo>
                  <a:lnTo>
                    <a:pt x="89" y="133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77" y="130"/>
                  </a:lnTo>
                  <a:lnTo>
                    <a:pt x="77" y="130"/>
                  </a:lnTo>
                  <a:lnTo>
                    <a:pt x="70" y="132"/>
                  </a:lnTo>
                  <a:lnTo>
                    <a:pt x="64" y="133"/>
                  </a:lnTo>
                  <a:lnTo>
                    <a:pt x="59" y="138"/>
                  </a:lnTo>
                  <a:lnTo>
                    <a:pt x="56" y="144"/>
                  </a:lnTo>
                  <a:lnTo>
                    <a:pt x="55" y="146"/>
                  </a:lnTo>
                  <a:lnTo>
                    <a:pt x="55" y="146"/>
                  </a:lnTo>
                  <a:lnTo>
                    <a:pt x="52" y="14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0" y="113"/>
                  </a:lnTo>
                  <a:lnTo>
                    <a:pt x="0" y="110"/>
                  </a:lnTo>
                  <a:lnTo>
                    <a:pt x="53" y="13"/>
                  </a:lnTo>
                  <a:lnTo>
                    <a:pt x="53" y="13"/>
                  </a:lnTo>
                  <a:lnTo>
                    <a:pt x="56" y="11"/>
                  </a:lnTo>
                  <a:lnTo>
                    <a:pt x="59" y="11"/>
                  </a:lnTo>
                  <a:lnTo>
                    <a:pt x="84" y="21"/>
                  </a:lnTo>
                  <a:lnTo>
                    <a:pt x="84" y="21"/>
                  </a:lnTo>
                  <a:lnTo>
                    <a:pt x="89" y="21"/>
                  </a:lnTo>
                  <a:lnTo>
                    <a:pt x="92" y="21"/>
                  </a:lnTo>
                  <a:lnTo>
                    <a:pt x="153" y="2"/>
                  </a:lnTo>
                  <a:lnTo>
                    <a:pt x="153" y="2"/>
                  </a:lnTo>
                  <a:lnTo>
                    <a:pt x="161" y="0"/>
                  </a:lnTo>
                  <a:lnTo>
                    <a:pt x="166" y="2"/>
                  </a:lnTo>
                  <a:lnTo>
                    <a:pt x="166" y="2"/>
                  </a:lnTo>
                  <a:lnTo>
                    <a:pt x="167" y="3"/>
                  </a:lnTo>
                  <a:lnTo>
                    <a:pt x="166" y="5"/>
                  </a:lnTo>
                  <a:lnTo>
                    <a:pt x="159" y="10"/>
                  </a:lnTo>
                  <a:lnTo>
                    <a:pt x="159" y="10"/>
                  </a:lnTo>
                  <a:lnTo>
                    <a:pt x="159" y="10"/>
                  </a:lnTo>
                  <a:lnTo>
                    <a:pt x="159" y="10"/>
                  </a:lnTo>
                  <a:lnTo>
                    <a:pt x="117" y="39"/>
                  </a:lnTo>
                  <a:lnTo>
                    <a:pt x="117" y="39"/>
                  </a:lnTo>
                  <a:lnTo>
                    <a:pt x="113" y="46"/>
                  </a:lnTo>
                  <a:lnTo>
                    <a:pt x="108" y="50"/>
                  </a:lnTo>
                  <a:lnTo>
                    <a:pt x="108" y="57"/>
                  </a:lnTo>
                  <a:lnTo>
                    <a:pt x="108" y="64"/>
                  </a:lnTo>
                  <a:lnTo>
                    <a:pt x="108" y="64"/>
                  </a:lnTo>
                  <a:lnTo>
                    <a:pt x="113" y="72"/>
                  </a:lnTo>
                  <a:lnTo>
                    <a:pt x="119" y="79"/>
                  </a:lnTo>
                  <a:lnTo>
                    <a:pt x="128" y="83"/>
                  </a:lnTo>
                  <a:lnTo>
                    <a:pt x="138" y="85"/>
                  </a:lnTo>
                  <a:lnTo>
                    <a:pt x="138" y="85"/>
                  </a:lnTo>
                  <a:lnTo>
                    <a:pt x="144" y="83"/>
                  </a:lnTo>
                  <a:lnTo>
                    <a:pt x="150" y="82"/>
                  </a:lnTo>
                  <a:lnTo>
                    <a:pt x="150" y="82"/>
                  </a:lnTo>
                  <a:lnTo>
                    <a:pt x="199" y="61"/>
                  </a:lnTo>
                  <a:lnTo>
                    <a:pt x="199" y="61"/>
                  </a:lnTo>
                  <a:lnTo>
                    <a:pt x="199" y="61"/>
                  </a:lnTo>
                  <a:lnTo>
                    <a:pt x="205" y="58"/>
                  </a:lnTo>
                  <a:lnTo>
                    <a:pt x="205" y="58"/>
                  </a:lnTo>
                  <a:lnTo>
                    <a:pt x="214" y="54"/>
                  </a:lnTo>
                  <a:lnTo>
                    <a:pt x="217" y="54"/>
                  </a:lnTo>
                  <a:lnTo>
                    <a:pt x="217" y="54"/>
                  </a:lnTo>
                  <a:lnTo>
                    <a:pt x="217" y="54"/>
                  </a:lnTo>
                  <a:lnTo>
                    <a:pt x="217" y="54"/>
                  </a:lnTo>
                  <a:lnTo>
                    <a:pt x="217" y="54"/>
                  </a:lnTo>
                  <a:lnTo>
                    <a:pt x="217" y="54"/>
                  </a:lnTo>
                  <a:lnTo>
                    <a:pt x="222" y="52"/>
                  </a:lnTo>
                  <a:lnTo>
                    <a:pt x="224" y="54"/>
                  </a:lnTo>
                  <a:lnTo>
                    <a:pt x="242" y="68"/>
                  </a:lnTo>
                  <a:lnTo>
                    <a:pt x="242" y="68"/>
                  </a:lnTo>
                  <a:lnTo>
                    <a:pt x="249" y="72"/>
                  </a:lnTo>
                  <a:lnTo>
                    <a:pt x="302" y="114"/>
                  </a:lnTo>
                  <a:lnTo>
                    <a:pt x="349" y="152"/>
                  </a:lnTo>
                  <a:lnTo>
                    <a:pt x="352" y="155"/>
                  </a:lnTo>
                  <a:lnTo>
                    <a:pt x="352" y="155"/>
                  </a:lnTo>
                  <a:lnTo>
                    <a:pt x="357" y="160"/>
                  </a:lnTo>
                  <a:lnTo>
                    <a:pt x="358" y="165"/>
                  </a:lnTo>
                  <a:lnTo>
                    <a:pt x="358" y="171"/>
                  </a:lnTo>
                  <a:lnTo>
                    <a:pt x="355" y="177"/>
                  </a:lnTo>
                  <a:lnTo>
                    <a:pt x="355" y="177"/>
                  </a:lnTo>
                  <a:close/>
                </a:path>
              </a:pathLst>
            </a:custGeom>
            <a:grpFill/>
            <a:extLst/>
          </p:spPr>
          <p:txBody>
            <a:bodyPr wrap="none" rtlCol="0" anchor="ctr">
              <a:noAutofit/>
            </a:bodyPr>
            <a:lstStyle/>
            <a:p>
              <a:pPr algn="ctr"/>
              <a:endParaRPr lang="ko-KR" altLang="en-US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59" name="Freeform 32"/>
            <p:cNvSpPr>
              <a:spLocks/>
            </p:cNvSpPr>
            <p:nvPr/>
          </p:nvSpPr>
          <p:spPr bwMode="auto">
            <a:xfrm>
              <a:off x="5149" y="3241"/>
              <a:ext cx="8" cy="4"/>
            </a:xfrm>
            <a:custGeom>
              <a:avLst/>
              <a:gdLst>
                <a:gd name="T0" fmla="*/ 8 w 8"/>
                <a:gd name="T1" fmla="*/ 4 h 4"/>
                <a:gd name="T2" fmla="*/ 8 w 8"/>
                <a:gd name="T3" fmla="*/ 4 h 4"/>
                <a:gd name="T4" fmla="*/ 0 w 8"/>
                <a:gd name="T5" fmla="*/ 0 h 4"/>
                <a:gd name="T6" fmla="*/ 0 w 8"/>
                <a:gd name="T7" fmla="*/ 0 h 4"/>
                <a:gd name="T8" fmla="*/ 0 w 8"/>
                <a:gd name="T9" fmla="*/ 0 h 4"/>
                <a:gd name="T10" fmla="*/ 8 w 8"/>
                <a:gd name="T11" fmla="*/ 4 h 4"/>
                <a:gd name="T12" fmla="*/ 8 w 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8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extLst/>
          </p:spPr>
          <p:txBody>
            <a:bodyPr wrap="none" rtlCol="0" anchor="ctr">
              <a:noAutofit/>
            </a:bodyPr>
            <a:lstStyle/>
            <a:p>
              <a:pPr algn="ctr"/>
              <a:endParaRPr lang="ko-KR" altLang="en-US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60" name="Freeform 33"/>
            <p:cNvSpPr>
              <a:spLocks/>
            </p:cNvSpPr>
            <p:nvPr/>
          </p:nvSpPr>
          <p:spPr bwMode="auto">
            <a:xfrm>
              <a:off x="5203" y="3191"/>
              <a:ext cx="3" cy="1"/>
            </a:xfrm>
            <a:custGeom>
              <a:avLst/>
              <a:gdLst>
                <a:gd name="T0" fmla="*/ 3 w 3"/>
                <a:gd name="T1" fmla="*/ 1 h 1"/>
                <a:gd name="T2" fmla="*/ 3 w 3"/>
                <a:gd name="T3" fmla="*/ 1 h 1"/>
                <a:gd name="T4" fmla="*/ 0 w 3"/>
                <a:gd name="T5" fmla="*/ 0 h 1"/>
                <a:gd name="T6" fmla="*/ 0 w 3"/>
                <a:gd name="T7" fmla="*/ 0 h 1"/>
                <a:gd name="T8" fmla="*/ 0 w 3"/>
                <a:gd name="T9" fmla="*/ 0 h 1"/>
                <a:gd name="T10" fmla="*/ 3 w 3"/>
                <a:gd name="T11" fmla="*/ 1 h 1"/>
                <a:gd name="T12" fmla="*/ 3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extLst/>
          </p:spPr>
          <p:txBody>
            <a:bodyPr wrap="none" rtlCol="0" anchor="ctr">
              <a:noAutofit/>
            </a:bodyPr>
            <a:lstStyle/>
            <a:p>
              <a:pPr algn="ctr"/>
              <a:endParaRPr lang="ko-KR" altLang="en-US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61" name="Freeform 34"/>
            <p:cNvSpPr>
              <a:spLocks/>
            </p:cNvSpPr>
            <p:nvPr/>
          </p:nvSpPr>
          <p:spPr bwMode="auto">
            <a:xfrm>
              <a:off x="5046" y="3031"/>
              <a:ext cx="304" cy="169"/>
            </a:xfrm>
            <a:custGeom>
              <a:avLst/>
              <a:gdLst>
                <a:gd name="T0" fmla="*/ 63 w 304"/>
                <a:gd name="T1" fmla="*/ 24 h 169"/>
                <a:gd name="T2" fmla="*/ 63 w 304"/>
                <a:gd name="T3" fmla="*/ 24 h 169"/>
                <a:gd name="T4" fmla="*/ 71 w 304"/>
                <a:gd name="T5" fmla="*/ 19 h 169"/>
                <a:gd name="T6" fmla="*/ 128 w 304"/>
                <a:gd name="T7" fmla="*/ 0 h 169"/>
                <a:gd name="T8" fmla="*/ 128 w 304"/>
                <a:gd name="T9" fmla="*/ 0 h 169"/>
                <a:gd name="T10" fmla="*/ 133 w 304"/>
                <a:gd name="T11" fmla="*/ 0 h 169"/>
                <a:gd name="T12" fmla="*/ 136 w 304"/>
                <a:gd name="T13" fmla="*/ 2 h 169"/>
                <a:gd name="T14" fmla="*/ 211 w 304"/>
                <a:gd name="T15" fmla="*/ 38 h 169"/>
                <a:gd name="T16" fmla="*/ 211 w 304"/>
                <a:gd name="T17" fmla="*/ 38 h 169"/>
                <a:gd name="T18" fmla="*/ 215 w 304"/>
                <a:gd name="T19" fmla="*/ 38 h 169"/>
                <a:gd name="T20" fmla="*/ 219 w 304"/>
                <a:gd name="T21" fmla="*/ 38 h 169"/>
                <a:gd name="T22" fmla="*/ 244 w 304"/>
                <a:gd name="T23" fmla="*/ 28 h 169"/>
                <a:gd name="T24" fmla="*/ 244 w 304"/>
                <a:gd name="T25" fmla="*/ 28 h 169"/>
                <a:gd name="T26" fmla="*/ 247 w 304"/>
                <a:gd name="T27" fmla="*/ 28 h 169"/>
                <a:gd name="T28" fmla="*/ 251 w 304"/>
                <a:gd name="T29" fmla="*/ 30 h 169"/>
                <a:gd name="T30" fmla="*/ 304 w 304"/>
                <a:gd name="T31" fmla="*/ 127 h 169"/>
                <a:gd name="T32" fmla="*/ 304 w 304"/>
                <a:gd name="T33" fmla="*/ 127 h 169"/>
                <a:gd name="T34" fmla="*/ 304 w 304"/>
                <a:gd name="T35" fmla="*/ 130 h 169"/>
                <a:gd name="T36" fmla="*/ 302 w 304"/>
                <a:gd name="T37" fmla="*/ 131 h 169"/>
                <a:gd name="T38" fmla="*/ 252 w 304"/>
                <a:gd name="T39" fmla="*/ 169 h 169"/>
                <a:gd name="T40" fmla="*/ 252 w 304"/>
                <a:gd name="T41" fmla="*/ 169 h 169"/>
                <a:gd name="T42" fmla="*/ 249 w 304"/>
                <a:gd name="T43" fmla="*/ 169 h 169"/>
                <a:gd name="T44" fmla="*/ 246 w 304"/>
                <a:gd name="T45" fmla="*/ 167 h 169"/>
                <a:gd name="T46" fmla="*/ 113 w 304"/>
                <a:gd name="T47" fmla="*/ 63 h 169"/>
                <a:gd name="T48" fmla="*/ 113 w 304"/>
                <a:gd name="T49" fmla="*/ 63 h 169"/>
                <a:gd name="T50" fmla="*/ 110 w 304"/>
                <a:gd name="T51" fmla="*/ 61 h 169"/>
                <a:gd name="T52" fmla="*/ 107 w 304"/>
                <a:gd name="T53" fmla="*/ 61 h 169"/>
                <a:gd name="T54" fmla="*/ 107 w 304"/>
                <a:gd name="T55" fmla="*/ 61 h 169"/>
                <a:gd name="T56" fmla="*/ 35 w 304"/>
                <a:gd name="T57" fmla="*/ 91 h 169"/>
                <a:gd name="T58" fmla="*/ 35 w 304"/>
                <a:gd name="T59" fmla="*/ 91 h 169"/>
                <a:gd name="T60" fmla="*/ 25 w 304"/>
                <a:gd name="T61" fmla="*/ 94 h 169"/>
                <a:gd name="T62" fmla="*/ 17 w 304"/>
                <a:gd name="T63" fmla="*/ 92 h 169"/>
                <a:gd name="T64" fmla="*/ 11 w 304"/>
                <a:gd name="T65" fmla="*/ 91 h 169"/>
                <a:gd name="T66" fmla="*/ 5 w 304"/>
                <a:gd name="T67" fmla="*/ 86 h 169"/>
                <a:gd name="T68" fmla="*/ 2 w 304"/>
                <a:gd name="T69" fmla="*/ 80 h 169"/>
                <a:gd name="T70" fmla="*/ 0 w 304"/>
                <a:gd name="T71" fmla="*/ 74 h 169"/>
                <a:gd name="T72" fmla="*/ 2 w 304"/>
                <a:gd name="T73" fmla="*/ 69 h 169"/>
                <a:gd name="T74" fmla="*/ 8 w 304"/>
                <a:gd name="T75" fmla="*/ 63 h 169"/>
                <a:gd name="T76" fmla="*/ 8 w 304"/>
                <a:gd name="T77" fmla="*/ 63 h 169"/>
                <a:gd name="T78" fmla="*/ 41 w 304"/>
                <a:gd name="T79" fmla="*/ 39 h 169"/>
                <a:gd name="T80" fmla="*/ 63 w 304"/>
                <a:gd name="T81" fmla="*/ 24 h 169"/>
                <a:gd name="T82" fmla="*/ 63 w 304"/>
                <a:gd name="T83" fmla="*/ 2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4" h="169">
                  <a:moveTo>
                    <a:pt x="63" y="24"/>
                  </a:moveTo>
                  <a:lnTo>
                    <a:pt x="63" y="24"/>
                  </a:lnTo>
                  <a:lnTo>
                    <a:pt x="71" y="19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6" y="2"/>
                  </a:lnTo>
                  <a:lnTo>
                    <a:pt x="211" y="38"/>
                  </a:lnTo>
                  <a:lnTo>
                    <a:pt x="211" y="38"/>
                  </a:lnTo>
                  <a:lnTo>
                    <a:pt x="215" y="38"/>
                  </a:lnTo>
                  <a:lnTo>
                    <a:pt x="219" y="38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47" y="28"/>
                  </a:lnTo>
                  <a:lnTo>
                    <a:pt x="251" y="30"/>
                  </a:lnTo>
                  <a:lnTo>
                    <a:pt x="304" y="127"/>
                  </a:lnTo>
                  <a:lnTo>
                    <a:pt x="304" y="127"/>
                  </a:lnTo>
                  <a:lnTo>
                    <a:pt x="304" y="130"/>
                  </a:lnTo>
                  <a:lnTo>
                    <a:pt x="302" y="131"/>
                  </a:lnTo>
                  <a:lnTo>
                    <a:pt x="252" y="169"/>
                  </a:lnTo>
                  <a:lnTo>
                    <a:pt x="252" y="169"/>
                  </a:lnTo>
                  <a:lnTo>
                    <a:pt x="249" y="169"/>
                  </a:lnTo>
                  <a:lnTo>
                    <a:pt x="246" y="167"/>
                  </a:lnTo>
                  <a:lnTo>
                    <a:pt x="113" y="63"/>
                  </a:lnTo>
                  <a:lnTo>
                    <a:pt x="113" y="63"/>
                  </a:lnTo>
                  <a:lnTo>
                    <a:pt x="110" y="61"/>
                  </a:lnTo>
                  <a:lnTo>
                    <a:pt x="107" y="61"/>
                  </a:lnTo>
                  <a:lnTo>
                    <a:pt x="107" y="61"/>
                  </a:lnTo>
                  <a:lnTo>
                    <a:pt x="35" y="91"/>
                  </a:lnTo>
                  <a:lnTo>
                    <a:pt x="35" y="91"/>
                  </a:lnTo>
                  <a:lnTo>
                    <a:pt x="25" y="94"/>
                  </a:lnTo>
                  <a:lnTo>
                    <a:pt x="17" y="92"/>
                  </a:lnTo>
                  <a:lnTo>
                    <a:pt x="11" y="91"/>
                  </a:lnTo>
                  <a:lnTo>
                    <a:pt x="5" y="86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2" y="69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41" y="39"/>
                  </a:lnTo>
                  <a:lnTo>
                    <a:pt x="63" y="24"/>
                  </a:lnTo>
                  <a:lnTo>
                    <a:pt x="63" y="24"/>
                  </a:lnTo>
                  <a:close/>
                </a:path>
              </a:pathLst>
            </a:custGeom>
            <a:grpFill/>
            <a:extLst/>
          </p:spPr>
          <p:txBody>
            <a:bodyPr wrap="none" rtlCol="0" anchor="ctr">
              <a:noAutofit/>
            </a:bodyPr>
            <a:lstStyle/>
            <a:p>
              <a:pPr algn="ctr"/>
              <a:endParaRPr lang="ko-KR" altLang="en-US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5095" y="3219"/>
              <a:ext cx="43" cy="65"/>
            </a:xfrm>
            <a:custGeom>
              <a:avLst/>
              <a:gdLst>
                <a:gd name="T0" fmla="*/ 32 w 43"/>
                <a:gd name="T1" fmla="*/ 0 h 65"/>
                <a:gd name="T2" fmla="*/ 32 w 43"/>
                <a:gd name="T3" fmla="*/ 0 h 65"/>
                <a:gd name="T4" fmla="*/ 39 w 43"/>
                <a:gd name="T5" fmla="*/ 3 h 65"/>
                <a:gd name="T6" fmla="*/ 42 w 43"/>
                <a:gd name="T7" fmla="*/ 8 h 65"/>
                <a:gd name="T8" fmla="*/ 43 w 43"/>
                <a:gd name="T9" fmla="*/ 14 h 65"/>
                <a:gd name="T10" fmla="*/ 42 w 43"/>
                <a:gd name="T11" fmla="*/ 20 h 65"/>
                <a:gd name="T12" fmla="*/ 31 w 43"/>
                <a:gd name="T13" fmla="*/ 54 h 65"/>
                <a:gd name="T14" fmla="*/ 31 w 43"/>
                <a:gd name="T15" fmla="*/ 54 h 65"/>
                <a:gd name="T16" fmla="*/ 28 w 43"/>
                <a:gd name="T17" fmla="*/ 59 h 65"/>
                <a:gd name="T18" fmla="*/ 23 w 43"/>
                <a:gd name="T19" fmla="*/ 62 h 65"/>
                <a:gd name="T20" fmla="*/ 17 w 43"/>
                <a:gd name="T21" fmla="*/ 65 h 65"/>
                <a:gd name="T22" fmla="*/ 11 w 43"/>
                <a:gd name="T23" fmla="*/ 64 h 65"/>
                <a:gd name="T24" fmla="*/ 11 w 43"/>
                <a:gd name="T25" fmla="*/ 64 h 65"/>
                <a:gd name="T26" fmla="*/ 11 w 43"/>
                <a:gd name="T27" fmla="*/ 64 h 65"/>
                <a:gd name="T28" fmla="*/ 4 w 43"/>
                <a:gd name="T29" fmla="*/ 61 h 65"/>
                <a:gd name="T30" fmla="*/ 1 w 43"/>
                <a:gd name="T31" fmla="*/ 56 h 65"/>
                <a:gd name="T32" fmla="*/ 0 w 43"/>
                <a:gd name="T33" fmla="*/ 50 h 65"/>
                <a:gd name="T34" fmla="*/ 1 w 43"/>
                <a:gd name="T35" fmla="*/ 44 h 65"/>
                <a:gd name="T36" fmla="*/ 12 w 43"/>
                <a:gd name="T37" fmla="*/ 11 h 65"/>
                <a:gd name="T38" fmla="*/ 12 w 43"/>
                <a:gd name="T39" fmla="*/ 11 h 65"/>
                <a:gd name="T40" fmla="*/ 15 w 43"/>
                <a:gd name="T41" fmla="*/ 4 h 65"/>
                <a:gd name="T42" fmla="*/ 20 w 43"/>
                <a:gd name="T43" fmla="*/ 1 h 65"/>
                <a:gd name="T44" fmla="*/ 26 w 43"/>
                <a:gd name="T45" fmla="*/ 0 h 65"/>
                <a:gd name="T46" fmla="*/ 32 w 43"/>
                <a:gd name="T47" fmla="*/ 0 h 65"/>
                <a:gd name="T48" fmla="*/ 32 w 43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65">
                  <a:moveTo>
                    <a:pt x="32" y="0"/>
                  </a:moveTo>
                  <a:lnTo>
                    <a:pt x="32" y="0"/>
                  </a:lnTo>
                  <a:lnTo>
                    <a:pt x="39" y="3"/>
                  </a:lnTo>
                  <a:lnTo>
                    <a:pt x="42" y="8"/>
                  </a:lnTo>
                  <a:lnTo>
                    <a:pt x="43" y="14"/>
                  </a:lnTo>
                  <a:lnTo>
                    <a:pt x="42" y="20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28" y="59"/>
                  </a:lnTo>
                  <a:lnTo>
                    <a:pt x="23" y="62"/>
                  </a:lnTo>
                  <a:lnTo>
                    <a:pt x="17" y="65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4" y="61"/>
                  </a:lnTo>
                  <a:lnTo>
                    <a:pt x="1" y="56"/>
                  </a:lnTo>
                  <a:lnTo>
                    <a:pt x="0" y="50"/>
                  </a:lnTo>
                  <a:lnTo>
                    <a:pt x="1" y="44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5" y="4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extLst/>
          </p:spPr>
          <p:txBody>
            <a:bodyPr wrap="none" rtlCol="0" anchor="ctr">
              <a:noAutofit/>
            </a:bodyPr>
            <a:lstStyle/>
            <a:p>
              <a:pPr algn="ctr"/>
              <a:endParaRPr lang="ko-KR" altLang="en-US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63" name="Freeform 36"/>
            <p:cNvSpPr>
              <a:spLocks/>
            </p:cNvSpPr>
            <p:nvPr/>
          </p:nvSpPr>
          <p:spPr bwMode="auto">
            <a:xfrm>
              <a:off x="5060" y="3198"/>
              <a:ext cx="44" cy="66"/>
            </a:xfrm>
            <a:custGeom>
              <a:avLst/>
              <a:gdLst>
                <a:gd name="T0" fmla="*/ 33 w 44"/>
                <a:gd name="T1" fmla="*/ 2 h 66"/>
                <a:gd name="T2" fmla="*/ 33 w 44"/>
                <a:gd name="T3" fmla="*/ 2 h 66"/>
                <a:gd name="T4" fmla="*/ 38 w 44"/>
                <a:gd name="T5" fmla="*/ 5 h 66"/>
                <a:gd name="T6" fmla="*/ 42 w 44"/>
                <a:gd name="T7" fmla="*/ 10 h 66"/>
                <a:gd name="T8" fmla="*/ 44 w 44"/>
                <a:gd name="T9" fmla="*/ 16 h 66"/>
                <a:gd name="T10" fmla="*/ 42 w 44"/>
                <a:gd name="T11" fmla="*/ 22 h 66"/>
                <a:gd name="T12" fmla="*/ 31 w 44"/>
                <a:gd name="T13" fmla="*/ 55 h 66"/>
                <a:gd name="T14" fmla="*/ 31 w 44"/>
                <a:gd name="T15" fmla="*/ 55 h 66"/>
                <a:gd name="T16" fmla="*/ 28 w 44"/>
                <a:gd name="T17" fmla="*/ 61 h 66"/>
                <a:gd name="T18" fmla="*/ 22 w 44"/>
                <a:gd name="T19" fmla="*/ 65 h 66"/>
                <a:gd name="T20" fmla="*/ 17 w 44"/>
                <a:gd name="T21" fmla="*/ 66 h 66"/>
                <a:gd name="T22" fmla="*/ 11 w 44"/>
                <a:gd name="T23" fmla="*/ 65 h 66"/>
                <a:gd name="T24" fmla="*/ 11 w 44"/>
                <a:gd name="T25" fmla="*/ 65 h 66"/>
                <a:gd name="T26" fmla="*/ 11 w 44"/>
                <a:gd name="T27" fmla="*/ 65 h 66"/>
                <a:gd name="T28" fmla="*/ 5 w 44"/>
                <a:gd name="T29" fmla="*/ 61 h 66"/>
                <a:gd name="T30" fmla="*/ 2 w 44"/>
                <a:gd name="T31" fmla="*/ 57 h 66"/>
                <a:gd name="T32" fmla="*/ 0 w 44"/>
                <a:gd name="T33" fmla="*/ 50 h 66"/>
                <a:gd name="T34" fmla="*/ 0 w 44"/>
                <a:gd name="T35" fmla="*/ 44 h 66"/>
                <a:gd name="T36" fmla="*/ 11 w 44"/>
                <a:gd name="T37" fmla="*/ 11 h 66"/>
                <a:gd name="T38" fmla="*/ 11 w 44"/>
                <a:gd name="T39" fmla="*/ 11 h 66"/>
                <a:gd name="T40" fmla="*/ 16 w 44"/>
                <a:gd name="T41" fmla="*/ 7 h 66"/>
                <a:gd name="T42" fmla="*/ 21 w 44"/>
                <a:gd name="T43" fmla="*/ 2 h 66"/>
                <a:gd name="T44" fmla="*/ 27 w 44"/>
                <a:gd name="T45" fmla="*/ 0 h 66"/>
                <a:gd name="T46" fmla="*/ 33 w 44"/>
                <a:gd name="T47" fmla="*/ 2 h 66"/>
                <a:gd name="T48" fmla="*/ 33 w 44"/>
                <a:gd name="T49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" h="66">
                  <a:moveTo>
                    <a:pt x="33" y="2"/>
                  </a:moveTo>
                  <a:lnTo>
                    <a:pt x="33" y="2"/>
                  </a:lnTo>
                  <a:lnTo>
                    <a:pt x="38" y="5"/>
                  </a:lnTo>
                  <a:lnTo>
                    <a:pt x="42" y="10"/>
                  </a:lnTo>
                  <a:lnTo>
                    <a:pt x="44" y="16"/>
                  </a:lnTo>
                  <a:lnTo>
                    <a:pt x="42" y="22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28" y="61"/>
                  </a:lnTo>
                  <a:lnTo>
                    <a:pt x="22" y="65"/>
                  </a:lnTo>
                  <a:lnTo>
                    <a:pt x="17" y="66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5" y="61"/>
                  </a:lnTo>
                  <a:lnTo>
                    <a:pt x="2" y="57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6" y="7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2"/>
                  </a:lnTo>
                  <a:lnTo>
                    <a:pt x="33" y="2"/>
                  </a:lnTo>
                  <a:close/>
                </a:path>
              </a:pathLst>
            </a:custGeom>
            <a:grpFill/>
            <a:extLst/>
          </p:spPr>
          <p:txBody>
            <a:bodyPr wrap="none" rtlCol="0" anchor="ctr">
              <a:noAutofit/>
            </a:bodyPr>
            <a:lstStyle/>
            <a:p>
              <a:pPr algn="ctr"/>
              <a:endParaRPr lang="ko-KR" altLang="en-US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64" name="Freeform 37"/>
            <p:cNvSpPr>
              <a:spLocks/>
            </p:cNvSpPr>
            <p:nvPr/>
          </p:nvSpPr>
          <p:spPr bwMode="auto">
            <a:xfrm>
              <a:off x="5024" y="3191"/>
              <a:ext cx="41" cy="53"/>
            </a:xfrm>
            <a:custGeom>
              <a:avLst/>
              <a:gdLst>
                <a:gd name="T0" fmla="*/ 30 w 41"/>
                <a:gd name="T1" fmla="*/ 1 h 53"/>
                <a:gd name="T2" fmla="*/ 30 w 41"/>
                <a:gd name="T3" fmla="*/ 1 h 53"/>
                <a:gd name="T4" fmla="*/ 35 w 41"/>
                <a:gd name="T5" fmla="*/ 4 h 53"/>
                <a:gd name="T6" fmla="*/ 39 w 41"/>
                <a:gd name="T7" fmla="*/ 9 h 53"/>
                <a:gd name="T8" fmla="*/ 41 w 41"/>
                <a:gd name="T9" fmla="*/ 15 h 53"/>
                <a:gd name="T10" fmla="*/ 39 w 41"/>
                <a:gd name="T11" fmla="*/ 22 h 53"/>
                <a:gd name="T12" fmla="*/ 33 w 41"/>
                <a:gd name="T13" fmla="*/ 42 h 53"/>
                <a:gd name="T14" fmla="*/ 33 w 41"/>
                <a:gd name="T15" fmla="*/ 42 h 53"/>
                <a:gd name="T16" fmla="*/ 30 w 41"/>
                <a:gd name="T17" fmla="*/ 47 h 53"/>
                <a:gd name="T18" fmla="*/ 24 w 41"/>
                <a:gd name="T19" fmla="*/ 51 h 53"/>
                <a:gd name="T20" fmla="*/ 19 w 41"/>
                <a:gd name="T21" fmla="*/ 53 h 53"/>
                <a:gd name="T22" fmla="*/ 11 w 41"/>
                <a:gd name="T23" fmla="*/ 51 h 53"/>
                <a:gd name="T24" fmla="*/ 11 w 41"/>
                <a:gd name="T25" fmla="*/ 51 h 53"/>
                <a:gd name="T26" fmla="*/ 11 w 41"/>
                <a:gd name="T27" fmla="*/ 51 h 53"/>
                <a:gd name="T28" fmla="*/ 6 w 41"/>
                <a:gd name="T29" fmla="*/ 48 h 53"/>
                <a:gd name="T30" fmla="*/ 2 w 41"/>
                <a:gd name="T31" fmla="*/ 43 h 53"/>
                <a:gd name="T32" fmla="*/ 0 w 41"/>
                <a:gd name="T33" fmla="*/ 37 h 53"/>
                <a:gd name="T34" fmla="*/ 2 w 41"/>
                <a:gd name="T35" fmla="*/ 31 h 53"/>
                <a:gd name="T36" fmla="*/ 8 w 41"/>
                <a:gd name="T37" fmla="*/ 11 h 53"/>
                <a:gd name="T38" fmla="*/ 8 w 41"/>
                <a:gd name="T39" fmla="*/ 11 h 53"/>
                <a:gd name="T40" fmla="*/ 11 w 41"/>
                <a:gd name="T41" fmla="*/ 4 h 53"/>
                <a:gd name="T42" fmla="*/ 17 w 41"/>
                <a:gd name="T43" fmla="*/ 1 h 53"/>
                <a:gd name="T44" fmla="*/ 22 w 41"/>
                <a:gd name="T45" fmla="*/ 0 h 53"/>
                <a:gd name="T46" fmla="*/ 30 w 41"/>
                <a:gd name="T47" fmla="*/ 1 h 53"/>
                <a:gd name="T48" fmla="*/ 30 w 41"/>
                <a:gd name="T4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53">
                  <a:moveTo>
                    <a:pt x="30" y="1"/>
                  </a:moveTo>
                  <a:lnTo>
                    <a:pt x="30" y="1"/>
                  </a:lnTo>
                  <a:lnTo>
                    <a:pt x="35" y="4"/>
                  </a:lnTo>
                  <a:lnTo>
                    <a:pt x="39" y="9"/>
                  </a:lnTo>
                  <a:lnTo>
                    <a:pt x="41" y="15"/>
                  </a:lnTo>
                  <a:lnTo>
                    <a:pt x="39" y="2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0" y="47"/>
                  </a:lnTo>
                  <a:lnTo>
                    <a:pt x="24" y="51"/>
                  </a:lnTo>
                  <a:lnTo>
                    <a:pt x="19" y="53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6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2" y="3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1" y="4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30" y="1"/>
                  </a:lnTo>
                  <a:lnTo>
                    <a:pt x="30" y="1"/>
                  </a:lnTo>
                  <a:close/>
                </a:path>
              </a:pathLst>
            </a:custGeom>
            <a:grpFill/>
            <a:extLst/>
          </p:spPr>
          <p:txBody>
            <a:bodyPr wrap="none" rtlCol="0" anchor="ctr">
              <a:noAutofit/>
            </a:bodyPr>
            <a:lstStyle/>
            <a:p>
              <a:pPr algn="ctr"/>
              <a:endParaRPr lang="ko-KR" altLang="en-US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65" name="Freeform 38"/>
            <p:cNvSpPr>
              <a:spLocks/>
            </p:cNvSpPr>
            <p:nvPr/>
          </p:nvSpPr>
          <p:spPr bwMode="auto">
            <a:xfrm>
              <a:off x="4990" y="3184"/>
              <a:ext cx="34" cy="39"/>
            </a:xfrm>
            <a:custGeom>
              <a:avLst/>
              <a:gdLst>
                <a:gd name="T0" fmla="*/ 23 w 34"/>
                <a:gd name="T1" fmla="*/ 0 h 39"/>
                <a:gd name="T2" fmla="*/ 23 w 34"/>
                <a:gd name="T3" fmla="*/ 0 h 39"/>
                <a:gd name="T4" fmla="*/ 29 w 34"/>
                <a:gd name="T5" fmla="*/ 3 h 39"/>
                <a:gd name="T6" fmla="*/ 33 w 34"/>
                <a:gd name="T7" fmla="*/ 8 h 39"/>
                <a:gd name="T8" fmla="*/ 34 w 34"/>
                <a:gd name="T9" fmla="*/ 14 h 39"/>
                <a:gd name="T10" fmla="*/ 34 w 34"/>
                <a:gd name="T11" fmla="*/ 21 h 39"/>
                <a:gd name="T12" fmla="*/ 31 w 34"/>
                <a:gd name="T13" fmla="*/ 29 h 39"/>
                <a:gd name="T14" fmla="*/ 31 w 34"/>
                <a:gd name="T15" fmla="*/ 29 h 39"/>
                <a:gd name="T16" fmla="*/ 28 w 34"/>
                <a:gd name="T17" fmla="*/ 35 h 39"/>
                <a:gd name="T18" fmla="*/ 23 w 34"/>
                <a:gd name="T19" fmla="*/ 38 h 39"/>
                <a:gd name="T20" fmla="*/ 17 w 34"/>
                <a:gd name="T21" fmla="*/ 39 h 39"/>
                <a:gd name="T22" fmla="*/ 11 w 34"/>
                <a:gd name="T23" fmla="*/ 38 h 39"/>
                <a:gd name="T24" fmla="*/ 11 w 34"/>
                <a:gd name="T25" fmla="*/ 38 h 39"/>
                <a:gd name="T26" fmla="*/ 11 w 34"/>
                <a:gd name="T27" fmla="*/ 38 h 39"/>
                <a:gd name="T28" fmla="*/ 4 w 34"/>
                <a:gd name="T29" fmla="*/ 35 h 39"/>
                <a:gd name="T30" fmla="*/ 1 w 34"/>
                <a:gd name="T31" fmla="*/ 30 h 39"/>
                <a:gd name="T32" fmla="*/ 0 w 34"/>
                <a:gd name="T33" fmla="*/ 24 h 39"/>
                <a:gd name="T34" fmla="*/ 1 w 34"/>
                <a:gd name="T35" fmla="*/ 18 h 39"/>
                <a:gd name="T36" fmla="*/ 3 w 34"/>
                <a:gd name="T37" fmla="*/ 11 h 39"/>
                <a:gd name="T38" fmla="*/ 3 w 34"/>
                <a:gd name="T39" fmla="*/ 11 h 39"/>
                <a:gd name="T40" fmla="*/ 6 w 34"/>
                <a:gd name="T41" fmla="*/ 5 h 39"/>
                <a:gd name="T42" fmla="*/ 11 w 34"/>
                <a:gd name="T43" fmla="*/ 2 h 39"/>
                <a:gd name="T44" fmla="*/ 17 w 34"/>
                <a:gd name="T45" fmla="*/ 0 h 39"/>
                <a:gd name="T46" fmla="*/ 23 w 34"/>
                <a:gd name="T47" fmla="*/ 0 h 39"/>
                <a:gd name="T48" fmla="*/ 23 w 34"/>
                <a:gd name="T4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9">
                  <a:moveTo>
                    <a:pt x="23" y="0"/>
                  </a:moveTo>
                  <a:lnTo>
                    <a:pt x="23" y="0"/>
                  </a:lnTo>
                  <a:lnTo>
                    <a:pt x="29" y="3"/>
                  </a:lnTo>
                  <a:lnTo>
                    <a:pt x="33" y="8"/>
                  </a:lnTo>
                  <a:lnTo>
                    <a:pt x="34" y="14"/>
                  </a:lnTo>
                  <a:lnTo>
                    <a:pt x="34" y="21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28" y="35"/>
                  </a:lnTo>
                  <a:lnTo>
                    <a:pt x="23" y="38"/>
                  </a:lnTo>
                  <a:lnTo>
                    <a:pt x="17" y="39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4" y="35"/>
                  </a:lnTo>
                  <a:lnTo>
                    <a:pt x="1" y="30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6" y="5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extLst/>
          </p:spPr>
          <p:txBody>
            <a:bodyPr wrap="none" rtlCol="0" anchor="ctr">
              <a:noAutofit/>
            </a:bodyPr>
            <a:lstStyle/>
            <a:p>
              <a:pPr algn="ctr"/>
              <a:endParaRPr lang="ko-KR" altLang="en-US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66" name="Freeform 39"/>
            <p:cNvSpPr>
              <a:spLocks/>
            </p:cNvSpPr>
            <p:nvPr/>
          </p:nvSpPr>
          <p:spPr bwMode="auto">
            <a:xfrm>
              <a:off x="5307" y="3003"/>
              <a:ext cx="146" cy="158"/>
            </a:xfrm>
            <a:custGeom>
              <a:avLst/>
              <a:gdLst>
                <a:gd name="T0" fmla="*/ 146 w 146"/>
                <a:gd name="T1" fmla="*/ 108 h 158"/>
                <a:gd name="T2" fmla="*/ 146 w 146"/>
                <a:gd name="T3" fmla="*/ 108 h 158"/>
                <a:gd name="T4" fmla="*/ 146 w 146"/>
                <a:gd name="T5" fmla="*/ 111 h 158"/>
                <a:gd name="T6" fmla="*/ 146 w 146"/>
                <a:gd name="T7" fmla="*/ 113 h 158"/>
                <a:gd name="T8" fmla="*/ 146 w 146"/>
                <a:gd name="T9" fmla="*/ 116 h 158"/>
                <a:gd name="T10" fmla="*/ 143 w 146"/>
                <a:gd name="T11" fmla="*/ 117 h 158"/>
                <a:gd name="T12" fmla="*/ 68 w 146"/>
                <a:gd name="T13" fmla="*/ 158 h 158"/>
                <a:gd name="T14" fmla="*/ 68 w 146"/>
                <a:gd name="T15" fmla="*/ 158 h 158"/>
                <a:gd name="T16" fmla="*/ 65 w 146"/>
                <a:gd name="T17" fmla="*/ 158 h 158"/>
                <a:gd name="T18" fmla="*/ 63 w 146"/>
                <a:gd name="T19" fmla="*/ 158 h 158"/>
                <a:gd name="T20" fmla="*/ 60 w 146"/>
                <a:gd name="T21" fmla="*/ 158 h 158"/>
                <a:gd name="T22" fmla="*/ 58 w 146"/>
                <a:gd name="T23" fmla="*/ 155 h 158"/>
                <a:gd name="T24" fmla="*/ 2 w 146"/>
                <a:gd name="T25" fmla="*/ 50 h 158"/>
                <a:gd name="T26" fmla="*/ 2 w 146"/>
                <a:gd name="T27" fmla="*/ 50 h 158"/>
                <a:gd name="T28" fmla="*/ 0 w 146"/>
                <a:gd name="T29" fmla="*/ 48 h 158"/>
                <a:gd name="T30" fmla="*/ 2 w 146"/>
                <a:gd name="T31" fmla="*/ 45 h 158"/>
                <a:gd name="T32" fmla="*/ 2 w 146"/>
                <a:gd name="T33" fmla="*/ 44 h 158"/>
                <a:gd name="T34" fmla="*/ 5 w 146"/>
                <a:gd name="T35" fmla="*/ 42 h 158"/>
                <a:gd name="T36" fmla="*/ 80 w 146"/>
                <a:gd name="T37" fmla="*/ 0 h 158"/>
                <a:gd name="T38" fmla="*/ 80 w 146"/>
                <a:gd name="T39" fmla="*/ 0 h 158"/>
                <a:gd name="T40" fmla="*/ 83 w 146"/>
                <a:gd name="T41" fmla="*/ 0 h 158"/>
                <a:gd name="T42" fmla="*/ 85 w 146"/>
                <a:gd name="T43" fmla="*/ 0 h 158"/>
                <a:gd name="T44" fmla="*/ 87 w 146"/>
                <a:gd name="T45" fmla="*/ 2 h 158"/>
                <a:gd name="T46" fmla="*/ 88 w 146"/>
                <a:gd name="T47" fmla="*/ 3 h 158"/>
                <a:gd name="T48" fmla="*/ 146 w 146"/>
                <a:gd name="T49" fmla="*/ 10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6" h="158">
                  <a:moveTo>
                    <a:pt x="146" y="108"/>
                  </a:moveTo>
                  <a:lnTo>
                    <a:pt x="146" y="108"/>
                  </a:lnTo>
                  <a:lnTo>
                    <a:pt x="146" y="111"/>
                  </a:lnTo>
                  <a:lnTo>
                    <a:pt x="146" y="113"/>
                  </a:lnTo>
                  <a:lnTo>
                    <a:pt x="146" y="116"/>
                  </a:lnTo>
                  <a:lnTo>
                    <a:pt x="143" y="117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5" y="158"/>
                  </a:lnTo>
                  <a:lnTo>
                    <a:pt x="63" y="158"/>
                  </a:lnTo>
                  <a:lnTo>
                    <a:pt x="60" y="158"/>
                  </a:lnTo>
                  <a:lnTo>
                    <a:pt x="58" y="155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0" y="48"/>
                  </a:lnTo>
                  <a:lnTo>
                    <a:pt x="2" y="45"/>
                  </a:lnTo>
                  <a:lnTo>
                    <a:pt x="2" y="44"/>
                  </a:lnTo>
                  <a:lnTo>
                    <a:pt x="5" y="42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7" y="2"/>
                  </a:lnTo>
                  <a:lnTo>
                    <a:pt x="88" y="3"/>
                  </a:lnTo>
                  <a:lnTo>
                    <a:pt x="146" y="108"/>
                  </a:lnTo>
                  <a:close/>
                </a:path>
              </a:pathLst>
            </a:custGeom>
            <a:grpFill/>
            <a:extLst/>
          </p:spPr>
          <p:txBody>
            <a:bodyPr wrap="none" rtlCol="0" anchor="ctr">
              <a:noAutofit/>
            </a:bodyPr>
            <a:lstStyle/>
            <a:p>
              <a:pPr algn="ctr"/>
              <a:endParaRPr lang="ko-KR" altLang="en-US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67" name="Freeform 40"/>
            <p:cNvSpPr>
              <a:spLocks/>
            </p:cNvSpPr>
            <p:nvPr/>
          </p:nvSpPr>
          <p:spPr bwMode="auto">
            <a:xfrm>
              <a:off x="4827" y="3003"/>
              <a:ext cx="146" cy="158"/>
            </a:xfrm>
            <a:custGeom>
              <a:avLst/>
              <a:gdLst>
                <a:gd name="T0" fmla="*/ 2 w 146"/>
                <a:gd name="T1" fmla="*/ 108 h 158"/>
                <a:gd name="T2" fmla="*/ 2 w 146"/>
                <a:gd name="T3" fmla="*/ 108 h 158"/>
                <a:gd name="T4" fmla="*/ 0 w 146"/>
                <a:gd name="T5" fmla="*/ 111 h 158"/>
                <a:gd name="T6" fmla="*/ 2 w 146"/>
                <a:gd name="T7" fmla="*/ 113 h 158"/>
                <a:gd name="T8" fmla="*/ 2 w 146"/>
                <a:gd name="T9" fmla="*/ 116 h 158"/>
                <a:gd name="T10" fmla="*/ 5 w 146"/>
                <a:gd name="T11" fmla="*/ 117 h 158"/>
                <a:gd name="T12" fmla="*/ 80 w 146"/>
                <a:gd name="T13" fmla="*/ 158 h 158"/>
                <a:gd name="T14" fmla="*/ 80 w 146"/>
                <a:gd name="T15" fmla="*/ 158 h 158"/>
                <a:gd name="T16" fmla="*/ 83 w 146"/>
                <a:gd name="T17" fmla="*/ 158 h 158"/>
                <a:gd name="T18" fmla="*/ 85 w 146"/>
                <a:gd name="T19" fmla="*/ 158 h 158"/>
                <a:gd name="T20" fmla="*/ 86 w 146"/>
                <a:gd name="T21" fmla="*/ 158 h 158"/>
                <a:gd name="T22" fmla="*/ 88 w 146"/>
                <a:gd name="T23" fmla="*/ 155 h 158"/>
                <a:gd name="T24" fmla="*/ 146 w 146"/>
                <a:gd name="T25" fmla="*/ 50 h 158"/>
                <a:gd name="T26" fmla="*/ 146 w 146"/>
                <a:gd name="T27" fmla="*/ 50 h 158"/>
                <a:gd name="T28" fmla="*/ 146 w 146"/>
                <a:gd name="T29" fmla="*/ 48 h 158"/>
                <a:gd name="T30" fmla="*/ 146 w 146"/>
                <a:gd name="T31" fmla="*/ 45 h 158"/>
                <a:gd name="T32" fmla="*/ 146 w 146"/>
                <a:gd name="T33" fmla="*/ 44 h 158"/>
                <a:gd name="T34" fmla="*/ 142 w 146"/>
                <a:gd name="T35" fmla="*/ 42 h 158"/>
                <a:gd name="T36" fmla="*/ 67 w 146"/>
                <a:gd name="T37" fmla="*/ 0 h 158"/>
                <a:gd name="T38" fmla="*/ 67 w 146"/>
                <a:gd name="T39" fmla="*/ 0 h 158"/>
                <a:gd name="T40" fmla="*/ 64 w 146"/>
                <a:gd name="T41" fmla="*/ 0 h 158"/>
                <a:gd name="T42" fmla="*/ 63 w 146"/>
                <a:gd name="T43" fmla="*/ 0 h 158"/>
                <a:gd name="T44" fmla="*/ 59 w 146"/>
                <a:gd name="T45" fmla="*/ 2 h 158"/>
                <a:gd name="T46" fmla="*/ 58 w 146"/>
                <a:gd name="T47" fmla="*/ 3 h 158"/>
                <a:gd name="T48" fmla="*/ 2 w 146"/>
                <a:gd name="T49" fmla="*/ 10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6" h="158">
                  <a:moveTo>
                    <a:pt x="2" y="108"/>
                  </a:moveTo>
                  <a:lnTo>
                    <a:pt x="2" y="108"/>
                  </a:lnTo>
                  <a:lnTo>
                    <a:pt x="0" y="111"/>
                  </a:lnTo>
                  <a:lnTo>
                    <a:pt x="2" y="113"/>
                  </a:lnTo>
                  <a:lnTo>
                    <a:pt x="2" y="116"/>
                  </a:lnTo>
                  <a:lnTo>
                    <a:pt x="5" y="117"/>
                  </a:lnTo>
                  <a:lnTo>
                    <a:pt x="80" y="158"/>
                  </a:lnTo>
                  <a:lnTo>
                    <a:pt x="80" y="158"/>
                  </a:lnTo>
                  <a:lnTo>
                    <a:pt x="83" y="158"/>
                  </a:lnTo>
                  <a:lnTo>
                    <a:pt x="85" y="158"/>
                  </a:lnTo>
                  <a:lnTo>
                    <a:pt x="86" y="158"/>
                  </a:lnTo>
                  <a:lnTo>
                    <a:pt x="88" y="155"/>
                  </a:lnTo>
                  <a:lnTo>
                    <a:pt x="146" y="50"/>
                  </a:lnTo>
                  <a:lnTo>
                    <a:pt x="146" y="50"/>
                  </a:lnTo>
                  <a:lnTo>
                    <a:pt x="146" y="48"/>
                  </a:lnTo>
                  <a:lnTo>
                    <a:pt x="146" y="45"/>
                  </a:lnTo>
                  <a:lnTo>
                    <a:pt x="146" y="44"/>
                  </a:lnTo>
                  <a:lnTo>
                    <a:pt x="142" y="42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8" y="3"/>
                  </a:lnTo>
                  <a:lnTo>
                    <a:pt x="2" y="108"/>
                  </a:lnTo>
                  <a:close/>
                </a:path>
              </a:pathLst>
            </a:custGeom>
            <a:grpFill/>
            <a:extLst/>
          </p:spPr>
          <p:txBody>
            <a:bodyPr wrap="none" rtlCol="0" anchor="ctr">
              <a:noAutofit/>
            </a:bodyPr>
            <a:lstStyle/>
            <a:p>
              <a:pPr algn="ctr"/>
              <a:endParaRPr lang="ko-KR" altLang="en-US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sp>
        <p:nvSpPr>
          <p:cNvPr id="51" name="&quot;없음&quot; 기호 50"/>
          <p:cNvSpPr/>
          <p:nvPr/>
        </p:nvSpPr>
        <p:spPr>
          <a:xfrm flipH="1">
            <a:off x="1128099" y="2731771"/>
            <a:ext cx="2700997" cy="2926080"/>
          </a:xfrm>
          <a:prstGeom prst="noSmoking">
            <a:avLst>
              <a:gd name="adj" fmla="val 8080"/>
            </a:avLst>
          </a:prstGeom>
          <a:solidFill>
            <a:schemeClr val="bg1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4696486" y="2355851"/>
            <a:ext cx="3974123" cy="3703638"/>
          </a:xfrm>
          <a:prstGeom prst="rect">
            <a:avLst/>
          </a:prstGeom>
          <a:solidFill>
            <a:schemeClr val="bg1">
              <a:alpha val="99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4674018" y="1807842"/>
            <a:ext cx="4006920" cy="531372"/>
          </a:xfrm>
          <a:prstGeom prst="rect">
            <a:avLst/>
          </a:prstGeom>
          <a:solidFill>
            <a:srgbClr val="FFC000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2800" spc="-1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금품등</a:t>
            </a:r>
            <a:r>
              <a:rPr lang="ko-KR" altLang="en-US" sz="28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수수 금지</a:t>
            </a:r>
            <a:endParaRPr lang="ko-KR" altLang="en-US" sz="28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pSp>
        <p:nvGrpSpPr>
          <p:cNvPr id="14" name="그룹 67"/>
          <p:cNvGrpSpPr/>
          <p:nvPr/>
        </p:nvGrpSpPr>
        <p:grpSpPr>
          <a:xfrm>
            <a:off x="5527945" y="3581441"/>
            <a:ext cx="2312166" cy="1305431"/>
            <a:chOff x="5980366" y="3903766"/>
            <a:chExt cx="2504846" cy="1305431"/>
          </a:xfrm>
          <a:solidFill>
            <a:srgbClr val="FCB811"/>
          </a:solidFill>
        </p:grpSpPr>
        <p:grpSp>
          <p:nvGrpSpPr>
            <p:cNvPr id="28" name="그룹 29"/>
            <p:cNvGrpSpPr/>
            <p:nvPr/>
          </p:nvGrpSpPr>
          <p:grpSpPr>
            <a:xfrm>
              <a:off x="5980366" y="3903766"/>
              <a:ext cx="2504846" cy="1305431"/>
              <a:chOff x="1216342" y="3419134"/>
              <a:chExt cx="2504846" cy="1305431"/>
            </a:xfrm>
            <a:grpFill/>
          </p:grpSpPr>
          <p:sp>
            <p:nvSpPr>
              <p:cNvPr id="8" name="Freeform 5"/>
              <p:cNvSpPr>
                <a:spLocks/>
              </p:cNvSpPr>
              <p:nvPr/>
            </p:nvSpPr>
            <p:spPr bwMode="auto">
              <a:xfrm>
                <a:off x="1216342" y="3456551"/>
                <a:ext cx="219304" cy="782635"/>
              </a:xfrm>
              <a:custGeom>
                <a:avLst/>
                <a:gdLst>
                  <a:gd name="T0" fmla="*/ 0 w 211"/>
                  <a:gd name="T1" fmla="*/ 0 h 753"/>
                  <a:gd name="T2" fmla="*/ 211 w 211"/>
                  <a:gd name="T3" fmla="*/ 0 h 753"/>
                  <a:gd name="T4" fmla="*/ 211 w 211"/>
                  <a:gd name="T5" fmla="*/ 753 h 753"/>
                  <a:gd name="T6" fmla="*/ 0 w 211"/>
                  <a:gd name="T7" fmla="*/ 753 h 753"/>
                  <a:gd name="T8" fmla="*/ 0 w 211"/>
                  <a:gd name="T9" fmla="*/ 0 h 753"/>
                  <a:gd name="T10" fmla="*/ 0 w 211"/>
                  <a:gd name="T11" fmla="*/ 0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1" h="753">
                    <a:moveTo>
                      <a:pt x="0" y="0"/>
                    </a:moveTo>
                    <a:lnTo>
                      <a:pt x="211" y="0"/>
                    </a:lnTo>
                    <a:lnTo>
                      <a:pt x="211" y="753"/>
                    </a:lnTo>
                    <a:lnTo>
                      <a:pt x="0" y="75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txBody>
              <a:bodyPr wrap="none" rtlCol="0" anchor="ctr">
                <a:noAutofit/>
              </a:bodyPr>
              <a:lstStyle/>
              <a:p>
                <a:pPr algn="ctr"/>
                <a:endParaRPr lang="ko-KR" altLang="en-US" sz="2800" spc="-1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2331570" y="3736138"/>
                <a:ext cx="1389618" cy="988427"/>
              </a:xfrm>
              <a:custGeom>
                <a:avLst/>
                <a:gdLst>
                  <a:gd name="T0" fmla="*/ 74 w 76"/>
                  <a:gd name="T1" fmla="*/ 10 h 53"/>
                  <a:gd name="T2" fmla="*/ 74 w 76"/>
                  <a:gd name="T3" fmla="*/ 10 h 53"/>
                  <a:gd name="T4" fmla="*/ 74 w 76"/>
                  <a:gd name="T5" fmla="*/ 10 h 53"/>
                  <a:gd name="T6" fmla="*/ 74 w 76"/>
                  <a:gd name="T7" fmla="*/ 10 h 53"/>
                  <a:gd name="T8" fmla="*/ 36 w 76"/>
                  <a:gd name="T9" fmla="*/ 0 h 53"/>
                  <a:gd name="T10" fmla="*/ 36 w 76"/>
                  <a:gd name="T11" fmla="*/ 0 h 53"/>
                  <a:gd name="T12" fmla="*/ 32 w 76"/>
                  <a:gd name="T13" fmla="*/ 4 h 53"/>
                  <a:gd name="T14" fmla="*/ 36 w 76"/>
                  <a:gd name="T15" fmla="*/ 8 h 53"/>
                  <a:gd name="T16" fmla="*/ 53 w 76"/>
                  <a:gd name="T17" fmla="*/ 13 h 53"/>
                  <a:gd name="T18" fmla="*/ 44 w 76"/>
                  <a:gd name="T19" fmla="*/ 14 h 53"/>
                  <a:gd name="T20" fmla="*/ 10 w 76"/>
                  <a:gd name="T21" fmla="*/ 14 h 53"/>
                  <a:gd name="T22" fmla="*/ 6 w 76"/>
                  <a:gd name="T23" fmla="*/ 18 h 53"/>
                  <a:gd name="T24" fmla="*/ 10 w 76"/>
                  <a:gd name="T25" fmla="*/ 22 h 53"/>
                  <a:gd name="T26" fmla="*/ 38 w 76"/>
                  <a:gd name="T27" fmla="*/ 22 h 53"/>
                  <a:gd name="T28" fmla="*/ 38 w 76"/>
                  <a:gd name="T29" fmla="*/ 25 h 53"/>
                  <a:gd name="T30" fmla="*/ 4 w 76"/>
                  <a:gd name="T31" fmla="*/ 25 h 53"/>
                  <a:gd name="T32" fmla="*/ 0 w 76"/>
                  <a:gd name="T33" fmla="*/ 29 h 53"/>
                  <a:gd name="T34" fmla="*/ 4 w 76"/>
                  <a:gd name="T35" fmla="*/ 32 h 53"/>
                  <a:gd name="T36" fmla="*/ 38 w 76"/>
                  <a:gd name="T37" fmla="*/ 32 h 53"/>
                  <a:gd name="T38" fmla="*/ 38 w 76"/>
                  <a:gd name="T39" fmla="*/ 35 h 53"/>
                  <a:gd name="T40" fmla="*/ 10 w 76"/>
                  <a:gd name="T41" fmla="*/ 35 h 53"/>
                  <a:gd name="T42" fmla="*/ 6 w 76"/>
                  <a:gd name="T43" fmla="*/ 39 h 53"/>
                  <a:gd name="T44" fmla="*/ 10 w 76"/>
                  <a:gd name="T45" fmla="*/ 43 h 53"/>
                  <a:gd name="T46" fmla="*/ 38 w 76"/>
                  <a:gd name="T47" fmla="*/ 43 h 53"/>
                  <a:gd name="T48" fmla="*/ 38 w 76"/>
                  <a:gd name="T49" fmla="*/ 46 h 53"/>
                  <a:gd name="T50" fmla="*/ 19 w 76"/>
                  <a:gd name="T51" fmla="*/ 46 h 53"/>
                  <a:gd name="T52" fmla="*/ 15 w 76"/>
                  <a:gd name="T53" fmla="*/ 50 h 53"/>
                  <a:gd name="T54" fmla="*/ 19 w 76"/>
                  <a:gd name="T55" fmla="*/ 53 h 53"/>
                  <a:gd name="T56" fmla="*/ 45 w 76"/>
                  <a:gd name="T57" fmla="*/ 53 h 53"/>
                  <a:gd name="T58" fmla="*/ 45 w 76"/>
                  <a:gd name="T59" fmla="*/ 53 h 53"/>
                  <a:gd name="T60" fmla="*/ 74 w 76"/>
                  <a:gd name="T61" fmla="*/ 43 h 53"/>
                  <a:gd name="T62" fmla="*/ 74 w 76"/>
                  <a:gd name="T63" fmla="*/ 43 h 53"/>
                  <a:gd name="T64" fmla="*/ 76 w 76"/>
                  <a:gd name="T65" fmla="*/ 40 h 53"/>
                  <a:gd name="T66" fmla="*/ 76 w 76"/>
                  <a:gd name="T67" fmla="*/ 13 h 53"/>
                  <a:gd name="T68" fmla="*/ 74 w 76"/>
                  <a:gd name="T69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6" h="53">
                    <a:moveTo>
                      <a:pt x="74" y="10"/>
                    </a:moveTo>
                    <a:cubicBezTo>
                      <a:pt x="74" y="10"/>
                      <a:pt x="74" y="10"/>
                      <a:pt x="74" y="10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70" y="8"/>
                      <a:pt x="53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4" y="0"/>
                      <a:pt x="32" y="2"/>
                      <a:pt x="32" y="4"/>
                    </a:cubicBezTo>
                    <a:cubicBezTo>
                      <a:pt x="32" y="6"/>
                      <a:pt x="34" y="8"/>
                      <a:pt x="36" y="8"/>
                    </a:cubicBezTo>
                    <a:cubicBezTo>
                      <a:pt x="46" y="8"/>
                      <a:pt x="53" y="13"/>
                      <a:pt x="53" y="13"/>
                    </a:cubicBezTo>
                    <a:cubicBezTo>
                      <a:pt x="50" y="14"/>
                      <a:pt x="44" y="14"/>
                      <a:pt x="44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7" y="14"/>
                      <a:pt x="6" y="16"/>
                      <a:pt x="6" y="18"/>
                    </a:cubicBezTo>
                    <a:cubicBezTo>
                      <a:pt x="6" y="20"/>
                      <a:pt x="7" y="22"/>
                      <a:pt x="10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2" y="25"/>
                      <a:pt x="0" y="27"/>
                      <a:pt x="0" y="29"/>
                    </a:cubicBezTo>
                    <a:cubicBezTo>
                      <a:pt x="0" y="31"/>
                      <a:pt x="2" y="32"/>
                      <a:pt x="4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7" y="35"/>
                      <a:pt x="6" y="37"/>
                      <a:pt x="6" y="39"/>
                    </a:cubicBezTo>
                    <a:cubicBezTo>
                      <a:pt x="6" y="41"/>
                      <a:pt x="7" y="43"/>
                      <a:pt x="10" y="43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7" y="46"/>
                      <a:pt x="15" y="48"/>
                      <a:pt x="15" y="50"/>
                    </a:cubicBezTo>
                    <a:cubicBezTo>
                      <a:pt x="15" y="52"/>
                      <a:pt x="17" y="53"/>
                      <a:pt x="19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61" y="53"/>
                      <a:pt x="67" y="48"/>
                      <a:pt x="74" y="4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5" y="43"/>
                      <a:pt x="76" y="41"/>
                      <a:pt x="76" y="40"/>
                    </a:cubicBezTo>
                    <a:cubicBezTo>
                      <a:pt x="76" y="13"/>
                      <a:pt x="76" y="13"/>
                      <a:pt x="76" y="13"/>
                    </a:cubicBezTo>
                    <a:cubicBezTo>
                      <a:pt x="76" y="12"/>
                      <a:pt x="75" y="11"/>
                      <a:pt x="74" y="10"/>
                    </a:cubicBezTo>
                    <a:close/>
                  </a:path>
                </a:pathLst>
              </a:custGeom>
              <a:grpFill/>
            </p:spPr>
            <p:txBody>
              <a:bodyPr wrap="none" rtlCol="0" anchor="ctr">
                <a:noAutofit/>
              </a:bodyPr>
              <a:lstStyle/>
              <a:p>
                <a:pPr algn="ctr"/>
                <a:endParaRPr lang="ko-KR" altLang="en-US" sz="2800" spc="-1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1490732" y="3419134"/>
                <a:ext cx="1353240" cy="894885"/>
              </a:xfrm>
              <a:custGeom>
                <a:avLst/>
                <a:gdLst>
                  <a:gd name="T0" fmla="*/ 42 w 74"/>
                  <a:gd name="T1" fmla="*/ 46 h 48"/>
                  <a:gd name="T2" fmla="*/ 45 w 74"/>
                  <a:gd name="T3" fmla="*/ 40 h 48"/>
                  <a:gd name="T4" fmla="*/ 14 w 74"/>
                  <a:gd name="T5" fmla="*/ 40 h 48"/>
                  <a:gd name="T6" fmla="*/ 14 w 74"/>
                  <a:gd name="T7" fmla="*/ 12 h 48"/>
                  <a:gd name="T8" fmla="*/ 20 w 74"/>
                  <a:gd name="T9" fmla="*/ 12 h 48"/>
                  <a:gd name="T10" fmla="*/ 28 w 74"/>
                  <a:gd name="T11" fmla="*/ 20 h 48"/>
                  <a:gd name="T12" fmla="*/ 31 w 74"/>
                  <a:gd name="T13" fmla="*/ 21 h 48"/>
                  <a:gd name="T14" fmla="*/ 31 w 74"/>
                  <a:gd name="T15" fmla="*/ 21 h 48"/>
                  <a:gd name="T16" fmla="*/ 35 w 74"/>
                  <a:gd name="T17" fmla="*/ 17 h 48"/>
                  <a:gd name="T18" fmla="*/ 34 w 74"/>
                  <a:gd name="T19" fmla="*/ 15 h 48"/>
                  <a:gd name="T20" fmla="*/ 33 w 74"/>
                  <a:gd name="T21" fmla="*/ 12 h 48"/>
                  <a:gd name="T22" fmla="*/ 71 w 74"/>
                  <a:gd name="T23" fmla="*/ 12 h 48"/>
                  <a:gd name="T24" fmla="*/ 71 w 74"/>
                  <a:gd name="T25" fmla="*/ 28 h 48"/>
                  <a:gd name="T26" fmla="*/ 74 w 74"/>
                  <a:gd name="T27" fmla="*/ 28 h 48"/>
                  <a:gd name="T28" fmla="*/ 74 w 74"/>
                  <a:gd name="T29" fmla="*/ 8 h 48"/>
                  <a:gd name="T30" fmla="*/ 31 w 74"/>
                  <a:gd name="T31" fmla="*/ 8 h 48"/>
                  <a:gd name="T32" fmla="*/ 25 w 74"/>
                  <a:gd name="T33" fmla="*/ 0 h 48"/>
                  <a:gd name="T34" fmla="*/ 21 w 74"/>
                  <a:gd name="T35" fmla="*/ 0 h 48"/>
                  <a:gd name="T36" fmla="*/ 17 w 74"/>
                  <a:gd name="T37" fmla="*/ 0 h 48"/>
                  <a:gd name="T38" fmla="*/ 0 w 74"/>
                  <a:gd name="T39" fmla="*/ 5 h 48"/>
                  <a:gd name="T40" fmla="*/ 0 w 74"/>
                  <a:gd name="T41" fmla="*/ 40 h 48"/>
                  <a:gd name="T42" fmla="*/ 25 w 74"/>
                  <a:gd name="T43" fmla="*/ 48 h 48"/>
                  <a:gd name="T44" fmla="*/ 43 w 74"/>
                  <a:gd name="T45" fmla="*/ 48 h 48"/>
                  <a:gd name="T46" fmla="*/ 42 w 74"/>
                  <a:gd name="T47" fmla="*/ 4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4" h="48">
                    <a:moveTo>
                      <a:pt x="42" y="46"/>
                    </a:moveTo>
                    <a:cubicBezTo>
                      <a:pt x="42" y="43"/>
                      <a:pt x="43" y="41"/>
                      <a:pt x="45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2" y="14"/>
                      <a:pt x="25" y="17"/>
                      <a:pt x="28" y="20"/>
                    </a:cubicBezTo>
                    <a:cubicBezTo>
                      <a:pt x="29" y="20"/>
                      <a:pt x="30" y="21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3" y="21"/>
                      <a:pt x="35" y="19"/>
                      <a:pt x="35" y="17"/>
                    </a:cubicBezTo>
                    <a:cubicBezTo>
                      <a:pt x="35" y="16"/>
                      <a:pt x="34" y="16"/>
                      <a:pt x="34" y="15"/>
                    </a:cubicBezTo>
                    <a:cubicBezTo>
                      <a:pt x="34" y="14"/>
                      <a:pt x="33" y="13"/>
                      <a:pt x="33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29" y="5"/>
                      <a:pt x="27" y="2"/>
                      <a:pt x="25" y="0"/>
                    </a:cubicBezTo>
                    <a:cubicBezTo>
                      <a:pt x="24" y="0"/>
                      <a:pt x="23" y="0"/>
                      <a:pt x="21" y="0"/>
                    </a:cubicBezTo>
                    <a:cubicBezTo>
                      <a:pt x="19" y="0"/>
                      <a:pt x="17" y="0"/>
                      <a:pt x="17" y="0"/>
                    </a:cubicBezTo>
                    <a:cubicBezTo>
                      <a:pt x="17" y="0"/>
                      <a:pt x="6" y="3"/>
                      <a:pt x="0" y="5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5" y="43"/>
                      <a:pt x="16" y="48"/>
                      <a:pt x="25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2" y="48"/>
                      <a:pt x="42" y="47"/>
                      <a:pt x="42" y="46"/>
                    </a:cubicBezTo>
                    <a:close/>
                  </a:path>
                </a:pathLst>
              </a:custGeom>
              <a:grpFill/>
            </p:spPr>
            <p:txBody>
              <a:bodyPr wrap="none" rtlCol="0" anchor="ctr">
                <a:noAutofit/>
              </a:bodyPr>
              <a:lstStyle/>
              <a:p>
                <a:pPr algn="ctr"/>
                <a:endParaRPr lang="ko-KR" altLang="en-US" sz="2800" spc="-1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843516" y="4231387"/>
              <a:ext cx="459625" cy="329940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2800" b="1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￦</a:t>
              </a:r>
              <a:endParaRPr lang="ko-KR" altLang="en-US" sz="2800" b="1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sp>
        <p:nvSpPr>
          <p:cNvPr id="71" name="&quot;없음&quot; 기호 70"/>
          <p:cNvSpPr/>
          <p:nvPr/>
        </p:nvSpPr>
        <p:spPr>
          <a:xfrm flipH="1">
            <a:off x="5331525" y="2768347"/>
            <a:ext cx="2700997" cy="2926080"/>
          </a:xfrm>
          <a:prstGeom prst="noSmoking">
            <a:avLst>
              <a:gd name="adj" fmla="val 8080"/>
            </a:avLst>
          </a:prstGeom>
          <a:solidFill>
            <a:schemeClr val="bg1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0" y="-1"/>
            <a:ext cx="9144000" cy="1125539"/>
          </a:xfrm>
          <a:prstGeom prst="rect">
            <a:avLst/>
          </a:prstGeom>
          <a:gradFill flip="none" rotWithShape="1">
            <a:gsLst>
              <a:gs pos="13000">
                <a:srgbClr val="0064A8"/>
              </a:gs>
              <a:gs pos="0">
                <a:srgbClr val="006CB6">
                  <a:alpha val="80000"/>
                </a:srgbClr>
              </a:gs>
              <a:gs pos="100000">
                <a:srgbClr val="00437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0" name="그룹 109"/>
          <p:cNvGrpSpPr/>
          <p:nvPr/>
        </p:nvGrpSpPr>
        <p:grpSpPr>
          <a:xfrm>
            <a:off x="0" y="0"/>
            <a:ext cx="9144000" cy="202223"/>
            <a:chOff x="0" y="0"/>
            <a:chExt cx="9144000" cy="279400"/>
          </a:xfrm>
        </p:grpSpPr>
        <p:sp>
          <p:nvSpPr>
            <p:cNvPr id="111" name="자유형 110"/>
            <p:cNvSpPr/>
            <p:nvPr/>
          </p:nvSpPr>
          <p:spPr>
            <a:xfrm rot="10800000">
              <a:off x="0" y="0"/>
              <a:ext cx="9144000" cy="2794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FCB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자유형 111"/>
            <p:cNvSpPr/>
            <p:nvPr/>
          </p:nvSpPr>
          <p:spPr>
            <a:xfrm rot="10800000" flipH="1">
              <a:off x="0" y="0"/>
              <a:ext cx="9144000" cy="1905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006C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668339" y="400051"/>
            <a:ext cx="2246312" cy="654049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r>
              <a:rPr lang="ko-KR" altLang="en-US" sz="2800" spc="-2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부정청탁의 금지 </a:t>
            </a:r>
            <a:endParaRPr lang="ko-KR" altLang="en-US" sz="2800" spc="-2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grpSp>
        <p:nvGrpSpPr>
          <p:cNvPr id="114" name="그룹 113"/>
          <p:cNvGrpSpPr/>
          <p:nvPr/>
        </p:nvGrpSpPr>
        <p:grpSpPr>
          <a:xfrm>
            <a:off x="611188" y="511839"/>
            <a:ext cx="0" cy="144721"/>
            <a:chOff x="516732" y="651669"/>
            <a:chExt cx="0" cy="256381"/>
          </a:xfrm>
        </p:grpSpPr>
        <p:cxnSp>
          <p:nvCxnSpPr>
            <p:cNvPr id="115" name="직선 연결선 114"/>
            <p:cNvCxnSpPr/>
            <p:nvPr/>
          </p:nvCxnSpPr>
          <p:spPr>
            <a:xfrm flipV="1">
              <a:off x="516732" y="651669"/>
              <a:ext cx="0" cy="130175"/>
            </a:xfrm>
            <a:prstGeom prst="line">
              <a:avLst/>
            </a:prstGeom>
            <a:ln w="69850">
              <a:solidFill>
                <a:srgbClr val="006C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직선 연결선 115"/>
            <p:cNvCxnSpPr/>
            <p:nvPr/>
          </p:nvCxnSpPr>
          <p:spPr>
            <a:xfrm flipV="1">
              <a:off x="516732" y="777875"/>
              <a:ext cx="0" cy="130175"/>
            </a:xfrm>
            <a:prstGeom prst="line">
              <a:avLst/>
            </a:prstGeom>
            <a:ln w="69850">
              <a:solidFill>
                <a:srgbClr val="FCB8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그룹 116"/>
          <p:cNvGrpSpPr/>
          <p:nvPr/>
        </p:nvGrpSpPr>
        <p:grpSpPr>
          <a:xfrm>
            <a:off x="7543800" y="209733"/>
            <a:ext cx="1076339" cy="558617"/>
            <a:chOff x="7543800" y="209733"/>
            <a:chExt cx="1076339" cy="558617"/>
          </a:xfrm>
        </p:grpSpPr>
        <p:grpSp>
          <p:nvGrpSpPr>
            <p:cNvPr id="118" name="그룹 55"/>
            <p:cNvGrpSpPr/>
            <p:nvPr/>
          </p:nvGrpSpPr>
          <p:grpSpPr>
            <a:xfrm>
              <a:off x="7790361" y="652511"/>
              <a:ext cx="742451" cy="115839"/>
              <a:chOff x="7874602" y="245414"/>
              <a:chExt cx="627655" cy="97928"/>
            </a:xfrm>
          </p:grpSpPr>
          <p:sp>
            <p:nvSpPr>
              <p:cNvPr id="126" name="Freeform 5"/>
              <p:cNvSpPr>
                <a:spLocks/>
              </p:cNvSpPr>
              <p:nvPr/>
            </p:nvSpPr>
            <p:spPr bwMode="auto">
              <a:xfrm>
                <a:off x="7874602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27" name="Freeform 5"/>
              <p:cNvSpPr>
                <a:spLocks/>
              </p:cNvSpPr>
              <p:nvPr/>
            </p:nvSpPr>
            <p:spPr bwMode="auto">
              <a:xfrm>
                <a:off x="8008746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28" name="Freeform 5"/>
              <p:cNvSpPr>
                <a:spLocks/>
              </p:cNvSpPr>
              <p:nvPr/>
            </p:nvSpPr>
            <p:spPr bwMode="auto">
              <a:xfrm>
                <a:off x="8142890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29" name="Freeform 5"/>
              <p:cNvSpPr>
                <a:spLocks/>
              </p:cNvSpPr>
              <p:nvPr/>
            </p:nvSpPr>
            <p:spPr bwMode="auto">
              <a:xfrm>
                <a:off x="8277034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30" name="Freeform 5"/>
              <p:cNvSpPr>
                <a:spLocks/>
              </p:cNvSpPr>
              <p:nvPr/>
            </p:nvSpPr>
            <p:spPr bwMode="auto">
              <a:xfrm>
                <a:off x="8411177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</p:grpSp>
        <p:grpSp>
          <p:nvGrpSpPr>
            <p:cNvPr id="119" name="그룹 56"/>
            <p:cNvGrpSpPr/>
            <p:nvPr/>
          </p:nvGrpSpPr>
          <p:grpSpPr>
            <a:xfrm>
              <a:off x="7543800" y="209733"/>
              <a:ext cx="1076339" cy="466725"/>
              <a:chOff x="7543800" y="501833"/>
              <a:chExt cx="1076339" cy="466725"/>
            </a:xfrm>
          </p:grpSpPr>
          <p:sp>
            <p:nvSpPr>
              <p:cNvPr id="120" name="TextBox 119"/>
              <p:cNvSpPr txBox="1"/>
              <p:nvPr/>
            </p:nvSpPr>
            <p:spPr>
              <a:xfrm>
                <a:off x="7543800" y="501833"/>
                <a:ext cx="1076339" cy="466725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r"/>
                <a:r>
                  <a:rPr lang="ko-KR" altLang="en-US" sz="1050" spc="-5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청탁금지법</a:t>
                </a:r>
                <a:r>
                  <a:rPr lang="en-US" altLang="ko-KR" sz="1100" spc="-5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/>
                </a:r>
                <a:br>
                  <a:rPr lang="en-US" altLang="ko-KR" sz="1100" spc="-5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</a:br>
                <a:r>
                  <a:rPr lang="ko-KR" altLang="en-US" sz="1100" spc="-5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주요내용</a:t>
                </a:r>
                <a:endParaRPr lang="ko-KR" altLang="en-US" sz="1100" spc="-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grpSp>
            <p:nvGrpSpPr>
              <p:cNvPr id="121" name="그룹 58"/>
              <p:cNvGrpSpPr/>
              <p:nvPr/>
            </p:nvGrpSpPr>
            <p:grpSpPr>
              <a:xfrm>
                <a:off x="7776211" y="542460"/>
                <a:ext cx="175978" cy="173830"/>
                <a:chOff x="3899707" y="2154288"/>
                <a:chExt cx="377224" cy="372618"/>
              </a:xfrm>
            </p:grpSpPr>
            <p:grpSp>
              <p:nvGrpSpPr>
                <p:cNvPr id="122" name="그룹 59"/>
                <p:cNvGrpSpPr/>
                <p:nvPr/>
              </p:nvGrpSpPr>
              <p:grpSpPr>
                <a:xfrm>
                  <a:off x="3899707" y="2154288"/>
                  <a:ext cx="377224" cy="372618"/>
                  <a:chOff x="4409144" y="2054269"/>
                  <a:chExt cx="1070339" cy="1057274"/>
                </a:xfrm>
              </p:grpSpPr>
              <p:sp>
                <p:nvSpPr>
                  <p:cNvPr id="124" name="Freeform 5"/>
                  <p:cNvSpPr>
                    <a:spLocks/>
                  </p:cNvSpPr>
                  <p:nvPr/>
                </p:nvSpPr>
                <p:spPr bwMode="auto">
                  <a:xfrm>
                    <a:off x="4925513" y="2054269"/>
                    <a:ext cx="553970" cy="595621"/>
                  </a:xfrm>
                  <a:custGeom>
                    <a:avLst/>
                    <a:gdLst>
                      <a:gd name="T0" fmla="*/ 97 w 280"/>
                      <a:gd name="T1" fmla="*/ 277 h 302"/>
                      <a:gd name="T2" fmla="*/ 6 w 280"/>
                      <a:gd name="T3" fmla="*/ 183 h 302"/>
                      <a:gd name="T4" fmla="*/ 19 w 280"/>
                      <a:gd name="T5" fmla="*/ 104 h 302"/>
                      <a:gd name="T6" fmla="*/ 91 w 280"/>
                      <a:gd name="T7" fmla="*/ 36 h 302"/>
                      <a:gd name="T8" fmla="*/ 262 w 280"/>
                      <a:gd name="T9" fmla="*/ 109 h 302"/>
                      <a:gd name="T10" fmla="*/ 261 w 280"/>
                      <a:gd name="T11" fmla="*/ 189 h 302"/>
                      <a:gd name="T12" fmla="*/ 259 w 280"/>
                      <a:gd name="T13" fmla="*/ 196 h 302"/>
                      <a:gd name="T14" fmla="*/ 264 w 280"/>
                      <a:gd name="T15" fmla="*/ 196 h 302"/>
                      <a:gd name="T16" fmla="*/ 174 w 280"/>
                      <a:gd name="T17" fmla="*/ 276 h 302"/>
                      <a:gd name="T18" fmla="*/ 153 w 280"/>
                      <a:gd name="T19" fmla="*/ 282 h 302"/>
                      <a:gd name="T20" fmla="*/ 119 w 280"/>
                      <a:gd name="T21" fmla="*/ 275 h 302"/>
                      <a:gd name="T22" fmla="*/ 97 w 280"/>
                      <a:gd name="T23" fmla="*/ 277 h 3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80" h="302">
                        <a:moveTo>
                          <a:pt x="97" y="277"/>
                        </a:moveTo>
                        <a:cubicBezTo>
                          <a:pt x="82" y="300"/>
                          <a:pt x="6" y="183"/>
                          <a:pt x="6" y="183"/>
                        </a:cubicBezTo>
                        <a:cubicBezTo>
                          <a:pt x="0" y="165"/>
                          <a:pt x="18" y="103"/>
                          <a:pt x="19" y="104"/>
                        </a:cubicBezTo>
                        <a:cubicBezTo>
                          <a:pt x="13" y="89"/>
                          <a:pt x="74" y="31"/>
                          <a:pt x="91" y="36"/>
                        </a:cubicBezTo>
                        <a:cubicBezTo>
                          <a:pt x="90" y="0"/>
                          <a:pt x="271" y="41"/>
                          <a:pt x="262" y="109"/>
                        </a:cubicBezTo>
                        <a:cubicBezTo>
                          <a:pt x="270" y="112"/>
                          <a:pt x="280" y="194"/>
                          <a:pt x="261" y="189"/>
                        </a:cubicBezTo>
                        <a:cubicBezTo>
                          <a:pt x="258" y="191"/>
                          <a:pt x="257" y="194"/>
                          <a:pt x="259" y="196"/>
                        </a:cubicBezTo>
                        <a:cubicBezTo>
                          <a:pt x="260" y="194"/>
                          <a:pt x="262" y="194"/>
                          <a:pt x="264" y="196"/>
                        </a:cubicBezTo>
                        <a:cubicBezTo>
                          <a:pt x="249" y="215"/>
                          <a:pt x="189" y="302"/>
                          <a:pt x="174" y="276"/>
                        </a:cubicBezTo>
                        <a:cubicBezTo>
                          <a:pt x="170" y="284"/>
                          <a:pt x="155" y="276"/>
                          <a:pt x="153" y="282"/>
                        </a:cubicBezTo>
                        <a:cubicBezTo>
                          <a:pt x="154" y="282"/>
                          <a:pt x="117" y="279"/>
                          <a:pt x="119" y="275"/>
                        </a:cubicBezTo>
                        <a:cubicBezTo>
                          <a:pt x="120" y="275"/>
                          <a:pt x="102" y="278"/>
                          <a:pt x="97" y="277"/>
                        </a:cubicBezTo>
                      </a:path>
                    </a:pathLst>
                  </a:custGeom>
                  <a:solidFill>
                    <a:srgbClr val="B2D234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  <p:sp>
                <p:nvSpPr>
                  <p:cNvPr id="125" name="Freeform 6"/>
                  <p:cNvSpPr>
                    <a:spLocks/>
                  </p:cNvSpPr>
                  <p:nvPr/>
                </p:nvSpPr>
                <p:spPr bwMode="auto">
                  <a:xfrm>
                    <a:off x="4409144" y="2102081"/>
                    <a:ext cx="1005113" cy="1009462"/>
                  </a:xfrm>
                  <a:custGeom>
                    <a:avLst/>
                    <a:gdLst>
                      <a:gd name="T0" fmla="*/ 140 w 389"/>
                      <a:gd name="T1" fmla="*/ 377 h 392"/>
                      <a:gd name="T2" fmla="*/ 24 w 389"/>
                      <a:gd name="T3" fmla="*/ 262 h 392"/>
                      <a:gd name="T4" fmla="*/ 22 w 389"/>
                      <a:gd name="T5" fmla="*/ 172 h 392"/>
                      <a:gd name="T6" fmla="*/ 76 w 389"/>
                      <a:gd name="T7" fmla="*/ 95 h 392"/>
                      <a:gd name="T8" fmla="*/ 164 w 389"/>
                      <a:gd name="T9" fmla="*/ 42 h 392"/>
                      <a:gd name="T10" fmla="*/ 175 w 389"/>
                      <a:gd name="T11" fmla="*/ 43 h 392"/>
                      <a:gd name="T12" fmla="*/ 179 w 389"/>
                      <a:gd name="T13" fmla="*/ 45 h 392"/>
                      <a:gd name="T14" fmla="*/ 180 w 389"/>
                      <a:gd name="T15" fmla="*/ 44 h 392"/>
                      <a:gd name="T16" fmla="*/ 328 w 389"/>
                      <a:gd name="T17" fmla="*/ 100 h 392"/>
                      <a:gd name="T18" fmla="*/ 359 w 389"/>
                      <a:gd name="T19" fmla="*/ 143 h 392"/>
                      <a:gd name="T20" fmla="*/ 362 w 389"/>
                      <a:gd name="T21" fmla="*/ 178 h 392"/>
                      <a:gd name="T22" fmla="*/ 358 w 389"/>
                      <a:gd name="T23" fmla="*/ 260 h 392"/>
                      <a:gd name="T24" fmla="*/ 355 w 389"/>
                      <a:gd name="T25" fmla="*/ 270 h 392"/>
                      <a:gd name="T26" fmla="*/ 362 w 389"/>
                      <a:gd name="T27" fmla="*/ 270 h 392"/>
                      <a:gd name="T28" fmla="*/ 362 w 389"/>
                      <a:gd name="T29" fmla="*/ 272 h 392"/>
                      <a:gd name="T30" fmla="*/ 314 w 389"/>
                      <a:gd name="T31" fmla="*/ 344 h 392"/>
                      <a:gd name="T32" fmla="*/ 313 w 389"/>
                      <a:gd name="T33" fmla="*/ 342 h 392"/>
                      <a:gd name="T34" fmla="*/ 300 w 389"/>
                      <a:gd name="T35" fmla="*/ 346 h 392"/>
                      <a:gd name="T36" fmla="*/ 281 w 389"/>
                      <a:gd name="T37" fmla="*/ 357 h 392"/>
                      <a:gd name="T38" fmla="*/ 242 w 389"/>
                      <a:gd name="T39" fmla="*/ 376 h 392"/>
                      <a:gd name="T40" fmla="*/ 234 w 389"/>
                      <a:gd name="T41" fmla="*/ 380 h 392"/>
                      <a:gd name="T42" fmla="*/ 213 w 389"/>
                      <a:gd name="T43" fmla="*/ 377 h 392"/>
                      <a:gd name="T44" fmla="*/ 169 w 389"/>
                      <a:gd name="T45" fmla="*/ 374 h 392"/>
                      <a:gd name="T46" fmla="*/ 160 w 389"/>
                      <a:gd name="T47" fmla="*/ 374 h 392"/>
                      <a:gd name="T48" fmla="*/ 140 w 389"/>
                      <a:gd name="T49" fmla="*/ 377 h 3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89" h="392">
                        <a:moveTo>
                          <a:pt x="140" y="377"/>
                        </a:moveTo>
                        <a:cubicBezTo>
                          <a:pt x="130" y="392"/>
                          <a:pt x="0" y="275"/>
                          <a:pt x="24" y="262"/>
                        </a:cubicBezTo>
                        <a:cubicBezTo>
                          <a:pt x="4" y="256"/>
                          <a:pt x="22" y="182"/>
                          <a:pt x="22" y="172"/>
                        </a:cubicBezTo>
                        <a:cubicBezTo>
                          <a:pt x="21" y="162"/>
                          <a:pt x="64" y="90"/>
                          <a:pt x="76" y="95"/>
                        </a:cubicBezTo>
                        <a:cubicBezTo>
                          <a:pt x="83" y="63"/>
                          <a:pt x="159" y="60"/>
                          <a:pt x="164" y="42"/>
                        </a:cubicBezTo>
                        <a:cubicBezTo>
                          <a:pt x="165" y="41"/>
                          <a:pt x="172" y="42"/>
                          <a:pt x="175" y="43"/>
                        </a:cubicBezTo>
                        <a:cubicBezTo>
                          <a:pt x="174" y="44"/>
                          <a:pt x="183" y="30"/>
                          <a:pt x="179" y="45"/>
                        </a:cubicBezTo>
                        <a:cubicBezTo>
                          <a:pt x="179" y="44"/>
                          <a:pt x="180" y="44"/>
                          <a:pt x="180" y="44"/>
                        </a:cubicBezTo>
                        <a:cubicBezTo>
                          <a:pt x="192" y="0"/>
                          <a:pt x="321" y="102"/>
                          <a:pt x="328" y="100"/>
                        </a:cubicBezTo>
                        <a:cubicBezTo>
                          <a:pt x="327" y="109"/>
                          <a:pt x="358" y="126"/>
                          <a:pt x="359" y="143"/>
                        </a:cubicBezTo>
                        <a:cubicBezTo>
                          <a:pt x="360" y="148"/>
                          <a:pt x="363" y="171"/>
                          <a:pt x="362" y="178"/>
                        </a:cubicBezTo>
                        <a:cubicBezTo>
                          <a:pt x="389" y="187"/>
                          <a:pt x="366" y="262"/>
                          <a:pt x="358" y="260"/>
                        </a:cubicBezTo>
                        <a:cubicBezTo>
                          <a:pt x="358" y="262"/>
                          <a:pt x="356" y="268"/>
                          <a:pt x="355" y="270"/>
                        </a:cubicBezTo>
                        <a:cubicBezTo>
                          <a:pt x="356" y="267"/>
                          <a:pt x="358" y="267"/>
                          <a:pt x="362" y="270"/>
                        </a:cubicBezTo>
                        <a:cubicBezTo>
                          <a:pt x="361" y="271"/>
                          <a:pt x="361" y="271"/>
                          <a:pt x="362" y="272"/>
                        </a:cubicBezTo>
                        <a:cubicBezTo>
                          <a:pt x="355" y="271"/>
                          <a:pt x="314" y="341"/>
                          <a:pt x="314" y="344"/>
                        </a:cubicBezTo>
                        <a:cubicBezTo>
                          <a:pt x="311" y="343"/>
                          <a:pt x="311" y="342"/>
                          <a:pt x="313" y="342"/>
                        </a:cubicBezTo>
                        <a:cubicBezTo>
                          <a:pt x="301" y="342"/>
                          <a:pt x="310" y="349"/>
                          <a:pt x="300" y="346"/>
                        </a:cubicBezTo>
                        <a:cubicBezTo>
                          <a:pt x="298" y="354"/>
                          <a:pt x="291" y="362"/>
                          <a:pt x="281" y="357"/>
                        </a:cubicBezTo>
                        <a:cubicBezTo>
                          <a:pt x="280" y="359"/>
                          <a:pt x="240" y="390"/>
                          <a:pt x="242" y="376"/>
                        </a:cubicBezTo>
                        <a:cubicBezTo>
                          <a:pt x="240" y="380"/>
                          <a:pt x="234" y="392"/>
                          <a:pt x="234" y="380"/>
                        </a:cubicBezTo>
                        <a:cubicBezTo>
                          <a:pt x="232" y="380"/>
                          <a:pt x="209" y="387"/>
                          <a:pt x="213" y="377"/>
                        </a:cubicBezTo>
                        <a:cubicBezTo>
                          <a:pt x="200" y="376"/>
                          <a:pt x="186" y="377"/>
                          <a:pt x="169" y="374"/>
                        </a:cubicBezTo>
                        <a:cubicBezTo>
                          <a:pt x="167" y="384"/>
                          <a:pt x="160" y="379"/>
                          <a:pt x="160" y="374"/>
                        </a:cubicBezTo>
                        <a:cubicBezTo>
                          <a:pt x="154" y="373"/>
                          <a:pt x="145" y="378"/>
                          <a:pt x="140" y="377"/>
                        </a:cubicBezTo>
                      </a:path>
                    </a:pathLst>
                  </a:custGeom>
                  <a:solidFill>
                    <a:srgbClr val="006CB6">
                      <a:alpha val="90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</p:grpSp>
            <p:sp>
              <p:nvSpPr>
                <p:cNvPr id="123" name="TextBox 122"/>
                <p:cNvSpPr txBox="1"/>
                <p:nvPr/>
              </p:nvSpPr>
              <p:spPr>
                <a:xfrm>
                  <a:off x="3981356" y="2276828"/>
                  <a:ext cx="174430" cy="18700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r>
                    <a:rPr lang="en-US" altLang="ko-KR" sz="600" spc="-10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ffectLst>
                        <a:outerShdw blurRad="127000" algn="ctr" rotWithShape="0">
                          <a:prstClr val="black">
                            <a:alpha val="25000"/>
                          </a:prstClr>
                        </a:outerShdw>
                      </a:effectLst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3</a:t>
                  </a:r>
                  <a:endParaRPr lang="ko-KR" altLang="en-US" sz="6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127000" algn="ctr" rotWithShape="0">
                        <a:prstClr val="black">
                          <a:alpha val="25000"/>
                        </a:prstClr>
                      </a:outerShdw>
                    </a:effectLst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</p:grpSp>
      </p:grpSp>
      <p:grpSp>
        <p:nvGrpSpPr>
          <p:cNvPr id="49" name="그룹 48"/>
          <p:cNvGrpSpPr/>
          <p:nvPr/>
        </p:nvGrpSpPr>
        <p:grpSpPr>
          <a:xfrm>
            <a:off x="611188" y="1338263"/>
            <a:ext cx="2436812" cy="342899"/>
            <a:chOff x="2507203" y="1739535"/>
            <a:chExt cx="2436812" cy="342899"/>
          </a:xfrm>
        </p:grpSpPr>
        <p:sp>
          <p:nvSpPr>
            <p:cNvPr id="52" name="TextBox 51"/>
            <p:cNvSpPr txBox="1"/>
            <p:nvPr/>
          </p:nvSpPr>
          <p:spPr>
            <a:xfrm>
              <a:off x="2821534" y="1739535"/>
              <a:ext cx="2122481" cy="342899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ko-KR" altLang="en-US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청탁금지법의 </a:t>
              </a:r>
              <a:r>
                <a:rPr lang="ko-KR" altLang="en-US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핵심내용</a:t>
              </a:r>
              <a:endParaRPr lang="ko-KR" altLang="en-US" sz="280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itchFamily="18" charset="-127"/>
                <a:ea typeface="KoPub돋움체 Bold" pitchFamily="18" charset="-127"/>
              </a:endParaRPr>
            </a:p>
          </p:txBody>
        </p:sp>
        <p:grpSp>
          <p:nvGrpSpPr>
            <p:cNvPr id="53" name="그룹 31"/>
            <p:cNvGrpSpPr/>
            <p:nvPr/>
          </p:nvGrpSpPr>
          <p:grpSpPr>
            <a:xfrm>
              <a:off x="2507203" y="1782397"/>
              <a:ext cx="289995" cy="243919"/>
              <a:chOff x="1717675" y="1401237"/>
              <a:chExt cx="353440" cy="297284"/>
            </a:xfrm>
          </p:grpSpPr>
          <p:sp>
            <p:nvSpPr>
              <p:cNvPr id="54" name="Freeform 5"/>
              <p:cNvSpPr>
                <a:spLocks/>
              </p:cNvSpPr>
              <p:nvPr/>
            </p:nvSpPr>
            <p:spPr bwMode="auto">
              <a:xfrm>
                <a:off x="1909761" y="1401237"/>
                <a:ext cx="161354" cy="173485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rgbClr val="FCB81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55" name="Freeform 6"/>
              <p:cNvSpPr>
                <a:spLocks/>
              </p:cNvSpPr>
              <p:nvPr/>
            </p:nvSpPr>
            <p:spPr bwMode="auto">
              <a:xfrm>
                <a:off x="1717675" y="1404498"/>
                <a:ext cx="292757" cy="294023"/>
              </a:xfrm>
              <a:custGeom>
                <a:avLst/>
                <a:gdLst>
                  <a:gd name="T0" fmla="*/ 140 w 389"/>
                  <a:gd name="T1" fmla="*/ 377 h 392"/>
                  <a:gd name="T2" fmla="*/ 24 w 389"/>
                  <a:gd name="T3" fmla="*/ 262 h 392"/>
                  <a:gd name="T4" fmla="*/ 22 w 389"/>
                  <a:gd name="T5" fmla="*/ 172 h 392"/>
                  <a:gd name="T6" fmla="*/ 76 w 389"/>
                  <a:gd name="T7" fmla="*/ 95 h 392"/>
                  <a:gd name="T8" fmla="*/ 164 w 389"/>
                  <a:gd name="T9" fmla="*/ 42 h 392"/>
                  <a:gd name="T10" fmla="*/ 175 w 389"/>
                  <a:gd name="T11" fmla="*/ 43 h 392"/>
                  <a:gd name="T12" fmla="*/ 179 w 389"/>
                  <a:gd name="T13" fmla="*/ 45 h 392"/>
                  <a:gd name="T14" fmla="*/ 180 w 389"/>
                  <a:gd name="T15" fmla="*/ 44 h 392"/>
                  <a:gd name="T16" fmla="*/ 328 w 389"/>
                  <a:gd name="T17" fmla="*/ 100 h 392"/>
                  <a:gd name="T18" fmla="*/ 359 w 389"/>
                  <a:gd name="T19" fmla="*/ 143 h 392"/>
                  <a:gd name="T20" fmla="*/ 362 w 389"/>
                  <a:gd name="T21" fmla="*/ 178 h 392"/>
                  <a:gd name="T22" fmla="*/ 358 w 389"/>
                  <a:gd name="T23" fmla="*/ 260 h 392"/>
                  <a:gd name="T24" fmla="*/ 355 w 389"/>
                  <a:gd name="T25" fmla="*/ 270 h 392"/>
                  <a:gd name="T26" fmla="*/ 362 w 389"/>
                  <a:gd name="T27" fmla="*/ 270 h 392"/>
                  <a:gd name="T28" fmla="*/ 362 w 389"/>
                  <a:gd name="T29" fmla="*/ 272 h 392"/>
                  <a:gd name="T30" fmla="*/ 314 w 389"/>
                  <a:gd name="T31" fmla="*/ 344 h 392"/>
                  <a:gd name="T32" fmla="*/ 313 w 389"/>
                  <a:gd name="T33" fmla="*/ 342 h 392"/>
                  <a:gd name="T34" fmla="*/ 300 w 389"/>
                  <a:gd name="T35" fmla="*/ 346 h 392"/>
                  <a:gd name="T36" fmla="*/ 281 w 389"/>
                  <a:gd name="T37" fmla="*/ 357 h 392"/>
                  <a:gd name="T38" fmla="*/ 242 w 389"/>
                  <a:gd name="T39" fmla="*/ 376 h 392"/>
                  <a:gd name="T40" fmla="*/ 234 w 389"/>
                  <a:gd name="T41" fmla="*/ 380 h 392"/>
                  <a:gd name="T42" fmla="*/ 213 w 389"/>
                  <a:gd name="T43" fmla="*/ 377 h 392"/>
                  <a:gd name="T44" fmla="*/ 169 w 389"/>
                  <a:gd name="T45" fmla="*/ 374 h 392"/>
                  <a:gd name="T46" fmla="*/ 160 w 389"/>
                  <a:gd name="T47" fmla="*/ 374 h 392"/>
                  <a:gd name="T48" fmla="*/ 140 w 389"/>
                  <a:gd name="T49" fmla="*/ 37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9" h="392">
                    <a:moveTo>
                      <a:pt x="140" y="377"/>
                    </a:moveTo>
                    <a:cubicBezTo>
                      <a:pt x="130" y="392"/>
                      <a:pt x="0" y="275"/>
                      <a:pt x="24" y="262"/>
                    </a:cubicBezTo>
                    <a:cubicBezTo>
                      <a:pt x="4" y="256"/>
                      <a:pt x="22" y="182"/>
                      <a:pt x="22" y="172"/>
                    </a:cubicBezTo>
                    <a:cubicBezTo>
                      <a:pt x="21" y="162"/>
                      <a:pt x="64" y="90"/>
                      <a:pt x="76" y="95"/>
                    </a:cubicBezTo>
                    <a:cubicBezTo>
                      <a:pt x="83" y="63"/>
                      <a:pt x="159" y="60"/>
                      <a:pt x="164" y="42"/>
                    </a:cubicBezTo>
                    <a:cubicBezTo>
                      <a:pt x="165" y="41"/>
                      <a:pt x="172" y="42"/>
                      <a:pt x="175" y="43"/>
                    </a:cubicBezTo>
                    <a:cubicBezTo>
                      <a:pt x="174" y="44"/>
                      <a:pt x="183" y="30"/>
                      <a:pt x="179" y="45"/>
                    </a:cubicBezTo>
                    <a:cubicBezTo>
                      <a:pt x="179" y="44"/>
                      <a:pt x="180" y="44"/>
                      <a:pt x="180" y="44"/>
                    </a:cubicBezTo>
                    <a:cubicBezTo>
                      <a:pt x="192" y="0"/>
                      <a:pt x="321" y="102"/>
                      <a:pt x="328" y="100"/>
                    </a:cubicBezTo>
                    <a:cubicBezTo>
                      <a:pt x="327" y="109"/>
                      <a:pt x="358" y="126"/>
                      <a:pt x="359" y="143"/>
                    </a:cubicBezTo>
                    <a:cubicBezTo>
                      <a:pt x="360" y="148"/>
                      <a:pt x="363" y="171"/>
                      <a:pt x="362" y="178"/>
                    </a:cubicBezTo>
                    <a:cubicBezTo>
                      <a:pt x="389" y="187"/>
                      <a:pt x="366" y="262"/>
                      <a:pt x="358" y="260"/>
                    </a:cubicBezTo>
                    <a:cubicBezTo>
                      <a:pt x="358" y="262"/>
                      <a:pt x="356" y="268"/>
                      <a:pt x="355" y="270"/>
                    </a:cubicBezTo>
                    <a:cubicBezTo>
                      <a:pt x="356" y="267"/>
                      <a:pt x="358" y="267"/>
                      <a:pt x="362" y="270"/>
                    </a:cubicBezTo>
                    <a:cubicBezTo>
                      <a:pt x="361" y="271"/>
                      <a:pt x="361" y="271"/>
                      <a:pt x="362" y="272"/>
                    </a:cubicBezTo>
                    <a:cubicBezTo>
                      <a:pt x="355" y="271"/>
                      <a:pt x="314" y="341"/>
                      <a:pt x="314" y="344"/>
                    </a:cubicBezTo>
                    <a:cubicBezTo>
                      <a:pt x="311" y="343"/>
                      <a:pt x="311" y="342"/>
                      <a:pt x="313" y="342"/>
                    </a:cubicBezTo>
                    <a:cubicBezTo>
                      <a:pt x="301" y="342"/>
                      <a:pt x="310" y="349"/>
                      <a:pt x="300" y="346"/>
                    </a:cubicBezTo>
                    <a:cubicBezTo>
                      <a:pt x="298" y="354"/>
                      <a:pt x="291" y="362"/>
                      <a:pt x="281" y="357"/>
                    </a:cubicBezTo>
                    <a:cubicBezTo>
                      <a:pt x="280" y="359"/>
                      <a:pt x="240" y="390"/>
                      <a:pt x="242" y="376"/>
                    </a:cubicBezTo>
                    <a:cubicBezTo>
                      <a:pt x="240" y="380"/>
                      <a:pt x="234" y="392"/>
                      <a:pt x="234" y="380"/>
                    </a:cubicBezTo>
                    <a:cubicBezTo>
                      <a:pt x="232" y="380"/>
                      <a:pt x="209" y="387"/>
                      <a:pt x="213" y="377"/>
                    </a:cubicBezTo>
                    <a:cubicBezTo>
                      <a:pt x="200" y="376"/>
                      <a:pt x="186" y="377"/>
                      <a:pt x="169" y="374"/>
                    </a:cubicBezTo>
                    <a:cubicBezTo>
                      <a:pt x="167" y="384"/>
                      <a:pt x="160" y="379"/>
                      <a:pt x="160" y="374"/>
                    </a:cubicBezTo>
                    <a:cubicBezTo>
                      <a:pt x="154" y="373"/>
                      <a:pt x="145" y="378"/>
                      <a:pt x="140" y="377"/>
                    </a:cubicBezTo>
                  </a:path>
                </a:pathLst>
              </a:custGeom>
              <a:solidFill>
                <a:srgbClr val="006CB6">
                  <a:alpha val="9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811387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0" y="-1"/>
            <a:ext cx="9144000" cy="1125539"/>
          </a:xfrm>
          <a:prstGeom prst="rect">
            <a:avLst/>
          </a:prstGeom>
          <a:gradFill flip="none" rotWithShape="1">
            <a:gsLst>
              <a:gs pos="13000">
                <a:srgbClr val="0064A8"/>
              </a:gs>
              <a:gs pos="0">
                <a:srgbClr val="006CB6">
                  <a:alpha val="80000"/>
                </a:srgbClr>
              </a:gs>
              <a:gs pos="100000">
                <a:srgbClr val="00437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0" y="0"/>
            <a:ext cx="9144000" cy="202223"/>
            <a:chOff x="0" y="0"/>
            <a:chExt cx="9144000" cy="279400"/>
          </a:xfrm>
        </p:grpSpPr>
        <p:sp>
          <p:nvSpPr>
            <p:cNvPr id="12" name="자유형 11"/>
            <p:cNvSpPr/>
            <p:nvPr/>
          </p:nvSpPr>
          <p:spPr>
            <a:xfrm rot="10800000">
              <a:off x="0" y="0"/>
              <a:ext cx="9144000" cy="2794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FCB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자유형 12"/>
            <p:cNvSpPr/>
            <p:nvPr/>
          </p:nvSpPr>
          <p:spPr>
            <a:xfrm rot="10800000" flipH="1">
              <a:off x="0" y="0"/>
              <a:ext cx="9144000" cy="1905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006C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68339" y="400051"/>
            <a:ext cx="2246312" cy="654049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r>
              <a:rPr lang="ko-KR" altLang="en-US" sz="2800" spc="-2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부정청탁의 금지 </a:t>
            </a:r>
            <a:endParaRPr lang="ko-KR" altLang="en-US" sz="2800" spc="-2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611188" y="511839"/>
            <a:ext cx="0" cy="144721"/>
            <a:chOff x="516732" y="651669"/>
            <a:chExt cx="0" cy="256381"/>
          </a:xfrm>
        </p:grpSpPr>
        <p:cxnSp>
          <p:nvCxnSpPr>
            <p:cNvPr id="24" name="직선 연결선 23"/>
            <p:cNvCxnSpPr/>
            <p:nvPr/>
          </p:nvCxnSpPr>
          <p:spPr>
            <a:xfrm flipV="1">
              <a:off x="516732" y="651669"/>
              <a:ext cx="0" cy="130175"/>
            </a:xfrm>
            <a:prstGeom prst="line">
              <a:avLst/>
            </a:prstGeom>
            <a:ln w="69850">
              <a:solidFill>
                <a:srgbClr val="006C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 flipV="1">
              <a:off x="516732" y="777875"/>
              <a:ext cx="0" cy="130175"/>
            </a:xfrm>
            <a:prstGeom prst="line">
              <a:avLst/>
            </a:prstGeom>
            <a:ln w="69850">
              <a:solidFill>
                <a:srgbClr val="FCB8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그룹 54"/>
          <p:cNvGrpSpPr/>
          <p:nvPr/>
        </p:nvGrpSpPr>
        <p:grpSpPr>
          <a:xfrm>
            <a:off x="7543800" y="209733"/>
            <a:ext cx="1076339" cy="558617"/>
            <a:chOff x="7543800" y="209733"/>
            <a:chExt cx="1076339" cy="558617"/>
          </a:xfrm>
        </p:grpSpPr>
        <p:grpSp>
          <p:nvGrpSpPr>
            <p:cNvPr id="56" name="그룹 55"/>
            <p:cNvGrpSpPr/>
            <p:nvPr/>
          </p:nvGrpSpPr>
          <p:grpSpPr>
            <a:xfrm>
              <a:off x="7790361" y="652511"/>
              <a:ext cx="742451" cy="115839"/>
              <a:chOff x="7874602" y="245414"/>
              <a:chExt cx="627655" cy="97928"/>
            </a:xfrm>
          </p:grpSpPr>
          <p:sp>
            <p:nvSpPr>
              <p:cNvPr id="64" name="Freeform 5"/>
              <p:cNvSpPr>
                <a:spLocks/>
              </p:cNvSpPr>
              <p:nvPr/>
            </p:nvSpPr>
            <p:spPr bwMode="auto">
              <a:xfrm>
                <a:off x="7874602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65" name="Freeform 5"/>
              <p:cNvSpPr>
                <a:spLocks/>
              </p:cNvSpPr>
              <p:nvPr/>
            </p:nvSpPr>
            <p:spPr bwMode="auto">
              <a:xfrm>
                <a:off x="8008746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66" name="Freeform 5"/>
              <p:cNvSpPr>
                <a:spLocks/>
              </p:cNvSpPr>
              <p:nvPr/>
            </p:nvSpPr>
            <p:spPr bwMode="auto">
              <a:xfrm>
                <a:off x="8142890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67" name="Freeform 5"/>
              <p:cNvSpPr>
                <a:spLocks/>
              </p:cNvSpPr>
              <p:nvPr/>
            </p:nvSpPr>
            <p:spPr bwMode="auto">
              <a:xfrm>
                <a:off x="8277034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68" name="Freeform 5"/>
              <p:cNvSpPr>
                <a:spLocks/>
              </p:cNvSpPr>
              <p:nvPr/>
            </p:nvSpPr>
            <p:spPr bwMode="auto">
              <a:xfrm>
                <a:off x="8411177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</p:grpSp>
        <p:grpSp>
          <p:nvGrpSpPr>
            <p:cNvPr id="57" name="그룹 56"/>
            <p:cNvGrpSpPr/>
            <p:nvPr/>
          </p:nvGrpSpPr>
          <p:grpSpPr>
            <a:xfrm>
              <a:off x="7543800" y="209733"/>
              <a:ext cx="1076339" cy="466725"/>
              <a:chOff x="7543800" y="501833"/>
              <a:chExt cx="1076339" cy="466725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7543800" y="501833"/>
                <a:ext cx="1076339" cy="466725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r"/>
                <a:r>
                  <a:rPr lang="ko-KR" altLang="en-US" sz="1050" spc="-5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청탁금지법</a:t>
                </a:r>
                <a:r>
                  <a:rPr lang="en-US" altLang="ko-KR" sz="1100" spc="-5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/>
                </a:r>
                <a:br>
                  <a:rPr lang="en-US" altLang="ko-KR" sz="1100" spc="-5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</a:br>
                <a:r>
                  <a:rPr lang="ko-KR" altLang="en-US" sz="1100" spc="-5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주요내용</a:t>
                </a:r>
                <a:endParaRPr lang="ko-KR" altLang="en-US" sz="1100" spc="-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grpSp>
            <p:nvGrpSpPr>
              <p:cNvPr id="59" name="그룹 58"/>
              <p:cNvGrpSpPr/>
              <p:nvPr/>
            </p:nvGrpSpPr>
            <p:grpSpPr>
              <a:xfrm>
                <a:off x="7776211" y="542460"/>
                <a:ext cx="175978" cy="173830"/>
                <a:chOff x="3899707" y="2154288"/>
                <a:chExt cx="377224" cy="372618"/>
              </a:xfrm>
            </p:grpSpPr>
            <p:grpSp>
              <p:nvGrpSpPr>
                <p:cNvPr id="60" name="그룹 59"/>
                <p:cNvGrpSpPr/>
                <p:nvPr/>
              </p:nvGrpSpPr>
              <p:grpSpPr>
                <a:xfrm>
                  <a:off x="3899707" y="2154288"/>
                  <a:ext cx="377224" cy="372618"/>
                  <a:chOff x="4409144" y="2054269"/>
                  <a:chExt cx="1070339" cy="1057274"/>
                </a:xfrm>
              </p:grpSpPr>
              <p:sp>
                <p:nvSpPr>
                  <p:cNvPr id="62" name="Freeform 5"/>
                  <p:cNvSpPr>
                    <a:spLocks/>
                  </p:cNvSpPr>
                  <p:nvPr/>
                </p:nvSpPr>
                <p:spPr bwMode="auto">
                  <a:xfrm>
                    <a:off x="4925513" y="2054269"/>
                    <a:ext cx="553970" cy="595621"/>
                  </a:xfrm>
                  <a:custGeom>
                    <a:avLst/>
                    <a:gdLst>
                      <a:gd name="T0" fmla="*/ 97 w 280"/>
                      <a:gd name="T1" fmla="*/ 277 h 302"/>
                      <a:gd name="T2" fmla="*/ 6 w 280"/>
                      <a:gd name="T3" fmla="*/ 183 h 302"/>
                      <a:gd name="T4" fmla="*/ 19 w 280"/>
                      <a:gd name="T5" fmla="*/ 104 h 302"/>
                      <a:gd name="T6" fmla="*/ 91 w 280"/>
                      <a:gd name="T7" fmla="*/ 36 h 302"/>
                      <a:gd name="T8" fmla="*/ 262 w 280"/>
                      <a:gd name="T9" fmla="*/ 109 h 302"/>
                      <a:gd name="T10" fmla="*/ 261 w 280"/>
                      <a:gd name="T11" fmla="*/ 189 h 302"/>
                      <a:gd name="T12" fmla="*/ 259 w 280"/>
                      <a:gd name="T13" fmla="*/ 196 h 302"/>
                      <a:gd name="T14" fmla="*/ 264 w 280"/>
                      <a:gd name="T15" fmla="*/ 196 h 302"/>
                      <a:gd name="T16" fmla="*/ 174 w 280"/>
                      <a:gd name="T17" fmla="*/ 276 h 302"/>
                      <a:gd name="T18" fmla="*/ 153 w 280"/>
                      <a:gd name="T19" fmla="*/ 282 h 302"/>
                      <a:gd name="T20" fmla="*/ 119 w 280"/>
                      <a:gd name="T21" fmla="*/ 275 h 302"/>
                      <a:gd name="T22" fmla="*/ 97 w 280"/>
                      <a:gd name="T23" fmla="*/ 277 h 3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80" h="302">
                        <a:moveTo>
                          <a:pt x="97" y="277"/>
                        </a:moveTo>
                        <a:cubicBezTo>
                          <a:pt x="82" y="300"/>
                          <a:pt x="6" y="183"/>
                          <a:pt x="6" y="183"/>
                        </a:cubicBezTo>
                        <a:cubicBezTo>
                          <a:pt x="0" y="165"/>
                          <a:pt x="18" y="103"/>
                          <a:pt x="19" y="104"/>
                        </a:cubicBezTo>
                        <a:cubicBezTo>
                          <a:pt x="13" y="89"/>
                          <a:pt x="74" y="31"/>
                          <a:pt x="91" y="36"/>
                        </a:cubicBezTo>
                        <a:cubicBezTo>
                          <a:pt x="90" y="0"/>
                          <a:pt x="271" y="41"/>
                          <a:pt x="262" y="109"/>
                        </a:cubicBezTo>
                        <a:cubicBezTo>
                          <a:pt x="270" y="112"/>
                          <a:pt x="280" y="194"/>
                          <a:pt x="261" y="189"/>
                        </a:cubicBezTo>
                        <a:cubicBezTo>
                          <a:pt x="258" y="191"/>
                          <a:pt x="257" y="194"/>
                          <a:pt x="259" y="196"/>
                        </a:cubicBezTo>
                        <a:cubicBezTo>
                          <a:pt x="260" y="194"/>
                          <a:pt x="262" y="194"/>
                          <a:pt x="264" y="196"/>
                        </a:cubicBezTo>
                        <a:cubicBezTo>
                          <a:pt x="249" y="215"/>
                          <a:pt x="189" y="302"/>
                          <a:pt x="174" y="276"/>
                        </a:cubicBezTo>
                        <a:cubicBezTo>
                          <a:pt x="170" y="284"/>
                          <a:pt x="155" y="276"/>
                          <a:pt x="153" y="282"/>
                        </a:cubicBezTo>
                        <a:cubicBezTo>
                          <a:pt x="154" y="282"/>
                          <a:pt x="117" y="279"/>
                          <a:pt x="119" y="275"/>
                        </a:cubicBezTo>
                        <a:cubicBezTo>
                          <a:pt x="120" y="275"/>
                          <a:pt x="102" y="278"/>
                          <a:pt x="97" y="277"/>
                        </a:cubicBezTo>
                      </a:path>
                    </a:pathLst>
                  </a:custGeom>
                  <a:solidFill>
                    <a:srgbClr val="B2D234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  <p:sp>
                <p:nvSpPr>
                  <p:cNvPr id="63" name="Freeform 6"/>
                  <p:cNvSpPr>
                    <a:spLocks/>
                  </p:cNvSpPr>
                  <p:nvPr/>
                </p:nvSpPr>
                <p:spPr bwMode="auto">
                  <a:xfrm>
                    <a:off x="4409144" y="2102081"/>
                    <a:ext cx="1005113" cy="1009462"/>
                  </a:xfrm>
                  <a:custGeom>
                    <a:avLst/>
                    <a:gdLst>
                      <a:gd name="T0" fmla="*/ 140 w 389"/>
                      <a:gd name="T1" fmla="*/ 377 h 392"/>
                      <a:gd name="T2" fmla="*/ 24 w 389"/>
                      <a:gd name="T3" fmla="*/ 262 h 392"/>
                      <a:gd name="T4" fmla="*/ 22 w 389"/>
                      <a:gd name="T5" fmla="*/ 172 h 392"/>
                      <a:gd name="T6" fmla="*/ 76 w 389"/>
                      <a:gd name="T7" fmla="*/ 95 h 392"/>
                      <a:gd name="T8" fmla="*/ 164 w 389"/>
                      <a:gd name="T9" fmla="*/ 42 h 392"/>
                      <a:gd name="T10" fmla="*/ 175 w 389"/>
                      <a:gd name="T11" fmla="*/ 43 h 392"/>
                      <a:gd name="T12" fmla="*/ 179 w 389"/>
                      <a:gd name="T13" fmla="*/ 45 h 392"/>
                      <a:gd name="T14" fmla="*/ 180 w 389"/>
                      <a:gd name="T15" fmla="*/ 44 h 392"/>
                      <a:gd name="T16" fmla="*/ 328 w 389"/>
                      <a:gd name="T17" fmla="*/ 100 h 392"/>
                      <a:gd name="T18" fmla="*/ 359 w 389"/>
                      <a:gd name="T19" fmla="*/ 143 h 392"/>
                      <a:gd name="T20" fmla="*/ 362 w 389"/>
                      <a:gd name="T21" fmla="*/ 178 h 392"/>
                      <a:gd name="T22" fmla="*/ 358 w 389"/>
                      <a:gd name="T23" fmla="*/ 260 h 392"/>
                      <a:gd name="T24" fmla="*/ 355 w 389"/>
                      <a:gd name="T25" fmla="*/ 270 h 392"/>
                      <a:gd name="T26" fmla="*/ 362 w 389"/>
                      <a:gd name="T27" fmla="*/ 270 h 392"/>
                      <a:gd name="T28" fmla="*/ 362 w 389"/>
                      <a:gd name="T29" fmla="*/ 272 h 392"/>
                      <a:gd name="T30" fmla="*/ 314 w 389"/>
                      <a:gd name="T31" fmla="*/ 344 h 392"/>
                      <a:gd name="T32" fmla="*/ 313 w 389"/>
                      <a:gd name="T33" fmla="*/ 342 h 392"/>
                      <a:gd name="T34" fmla="*/ 300 w 389"/>
                      <a:gd name="T35" fmla="*/ 346 h 392"/>
                      <a:gd name="T36" fmla="*/ 281 w 389"/>
                      <a:gd name="T37" fmla="*/ 357 h 392"/>
                      <a:gd name="T38" fmla="*/ 242 w 389"/>
                      <a:gd name="T39" fmla="*/ 376 h 392"/>
                      <a:gd name="T40" fmla="*/ 234 w 389"/>
                      <a:gd name="T41" fmla="*/ 380 h 392"/>
                      <a:gd name="T42" fmla="*/ 213 w 389"/>
                      <a:gd name="T43" fmla="*/ 377 h 392"/>
                      <a:gd name="T44" fmla="*/ 169 w 389"/>
                      <a:gd name="T45" fmla="*/ 374 h 392"/>
                      <a:gd name="T46" fmla="*/ 160 w 389"/>
                      <a:gd name="T47" fmla="*/ 374 h 392"/>
                      <a:gd name="T48" fmla="*/ 140 w 389"/>
                      <a:gd name="T49" fmla="*/ 377 h 3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89" h="392">
                        <a:moveTo>
                          <a:pt x="140" y="377"/>
                        </a:moveTo>
                        <a:cubicBezTo>
                          <a:pt x="130" y="392"/>
                          <a:pt x="0" y="275"/>
                          <a:pt x="24" y="262"/>
                        </a:cubicBezTo>
                        <a:cubicBezTo>
                          <a:pt x="4" y="256"/>
                          <a:pt x="22" y="182"/>
                          <a:pt x="22" y="172"/>
                        </a:cubicBezTo>
                        <a:cubicBezTo>
                          <a:pt x="21" y="162"/>
                          <a:pt x="64" y="90"/>
                          <a:pt x="76" y="95"/>
                        </a:cubicBezTo>
                        <a:cubicBezTo>
                          <a:pt x="83" y="63"/>
                          <a:pt x="159" y="60"/>
                          <a:pt x="164" y="42"/>
                        </a:cubicBezTo>
                        <a:cubicBezTo>
                          <a:pt x="165" y="41"/>
                          <a:pt x="172" y="42"/>
                          <a:pt x="175" y="43"/>
                        </a:cubicBezTo>
                        <a:cubicBezTo>
                          <a:pt x="174" y="44"/>
                          <a:pt x="183" y="30"/>
                          <a:pt x="179" y="45"/>
                        </a:cubicBezTo>
                        <a:cubicBezTo>
                          <a:pt x="179" y="44"/>
                          <a:pt x="180" y="44"/>
                          <a:pt x="180" y="44"/>
                        </a:cubicBezTo>
                        <a:cubicBezTo>
                          <a:pt x="192" y="0"/>
                          <a:pt x="321" y="102"/>
                          <a:pt x="328" y="100"/>
                        </a:cubicBezTo>
                        <a:cubicBezTo>
                          <a:pt x="327" y="109"/>
                          <a:pt x="358" y="126"/>
                          <a:pt x="359" y="143"/>
                        </a:cubicBezTo>
                        <a:cubicBezTo>
                          <a:pt x="360" y="148"/>
                          <a:pt x="363" y="171"/>
                          <a:pt x="362" y="178"/>
                        </a:cubicBezTo>
                        <a:cubicBezTo>
                          <a:pt x="389" y="187"/>
                          <a:pt x="366" y="262"/>
                          <a:pt x="358" y="260"/>
                        </a:cubicBezTo>
                        <a:cubicBezTo>
                          <a:pt x="358" y="262"/>
                          <a:pt x="356" y="268"/>
                          <a:pt x="355" y="270"/>
                        </a:cubicBezTo>
                        <a:cubicBezTo>
                          <a:pt x="356" y="267"/>
                          <a:pt x="358" y="267"/>
                          <a:pt x="362" y="270"/>
                        </a:cubicBezTo>
                        <a:cubicBezTo>
                          <a:pt x="361" y="271"/>
                          <a:pt x="361" y="271"/>
                          <a:pt x="362" y="272"/>
                        </a:cubicBezTo>
                        <a:cubicBezTo>
                          <a:pt x="355" y="271"/>
                          <a:pt x="314" y="341"/>
                          <a:pt x="314" y="344"/>
                        </a:cubicBezTo>
                        <a:cubicBezTo>
                          <a:pt x="311" y="343"/>
                          <a:pt x="311" y="342"/>
                          <a:pt x="313" y="342"/>
                        </a:cubicBezTo>
                        <a:cubicBezTo>
                          <a:pt x="301" y="342"/>
                          <a:pt x="310" y="349"/>
                          <a:pt x="300" y="346"/>
                        </a:cubicBezTo>
                        <a:cubicBezTo>
                          <a:pt x="298" y="354"/>
                          <a:pt x="291" y="362"/>
                          <a:pt x="281" y="357"/>
                        </a:cubicBezTo>
                        <a:cubicBezTo>
                          <a:pt x="280" y="359"/>
                          <a:pt x="240" y="390"/>
                          <a:pt x="242" y="376"/>
                        </a:cubicBezTo>
                        <a:cubicBezTo>
                          <a:pt x="240" y="380"/>
                          <a:pt x="234" y="392"/>
                          <a:pt x="234" y="380"/>
                        </a:cubicBezTo>
                        <a:cubicBezTo>
                          <a:pt x="232" y="380"/>
                          <a:pt x="209" y="387"/>
                          <a:pt x="213" y="377"/>
                        </a:cubicBezTo>
                        <a:cubicBezTo>
                          <a:pt x="200" y="376"/>
                          <a:pt x="186" y="377"/>
                          <a:pt x="169" y="374"/>
                        </a:cubicBezTo>
                        <a:cubicBezTo>
                          <a:pt x="167" y="384"/>
                          <a:pt x="160" y="379"/>
                          <a:pt x="160" y="374"/>
                        </a:cubicBezTo>
                        <a:cubicBezTo>
                          <a:pt x="154" y="373"/>
                          <a:pt x="145" y="378"/>
                          <a:pt x="140" y="377"/>
                        </a:cubicBezTo>
                      </a:path>
                    </a:pathLst>
                  </a:custGeom>
                  <a:solidFill>
                    <a:srgbClr val="006CB6">
                      <a:alpha val="90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</p:grpSp>
            <p:sp>
              <p:nvSpPr>
                <p:cNvPr id="61" name="TextBox 60"/>
                <p:cNvSpPr txBox="1"/>
                <p:nvPr/>
              </p:nvSpPr>
              <p:spPr>
                <a:xfrm>
                  <a:off x="3981356" y="2276828"/>
                  <a:ext cx="174430" cy="18700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r>
                    <a:rPr lang="en-US" altLang="ko-KR" sz="600" spc="-10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ffectLst>
                        <a:outerShdw blurRad="127000" algn="ctr" rotWithShape="0">
                          <a:prstClr val="black">
                            <a:alpha val="25000"/>
                          </a:prstClr>
                        </a:outerShdw>
                      </a:effectLst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3</a:t>
                  </a:r>
                  <a:endParaRPr lang="ko-KR" altLang="en-US" sz="6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127000" algn="ctr" rotWithShape="0">
                        <a:prstClr val="black">
                          <a:alpha val="25000"/>
                        </a:prstClr>
                      </a:outerShdw>
                    </a:effectLst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</p:grpSp>
      </p:grpSp>
      <p:sp>
        <p:nvSpPr>
          <p:cNvPr id="91" name="TextBox 90"/>
          <p:cNvSpPr txBox="1"/>
          <p:nvPr/>
        </p:nvSpPr>
        <p:spPr>
          <a:xfrm>
            <a:off x="3244759" y="632601"/>
            <a:ext cx="948781" cy="369194"/>
          </a:xfrm>
          <a:prstGeom prst="rect">
            <a:avLst/>
          </a:prstGeom>
          <a:solidFill>
            <a:srgbClr val="004370"/>
          </a:solidFill>
        </p:spPr>
        <p:txBody>
          <a:bodyPr wrap="none" rtlCol="0" anchor="ctr">
            <a:noAutofit/>
          </a:bodyPr>
          <a:lstStyle/>
          <a:p>
            <a:r>
              <a:rPr lang="ko-KR" altLang="en-US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금지행위</a:t>
            </a:r>
            <a:endParaRPr lang="ko-KR" altLang="en-US" sz="2000" spc="-1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217837" y="1986243"/>
            <a:ext cx="1512000" cy="1377072"/>
          </a:xfrm>
          <a:prstGeom prst="rect">
            <a:avLst/>
          </a:prstGeom>
          <a:solidFill>
            <a:schemeClr val="bg1"/>
          </a:solidFill>
          <a:ln w="6350">
            <a:solidFill>
              <a:srgbClr val="00B0D8"/>
            </a:solidFill>
          </a:ln>
        </p:spPr>
        <p:txBody>
          <a:bodyPr wrap="none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3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/>
            </a:r>
            <a:br>
              <a:rPr lang="en-US" altLang="ko-KR" sz="13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</a:b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행정처분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형벌부과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/>
            </a:r>
            <a:b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</a:br>
            <a:r>
              <a:rPr lang="ko-KR" altLang="en-US" sz="1400" spc="-100" dirty="0" err="1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감경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·</a:t>
            </a: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면제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818829" y="1986243"/>
            <a:ext cx="1512000" cy="1377072"/>
          </a:xfrm>
          <a:prstGeom prst="rect">
            <a:avLst/>
          </a:prstGeom>
          <a:solidFill>
            <a:schemeClr val="bg1"/>
          </a:solidFill>
          <a:ln w="6350">
            <a:solidFill>
              <a:srgbClr val="00B0D8"/>
            </a:solidFill>
          </a:ln>
        </p:spPr>
        <p:txBody>
          <a:bodyPr wrap="none" rtlCol="0" anchor="ctr">
            <a:noAutofit/>
          </a:bodyPr>
          <a:lstStyle/>
          <a:p>
            <a:endParaRPr lang="en-US" altLang="ko-KR" sz="1300" spc="-100" dirty="0" smtClean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채용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·</a:t>
            </a: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승진 등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/>
            </a:r>
            <a:b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인사</a:t>
            </a: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개입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19821" y="1986243"/>
            <a:ext cx="1512000" cy="1377072"/>
          </a:xfrm>
          <a:prstGeom prst="rect">
            <a:avLst/>
          </a:prstGeom>
          <a:solidFill>
            <a:schemeClr val="bg1"/>
          </a:solidFill>
          <a:ln w="6350">
            <a:solidFill>
              <a:srgbClr val="00B0D8"/>
            </a:solidFill>
          </a:ln>
        </p:spPr>
        <p:txBody>
          <a:bodyPr wrap="none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3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/>
            </a:r>
            <a:br>
              <a:rPr lang="en-US" altLang="ko-KR" sz="13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</a:b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공공기관 </a:t>
            </a: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의사결정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/>
            </a:r>
            <a:b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관여직위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/>
            </a:r>
            <a:b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선정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탈락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itchFamily="18" charset="-127"/>
                <a:ea typeface="KoPub돋움체 Light" pitchFamily="18" charset="-127"/>
              </a:rPr>
              <a:t>에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itchFamily="18" charset="-127"/>
                <a:ea typeface="KoPub돋움체 Light" pitchFamily="18" charset="-127"/>
              </a:rPr>
              <a:t> 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itchFamily="18" charset="-127"/>
                <a:ea typeface="KoPub돋움체 Light" pitchFamily="18" charset="-127"/>
              </a:rPr>
              <a:t>개입</a:t>
            </a:r>
            <a:endParaRPr lang="ko-KR" altLang="en-US" sz="1300" spc="-100" dirty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020813" y="1986243"/>
            <a:ext cx="1512000" cy="1377072"/>
          </a:xfrm>
          <a:prstGeom prst="rect">
            <a:avLst/>
          </a:prstGeom>
          <a:solidFill>
            <a:schemeClr val="bg1"/>
          </a:solidFill>
          <a:ln w="6350">
            <a:solidFill>
              <a:srgbClr val="00B0D8"/>
            </a:solidFill>
          </a:ln>
        </p:spPr>
        <p:txBody>
          <a:bodyPr wrap="none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3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/>
            </a:r>
            <a:br>
              <a:rPr lang="en-US" altLang="ko-KR" sz="13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</a:b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공공기관 주관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/>
            </a:r>
            <a:b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수상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포상 등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/>
            </a:r>
            <a:b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선정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탈락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itchFamily="18" charset="-127"/>
                <a:ea typeface="KoPub돋움체 Light" pitchFamily="18" charset="-127"/>
              </a:rPr>
              <a:t>에 개입</a:t>
            </a:r>
            <a:endParaRPr lang="ko-KR" altLang="en-US" sz="1400" spc="-100" dirty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11188" y="3449214"/>
            <a:ext cx="1512000" cy="1377072"/>
          </a:xfrm>
          <a:prstGeom prst="rect">
            <a:avLst/>
          </a:prstGeom>
          <a:solidFill>
            <a:schemeClr val="bg1"/>
          </a:solidFill>
          <a:ln w="6350">
            <a:solidFill>
              <a:srgbClr val="00B0D8"/>
            </a:solidFill>
          </a:ln>
        </p:spPr>
        <p:txBody>
          <a:bodyPr wrap="none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3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/>
            </a:r>
            <a:br>
              <a:rPr lang="en-US" altLang="ko-KR" sz="13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</a:b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입찰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경매 등에 관한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/>
            </a:r>
            <a:b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직무상 비밀 누설</a:t>
            </a:r>
            <a:endParaRPr lang="ko-KR" altLang="en-US" sz="1300" spc="-100" dirty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418406" y="3449214"/>
            <a:ext cx="1512000" cy="1377072"/>
          </a:xfrm>
          <a:prstGeom prst="rect">
            <a:avLst/>
          </a:prstGeom>
          <a:solidFill>
            <a:schemeClr val="bg1"/>
          </a:solidFill>
          <a:ln w="6350">
            <a:solidFill>
              <a:srgbClr val="00B0D8"/>
            </a:solidFill>
          </a:ln>
        </p:spPr>
        <p:txBody>
          <a:bodyPr wrap="none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3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/>
            </a:r>
            <a:br>
              <a:rPr lang="en-US" altLang="ko-KR" sz="13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보조금 등의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/>
            </a:r>
            <a:b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배정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지원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투자 등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itchFamily="18" charset="-127"/>
                <a:ea typeface="KoPub돋움체 Light" pitchFamily="18" charset="-127"/>
              </a:rPr>
              <a:t>에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itchFamily="18" charset="-127"/>
                <a:ea typeface="KoPub돋움체 Light" pitchFamily="18" charset="-127"/>
              </a:rPr>
              <a:t/>
            </a:r>
            <a:b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itchFamily="18" charset="-127"/>
                <a:ea typeface="KoPub돋움체 Light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itchFamily="18" charset="-127"/>
                <a:ea typeface="KoPub돋움체 Light" pitchFamily="18" charset="-127"/>
              </a:rPr>
              <a:t>개입</a:t>
            </a:r>
            <a:endParaRPr lang="ko-KR" altLang="en-US" sz="1400" spc="-100" dirty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020813" y="3449214"/>
            <a:ext cx="1512000" cy="1377072"/>
          </a:xfrm>
          <a:prstGeom prst="rect">
            <a:avLst/>
          </a:prstGeom>
          <a:solidFill>
            <a:schemeClr val="bg1"/>
          </a:solidFill>
          <a:ln w="6350">
            <a:solidFill>
              <a:srgbClr val="00B0D8"/>
            </a:solidFill>
          </a:ln>
        </p:spPr>
        <p:txBody>
          <a:bodyPr wrap="none" rtlCol="0" anchor="ctr">
            <a:noAutofit/>
          </a:bodyPr>
          <a:lstStyle/>
          <a:p>
            <a:endParaRPr lang="en-US" altLang="ko-KR" sz="1400" spc="-100" dirty="0" smtClean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공공기관이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/>
            </a:r>
            <a:b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생산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공급하는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재화 및 용역의</a:t>
            </a:r>
            <a:endParaRPr lang="en-US" altLang="ko-KR" sz="1400" spc="-100" dirty="0" smtClean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비정상적 거래</a:t>
            </a:r>
            <a:endParaRPr lang="ko-KR" altLang="en-US" sz="1400" spc="-100" dirty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16845" y="1986243"/>
            <a:ext cx="1512000" cy="1377072"/>
          </a:xfrm>
          <a:prstGeom prst="rect">
            <a:avLst/>
          </a:prstGeom>
          <a:solidFill>
            <a:schemeClr val="bg1"/>
          </a:solidFill>
          <a:ln w="6350">
            <a:solidFill>
              <a:srgbClr val="00B0D8"/>
            </a:solidFill>
          </a:ln>
        </p:spPr>
        <p:txBody>
          <a:bodyPr wrap="none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3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/>
            </a:r>
            <a:br>
              <a:rPr lang="en-US" altLang="ko-KR" sz="13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</a:b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인가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·</a:t>
            </a: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허가 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등 직무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/>
            </a:r>
            <a:b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처리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3810888" y="3448489"/>
            <a:ext cx="1523112" cy="1377072"/>
          </a:xfrm>
          <a:prstGeom prst="rect">
            <a:avLst/>
          </a:prstGeom>
          <a:solidFill>
            <a:srgbClr val="00B0D8"/>
          </a:solidFill>
          <a:ln w="6350">
            <a:noFill/>
          </a:ln>
          <a:effectLst/>
        </p:spPr>
        <p:txBody>
          <a:bodyPr wrap="non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6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법령 위반</a:t>
            </a:r>
            <a:endParaRPr lang="en-US" altLang="ko-KR" sz="1600" spc="-100" dirty="0" smtClean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6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+</a:t>
            </a:r>
          </a:p>
          <a:p>
            <a:pPr algn="ctr">
              <a:lnSpc>
                <a:spcPct val="120000"/>
              </a:lnSpc>
            </a:pPr>
            <a:r>
              <a:rPr lang="ko-KR" altLang="en-US" sz="16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지위</a:t>
            </a:r>
            <a:r>
              <a:rPr lang="en-US" altLang="ko-KR" sz="16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·</a:t>
            </a:r>
            <a:r>
              <a:rPr lang="ko-KR" altLang="en-US" sz="16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권한</a:t>
            </a:r>
            <a:r>
              <a:rPr lang="en-US" altLang="ko-KR" sz="16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16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남용</a:t>
            </a:r>
            <a:endParaRPr lang="ko-KR" altLang="en-US" sz="1600" spc="-100" dirty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16845" y="1986243"/>
            <a:ext cx="1512000" cy="224117"/>
          </a:xfrm>
          <a:prstGeom prst="rect">
            <a:avLst/>
          </a:prstGeom>
          <a:solidFill>
            <a:srgbClr val="00B0D8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ko-KR"/>
            </a:defPPr>
            <a:lvl1pPr algn="ctr">
              <a:defRPr sz="1200" spc="-10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algn="l"/>
            <a:r>
              <a:rPr lang="en-US" altLang="ko-KR"/>
              <a:t>1</a:t>
            </a:r>
            <a:endParaRPr lang="ko-KR" altLang="en-US"/>
          </a:p>
        </p:txBody>
      </p:sp>
      <p:sp>
        <p:nvSpPr>
          <p:cNvPr id="90" name="TextBox 89"/>
          <p:cNvSpPr txBox="1"/>
          <p:nvPr/>
        </p:nvSpPr>
        <p:spPr>
          <a:xfrm>
            <a:off x="616845" y="3447490"/>
            <a:ext cx="1512000" cy="224117"/>
          </a:xfrm>
          <a:prstGeom prst="rect">
            <a:avLst/>
          </a:prstGeom>
          <a:solidFill>
            <a:srgbClr val="00B0D8"/>
          </a:solidFill>
          <a:ln w="6350">
            <a:noFill/>
          </a:ln>
        </p:spPr>
        <p:txBody>
          <a:bodyPr wrap="none" rtlCol="0" anchor="ctr">
            <a:noAutofit/>
          </a:bodyPr>
          <a:lstStyle/>
          <a:p>
            <a:r>
              <a:rPr lang="en-US" altLang="ko-KR" sz="1200" spc="-10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6</a:t>
            </a:r>
            <a:endParaRPr lang="ko-KR" altLang="en-US" sz="1200" spc="-10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217045" y="1986243"/>
            <a:ext cx="1512000" cy="224117"/>
          </a:xfrm>
          <a:prstGeom prst="rect">
            <a:avLst/>
          </a:prstGeom>
          <a:solidFill>
            <a:srgbClr val="00B0D8"/>
          </a:solidFill>
          <a:ln w="6350">
            <a:noFill/>
          </a:ln>
        </p:spPr>
        <p:txBody>
          <a:bodyPr wrap="none" rtlCol="0" anchor="ctr">
            <a:noAutofit/>
          </a:bodyPr>
          <a:lstStyle/>
          <a:p>
            <a:r>
              <a:rPr lang="en-US" altLang="ko-KR" sz="1200" spc="-10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</a:t>
            </a:r>
            <a:endParaRPr lang="ko-KR" altLang="en-US" sz="1200" spc="-10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pSp>
        <p:nvGrpSpPr>
          <p:cNvPr id="76" name="그룹 75"/>
          <p:cNvGrpSpPr/>
          <p:nvPr/>
        </p:nvGrpSpPr>
        <p:grpSpPr>
          <a:xfrm>
            <a:off x="2213594" y="3447490"/>
            <a:ext cx="1515451" cy="1378796"/>
            <a:chOff x="2213594" y="3447490"/>
            <a:chExt cx="1515451" cy="1378796"/>
          </a:xfrm>
        </p:grpSpPr>
        <p:sp>
          <p:nvSpPr>
            <p:cNvPr id="103" name="TextBox 102"/>
            <p:cNvSpPr txBox="1"/>
            <p:nvPr/>
          </p:nvSpPr>
          <p:spPr>
            <a:xfrm>
              <a:off x="2213594" y="3449214"/>
              <a:ext cx="1512000" cy="137707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B0D8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ko-KR" sz="13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/>
              </a:r>
              <a:br>
                <a:rPr lang="en-US" altLang="ko-KR" sz="13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</a:b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특정인 계약</a:t>
              </a:r>
              <a:endPara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당사자 선정</a:t>
              </a:r>
              <a:r>
                <a:rPr lang="en-US" altLang="ko-KR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·</a:t>
              </a:r>
              <a:r>
                <a:rPr lang="ko-KR" altLang="en-US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탈락</a:t>
              </a:r>
              <a:r>
                <a:rPr lang="ko-KR" altLang="en-US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에</a:t>
              </a:r>
              <a:r>
                <a:rPr lang="en-US" altLang="ko-KR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/>
              </a:r>
              <a:br>
                <a:rPr lang="en-US" altLang="ko-KR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</a:br>
              <a:r>
                <a:rPr lang="ko-KR" altLang="en-US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개입</a:t>
              </a:r>
              <a:endParaRPr lang="ko-KR" altLang="en-US" sz="13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217045" y="3447490"/>
              <a:ext cx="1512000" cy="224117"/>
            </a:xfrm>
            <a:prstGeom prst="rect">
              <a:avLst/>
            </a:prstGeom>
            <a:solidFill>
              <a:srgbClr val="00B0D8"/>
            </a:solidFill>
            <a:ln w="6350">
              <a:noFill/>
            </a:ln>
          </p:spPr>
          <p:txBody>
            <a:bodyPr wrap="none" rtlCol="0" anchor="ctr">
              <a:noAutofit/>
            </a:bodyPr>
            <a:lstStyle/>
            <a:p>
              <a:r>
                <a:rPr lang="en-US" altLang="ko-KR" sz="1200" spc="-10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7</a:t>
              </a:r>
              <a:endParaRPr lang="ko-KR" altLang="en-US" sz="1200" spc="-10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3817245" y="1986243"/>
            <a:ext cx="1512000" cy="224117"/>
          </a:xfrm>
          <a:prstGeom prst="rect">
            <a:avLst/>
          </a:prstGeom>
          <a:solidFill>
            <a:srgbClr val="00B0D8"/>
          </a:solidFill>
          <a:ln w="6350">
            <a:noFill/>
          </a:ln>
        </p:spPr>
        <p:txBody>
          <a:bodyPr wrap="none" rtlCol="0" anchor="ctr">
            <a:noAutofit/>
          </a:bodyPr>
          <a:lstStyle/>
          <a:p>
            <a:r>
              <a:rPr lang="en-US" altLang="ko-KR" sz="1200" spc="-10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3</a:t>
            </a:r>
            <a:endParaRPr lang="ko-KR" altLang="en-US" sz="1200" spc="-10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423795" y="1986243"/>
            <a:ext cx="1512000" cy="224117"/>
          </a:xfrm>
          <a:prstGeom prst="rect">
            <a:avLst/>
          </a:prstGeom>
          <a:solidFill>
            <a:srgbClr val="00B0D8"/>
          </a:solidFill>
          <a:ln w="6350">
            <a:noFill/>
          </a:ln>
        </p:spPr>
        <p:txBody>
          <a:bodyPr wrap="none" rtlCol="0" anchor="ctr">
            <a:noAutofit/>
          </a:bodyPr>
          <a:lstStyle/>
          <a:p>
            <a:r>
              <a:rPr lang="en-US" altLang="ko-KR" sz="1200" spc="-10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4</a:t>
            </a:r>
            <a:endParaRPr lang="ko-KR" altLang="en-US" sz="1200" spc="-10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423795" y="3447490"/>
            <a:ext cx="1512000" cy="224117"/>
          </a:xfrm>
          <a:prstGeom prst="rect">
            <a:avLst/>
          </a:prstGeom>
          <a:solidFill>
            <a:srgbClr val="00B0D8"/>
          </a:solidFill>
          <a:ln w="6350">
            <a:noFill/>
          </a:ln>
        </p:spPr>
        <p:txBody>
          <a:bodyPr wrap="none" rtlCol="0" anchor="ctr">
            <a:noAutofit/>
          </a:bodyPr>
          <a:lstStyle/>
          <a:p>
            <a:r>
              <a:rPr lang="en-US" altLang="ko-KR" sz="12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8</a:t>
            </a:r>
            <a:endParaRPr lang="ko-KR" altLang="en-US" sz="1200" spc="-100" dirty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020813" y="1986243"/>
            <a:ext cx="1512000" cy="224117"/>
          </a:xfrm>
          <a:prstGeom prst="rect">
            <a:avLst/>
          </a:prstGeom>
          <a:solidFill>
            <a:srgbClr val="00B0D8"/>
          </a:solidFill>
          <a:ln w="6350">
            <a:noFill/>
          </a:ln>
        </p:spPr>
        <p:txBody>
          <a:bodyPr wrap="none" rtlCol="0" anchor="ctr">
            <a:noAutofit/>
          </a:bodyPr>
          <a:lstStyle/>
          <a:p>
            <a:r>
              <a:rPr lang="en-US" altLang="ko-KR" sz="1200" spc="-10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5</a:t>
            </a:r>
            <a:endParaRPr lang="ko-KR" altLang="en-US" sz="1200" spc="-10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020813" y="3447490"/>
            <a:ext cx="1512000" cy="224117"/>
          </a:xfrm>
          <a:prstGeom prst="rect">
            <a:avLst/>
          </a:prstGeom>
          <a:solidFill>
            <a:srgbClr val="00B0D8"/>
          </a:solidFill>
          <a:ln w="6350">
            <a:noFill/>
          </a:ln>
        </p:spPr>
        <p:txBody>
          <a:bodyPr wrap="none" rtlCol="0" anchor="ctr">
            <a:noAutofit/>
          </a:bodyPr>
          <a:lstStyle/>
          <a:p>
            <a:r>
              <a:rPr lang="en-US" altLang="ko-KR" sz="12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9</a:t>
            </a:r>
            <a:endParaRPr lang="ko-KR" altLang="en-US" sz="1200" spc="-100" dirty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pSp>
        <p:nvGrpSpPr>
          <p:cNvPr id="72" name="그룹 71"/>
          <p:cNvGrpSpPr/>
          <p:nvPr/>
        </p:nvGrpSpPr>
        <p:grpSpPr>
          <a:xfrm>
            <a:off x="611188" y="4914340"/>
            <a:ext cx="1517657" cy="1378796"/>
            <a:chOff x="611188" y="3685615"/>
            <a:chExt cx="1517657" cy="1378796"/>
          </a:xfrm>
        </p:grpSpPr>
        <p:sp>
          <p:nvSpPr>
            <p:cNvPr id="70" name="TextBox 69"/>
            <p:cNvSpPr txBox="1"/>
            <p:nvPr/>
          </p:nvSpPr>
          <p:spPr>
            <a:xfrm>
              <a:off x="611188" y="3687339"/>
              <a:ext cx="1512000" cy="137707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B0D8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ko-KR" sz="13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/>
              </a:r>
              <a:br>
                <a:rPr lang="en-US" altLang="ko-KR" sz="13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</a:b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학교 입학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성적 등</a:t>
              </a:r>
              <a:r>
                <a:rPr lang="en-US" altLang="ko-KR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/>
              </a:r>
              <a:br>
                <a:rPr lang="en-US" altLang="ko-KR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</a:b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itchFamily="18" charset="-127"/>
                  <a:ea typeface="KoPub돋움체 Light" pitchFamily="18" charset="-127"/>
                </a:rPr>
                <a:t>업무 처리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itchFamily="18" charset="-127"/>
                  <a:ea typeface="KoPub돋움체 Light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itchFamily="18" charset="-127"/>
                  <a:ea typeface="KoPub돋움체 Light" pitchFamily="18" charset="-127"/>
                </a:rPr>
                <a:t>조작</a:t>
              </a:r>
              <a:endParaRPr lang="ko-KR" altLang="en-US" sz="13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itchFamily="18" charset="-127"/>
                <a:ea typeface="KoPub돋움체 Light" pitchFamily="18" charset="-127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16845" y="3685615"/>
              <a:ext cx="1512000" cy="224117"/>
            </a:xfrm>
            <a:prstGeom prst="rect">
              <a:avLst/>
            </a:prstGeom>
            <a:solidFill>
              <a:srgbClr val="00B0D8"/>
            </a:solidFill>
            <a:ln w="6350">
              <a:noFill/>
            </a:ln>
          </p:spPr>
          <p:txBody>
            <a:bodyPr wrap="none" rtlCol="0" anchor="ctr">
              <a:noAutofit/>
            </a:bodyPr>
            <a:lstStyle/>
            <a:p>
              <a:r>
                <a:rPr lang="en-US" altLang="ko-KR" sz="12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10</a:t>
              </a:r>
              <a:endParaRPr lang="ko-KR" altLang="en-US" sz="12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grpSp>
        <p:nvGrpSpPr>
          <p:cNvPr id="73" name="그룹 72"/>
          <p:cNvGrpSpPr/>
          <p:nvPr/>
        </p:nvGrpSpPr>
        <p:grpSpPr>
          <a:xfrm>
            <a:off x="7021513" y="4915778"/>
            <a:ext cx="1517657" cy="1377072"/>
            <a:chOff x="611188" y="3630189"/>
            <a:chExt cx="1517657" cy="1377072"/>
          </a:xfrm>
        </p:grpSpPr>
        <p:sp>
          <p:nvSpPr>
            <p:cNvPr id="74" name="TextBox 73"/>
            <p:cNvSpPr txBox="1"/>
            <p:nvPr/>
          </p:nvSpPr>
          <p:spPr>
            <a:xfrm>
              <a:off x="611188" y="3630189"/>
              <a:ext cx="1512000" cy="137707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B0D8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ko-KR" sz="13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/>
              </a:r>
              <a:br>
                <a:rPr lang="en-US" altLang="ko-KR" sz="13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</a:b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사건의 수사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재판 등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업무 처리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16845" y="3637990"/>
              <a:ext cx="1512000" cy="224117"/>
            </a:xfrm>
            <a:prstGeom prst="rect">
              <a:avLst/>
            </a:prstGeom>
            <a:solidFill>
              <a:srgbClr val="00B0D8"/>
            </a:solidFill>
            <a:ln w="6350">
              <a:noFill/>
            </a:ln>
          </p:spPr>
          <p:txBody>
            <a:bodyPr wrap="none" rtlCol="0" anchor="ctr">
              <a:noAutofit/>
            </a:bodyPr>
            <a:lstStyle/>
            <a:p>
              <a:r>
                <a:rPr lang="en-US" altLang="ko-KR" sz="12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14</a:t>
              </a:r>
              <a:endParaRPr lang="ko-KR" altLang="en-US" sz="12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grpSp>
        <p:nvGrpSpPr>
          <p:cNvPr id="77" name="그룹 76"/>
          <p:cNvGrpSpPr/>
          <p:nvPr/>
        </p:nvGrpSpPr>
        <p:grpSpPr>
          <a:xfrm>
            <a:off x="3813794" y="4914054"/>
            <a:ext cx="1515451" cy="1378796"/>
            <a:chOff x="2213594" y="3447490"/>
            <a:chExt cx="1515451" cy="1378796"/>
          </a:xfrm>
        </p:grpSpPr>
        <p:sp>
          <p:nvSpPr>
            <p:cNvPr id="78" name="TextBox 77"/>
            <p:cNvSpPr txBox="1"/>
            <p:nvPr/>
          </p:nvSpPr>
          <p:spPr>
            <a:xfrm>
              <a:off x="2213594" y="3449214"/>
              <a:ext cx="1512000" cy="137707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B0D8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ko-KR" sz="13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/>
              </a:r>
              <a:br>
                <a:rPr lang="en-US" altLang="ko-KR" sz="13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</a:b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공공기관이 실시하는</a:t>
              </a:r>
              <a:endPara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각종 평가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판정</a:t>
              </a:r>
              <a:r>
                <a:rPr lang="en-US" altLang="ko-KR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/>
              </a:r>
              <a:br>
                <a:rPr lang="en-US" altLang="ko-KR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</a:b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itchFamily="18" charset="-127"/>
                  <a:ea typeface="KoPub돋움체 Light" pitchFamily="18" charset="-127"/>
                </a:rPr>
                <a:t>업무 개입</a:t>
              </a:r>
              <a:endPara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itchFamily="18" charset="-127"/>
                <a:ea typeface="KoPub돋움체 Light" pitchFamily="18" charset="-127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217045" y="3447490"/>
              <a:ext cx="1512000" cy="224117"/>
            </a:xfrm>
            <a:prstGeom prst="rect">
              <a:avLst/>
            </a:prstGeom>
            <a:solidFill>
              <a:srgbClr val="00B0D8"/>
            </a:solidFill>
            <a:ln w="6350">
              <a:noFill/>
            </a:ln>
          </p:spPr>
          <p:txBody>
            <a:bodyPr wrap="none" rtlCol="0" anchor="ctr">
              <a:noAutofit/>
            </a:bodyPr>
            <a:lstStyle/>
            <a:p>
              <a:r>
                <a:rPr lang="en-US" altLang="ko-KR" sz="12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12</a:t>
              </a:r>
              <a:endParaRPr lang="ko-KR" altLang="en-US" sz="12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5418138" y="4915778"/>
            <a:ext cx="1515451" cy="1377072"/>
            <a:chOff x="5427663" y="4915778"/>
            <a:chExt cx="1515451" cy="1377072"/>
          </a:xfrm>
        </p:grpSpPr>
        <p:sp>
          <p:nvSpPr>
            <p:cNvPr id="81" name="TextBox 80"/>
            <p:cNvSpPr txBox="1"/>
            <p:nvPr/>
          </p:nvSpPr>
          <p:spPr>
            <a:xfrm>
              <a:off x="5427663" y="4915778"/>
              <a:ext cx="1512000" cy="137707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B0D8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ko-KR" sz="13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/>
              </a:r>
              <a:br>
                <a:rPr lang="en-US" altLang="ko-KR" sz="13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</a:b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행정지도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단속 등</a:t>
              </a:r>
              <a:endPara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대상 선정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배제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,</a:t>
              </a:r>
              <a:b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</a:b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위법사항 묵인</a:t>
              </a:r>
              <a:endPara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431114" y="4923579"/>
              <a:ext cx="1512000" cy="224117"/>
            </a:xfrm>
            <a:prstGeom prst="rect">
              <a:avLst/>
            </a:prstGeom>
            <a:solidFill>
              <a:srgbClr val="00B0D8"/>
            </a:solidFill>
            <a:ln w="6350">
              <a:noFill/>
            </a:ln>
          </p:spPr>
          <p:txBody>
            <a:bodyPr wrap="none" rtlCol="0" anchor="ctr">
              <a:noAutofit/>
            </a:bodyPr>
            <a:lstStyle/>
            <a:p>
              <a:r>
                <a:rPr lang="en-US" altLang="ko-KR" sz="12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13</a:t>
              </a:r>
              <a:endParaRPr lang="ko-KR" altLang="en-US" sz="12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grpSp>
        <p:nvGrpSpPr>
          <p:cNvPr id="83" name="그룹 82"/>
          <p:cNvGrpSpPr/>
          <p:nvPr/>
        </p:nvGrpSpPr>
        <p:grpSpPr>
          <a:xfrm>
            <a:off x="2211388" y="4916064"/>
            <a:ext cx="1517657" cy="1377072"/>
            <a:chOff x="611188" y="3630189"/>
            <a:chExt cx="1517657" cy="1377072"/>
          </a:xfrm>
        </p:grpSpPr>
        <p:sp>
          <p:nvSpPr>
            <p:cNvPr id="84" name="TextBox 83"/>
            <p:cNvSpPr txBox="1"/>
            <p:nvPr/>
          </p:nvSpPr>
          <p:spPr>
            <a:xfrm>
              <a:off x="611188" y="3630189"/>
              <a:ext cx="1512000" cy="137707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B0D8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ko-KR" sz="13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/>
              </a:r>
              <a:br>
                <a:rPr lang="en-US" altLang="ko-KR" sz="13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</a:b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징병검사 등</a:t>
              </a:r>
              <a:r>
                <a:rPr lang="en-US" altLang="ko-KR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/>
              </a:r>
              <a:br>
                <a:rPr lang="en-US" altLang="ko-KR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</a:b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병역 관련 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itchFamily="18" charset="-127"/>
                  <a:ea typeface="KoPub돋움체 Light" pitchFamily="18" charset="-127"/>
                </a:rPr>
                <a:t>업무 처리</a:t>
              </a:r>
              <a:endParaRPr lang="ko-KR" altLang="en-US" sz="13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itchFamily="18" charset="-127"/>
                <a:ea typeface="KoPub돋움체 Light" pitchFamily="18" charset="-127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16845" y="3637990"/>
              <a:ext cx="1512000" cy="224117"/>
            </a:xfrm>
            <a:prstGeom prst="rect">
              <a:avLst/>
            </a:prstGeom>
            <a:solidFill>
              <a:srgbClr val="00B0D8"/>
            </a:solidFill>
            <a:ln w="6350">
              <a:noFill/>
            </a:ln>
          </p:spPr>
          <p:txBody>
            <a:bodyPr wrap="none" rtlCol="0" anchor="ctr">
              <a:noAutofit/>
            </a:bodyPr>
            <a:lstStyle/>
            <a:p>
              <a:r>
                <a:rPr lang="en-US" altLang="ko-KR" sz="12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11</a:t>
              </a:r>
              <a:endParaRPr lang="ko-KR" altLang="en-US" sz="12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grpSp>
        <p:nvGrpSpPr>
          <p:cNvPr id="69" name="그룹 68"/>
          <p:cNvGrpSpPr/>
          <p:nvPr/>
        </p:nvGrpSpPr>
        <p:grpSpPr>
          <a:xfrm>
            <a:off x="620714" y="1269502"/>
            <a:ext cx="7999411" cy="478335"/>
            <a:chOff x="2516729" y="1670774"/>
            <a:chExt cx="7999411" cy="478335"/>
          </a:xfrm>
        </p:grpSpPr>
        <p:sp>
          <p:nvSpPr>
            <p:cNvPr id="80" name="TextBox 79"/>
            <p:cNvSpPr txBox="1"/>
            <p:nvPr/>
          </p:nvSpPr>
          <p:spPr>
            <a:xfrm>
              <a:off x="2821534" y="1806210"/>
              <a:ext cx="7694606" cy="342899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부정청탁에 대한 </a:t>
              </a:r>
              <a:r>
                <a:rPr lang="ko-KR" altLang="en-US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명확한 판단기준 </a:t>
              </a:r>
              <a:r>
                <a:rPr lang="ko-KR" altLang="en-US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제시</a:t>
              </a:r>
              <a:r>
                <a:rPr lang="ko-KR" altLang="en-US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를 위해 부정청탁 행위유형을 </a:t>
              </a:r>
              <a:r>
                <a:rPr lang="ko-KR" altLang="en-US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구체적으로 규정</a:t>
              </a:r>
              <a:endParaRPr lang="en-US" altLang="ko-KR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  <a:p>
              <a:pPr>
                <a:lnSpc>
                  <a:spcPct val="120000"/>
                </a:lnSpc>
              </a:pPr>
              <a:r>
                <a:rPr lang="en-US" altLang="ko-KR" sz="170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  <a:sym typeface="Wingdings" panose="05000000000000000000" pitchFamily="2" charset="2"/>
                </a:rPr>
                <a:t>  </a:t>
              </a:r>
              <a:r>
                <a:rPr lang="ko-KR" altLang="en-US" sz="170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법에 열거된 </a:t>
              </a:r>
              <a:r>
                <a:rPr lang="en-US" altLang="ko-KR" sz="170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B0F0"/>
                  </a:solidFill>
                  <a:latin typeface="KoPub돋움체 Bold" pitchFamily="18" charset="-127"/>
                  <a:ea typeface="KoPub돋움체 Bold" pitchFamily="18" charset="-127"/>
                </a:rPr>
                <a:t>14</a:t>
              </a:r>
              <a:r>
                <a:rPr lang="ko-KR" altLang="en-US" sz="170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B0F0"/>
                  </a:solidFill>
                  <a:latin typeface="KoPub돋움체 Bold" pitchFamily="18" charset="-127"/>
                  <a:ea typeface="KoPub돋움체 Bold" pitchFamily="18" charset="-127"/>
                </a:rPr>
                <a:t>가지 대상직무</a:t>
              </a:r>
              <a:r>
                <a:rPr lang="ko-KR" altLang="en-US" sz="170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에 대하여 </a:t>
              </a:r>
              <a:r>
                <a:rPr lang="ko-KR" altLang="en-US" sz="170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B0F0"/>
                  </a:solidFill>
                  <a:latin typeface="KoPub돋움체 Bold" pitchFamily="18" charset="-127"/>
                  <a:ea typeface="KoPub돋움체 Bold" pitchFamily="18" charset="-127"/>
                </a:rPr>
                <a:t>법령을 위반</a:t>
              </a:r>
              <a:r>
                <a:rPr lang="ko-KR" altLang="en-US" sz="170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하게 하거나 </a:t>
              </a:r>
              <a:r>
                <a:rPr lang="ko-KR" altLang="en-US" sz="170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B0F0"/>
                  </a:solidFill>
                  <a:latin typeface="KoPub돋움체 Bold" pitchFamily="18" charset="-127"/>
                  <a:ea typeface="KoPub돋움체 Bold" pitchFamily="18" charset="-127"/>
                </a:rPr>
                <a:t>지위</a:t>
              </a:r>
              <a:r>
                <a:rPr lang="en-US" altLang="ko-KR" sz="170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B0F0"/>
                  </a:solidFill>
                  <a:latin typeface="KoPub돋움체 Bold" pitchFamily="18" charset="-127"/>
                  <a:ea typeface="KoPub돋움체 Bold" pitchFamily="18" charset="-127"/>
                </a:rPr>
                <a:t>·</a:t>
              </a:r>
              <a:r>
                <a:rPr lang="ko-KR" altLang="en-US" sz="170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B0F0"/>
                  </a:solidFill>
                  <a:latin typeface="KoPub돋움체 Bold" pitchFamily="18" charset="-127"/>
                  <a:ea typeface="KoPub돋움체 Bold" pitchFamily="18" charset="-127"/>
                </a:rPr>
                <a:t>권한을 남용</a:t>
              </a:r>
              <a:r>
                <a:rPr lang="ko-KR" altLang="en-US" sz="170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하게 하는 행위</a:t>
              </a:r>
              <a:endParaRPr lang="ko-KR" altLang="en-US" sz="170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grpSp>
          <p:nvGrpSpPr>
            <p:cNvPr id="87" name="그룹 93"/>
            <p:cNvGrpSpPr/>
            <p:nvPr/>
          </p:nvGrpSpPr>
          <p:grpSpPr>
            <a:xfrm>
              <a:off x="2516729" y="1670774"/>
              <a:ext cx="280470" cy="253967"/>
              <a:chOff x="1729284" y="1265192"/>
              <a:chExt cx="341831" cy="309530"/>
            </a:xfrm>
          </p:grpSpPr>
          <p:sp>
            <p:nvSpPr>
              <p:cNvPr id="88" name="Freeform 5"/>
              <p:cNvSpPr>
                <a:spLocks/>
              </p:cNvSpPr>
              <p:nvPr/>
            </p:nvSpPr>
            <p:spPr bwMode="auto">
              <a:xfrm>
                <a:off x="1909761" y="1401237"/>
                <a:ext cx="161354" cy="173485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rgbClr val="FCB8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97" name="Freeform 6"/>
              <p:cNvSpPr>
                <a:spLocks/>
              </p:cNvSpPr>
              <p:nvPr/>
            </p:nvSpPr>
            <p:spPr bwMode="auto">
              <a:xfrm>
                <a:off x="1729284" y="1265192"/>
                <a:ext cx="292757" cy="294023"/>
              </a:xfrm>
              <a:custGeom>
                <a:avLst/>
                <a:gdLst>
                  <a:gd name="T0" fmla="*/ 140 w 389"/>
                  <a:gd name="T1" fmla="*/ 377 h 392"/>
                  <a:gd name="T2" fmla="*/ 24 w 389"/>
                  <a:gd name="T3" fmla="*/ 262 h 392"/>
                  <a:gd name="T4" fmla="*/ 22 w 389"/>
                  <a:gd name="T5" fmla="*/ 172 h 392"/>
                  <a:gd name="T6" fmla="*/ 76 w 389"/>
                  <a:gd name="T7" fmla="*/ 95 h 392"/>
                  <a:gd name="T8" fmla="*/ 164 w 389"/>
                  <a:gd name="T9" fmla="*/ 42 h 392"/>
                  <a:gd name="T10" fmla="*/ 175 w 389"/>
                  <a:gd name="T11" fmla="*/ 43 h 392"/>
                  <a:gd name="T12" fmla="*/ 179 w 389"/>
                  <a:gd name="T13" fmla="*/ 45 h 392"/>
                  <a:gd name="T14" fmla="*/ 180 w 389"/>
                  <a:gd name="T15" fmla="*/ 44 h 392"/>
                  <a:gd name="T16" fmla="*/ 328 w 389"/>
                  <a:gd name="T17" fmla="*/ 100 h 392"/>
                  <a:gd name="T18" fmla="*/ 359 w 389"/>
                  <a:gd name="T19" fmla="*/ 143 h 392"/>
                  <a:gd name="T20" fmla="*/ 362 w 389"/>
                  <a:gd name="T21" fmla="*/ 178 h 392"/>
                  <a:gd name="T22" fmla="*/ 358 w 389"/>
                  <a:gd name="T23" fmla="*/ 260 h 392"/>
                  <a:gd name="T24" fmla="*/ 355 w 389"/>
                  <a:gd name="T25" fmla="*/ 270 h 392"/>
                  <a:gd name="T26" fmla="*/ 362 w 389"/>
                  <a:gd name="T27" fmla="*/ 270 h 392"/>
                  <a:gd name="T28" fmla="*/ 362 w 389"/>
                  <a:gd name="T29" fmla="*/ 272 h 392"/>
                  <a:gd name="T30" fmla="*/ 314 w 389"/>
                  <a:gd name="T31" fmla="*/ 344 h 392"/>
                  <a:gd name="T32" fmla="*/ 313 w 389"/>
                  <a:gd name="T33" fmla="*/ 342 h 392"/>
                  <a:gd name="T34" fmla="*/ 300 w 389"/>
                  <a:gd name="T35" fmla="*/ 346 h 392"/>
                  <a:gd name="T36" fmla="*/ 281 w 389"/>
                  <a:gd name="T37" fmla="*/ 357 h 392"/>
                  <a:gd name="T38" fmla="*/ 242 w 389"/>
                  <a:gd name="T39" fmla="*/ 376 h 392"/>
                  <a:gd name="T40" fmla="*/ 234 w 389"/>
                  <a:gd name="T41" fmla="*/ 380 h 392"/>
                  <a:gd name="T42" fmla="*/ 213 w 389"/>
                  <a:gd name="T43" fmla="*/ 377 h 392"/>
                  <a:gd name="T44" fmla="*/ 169 w 389"/>
                  <a:gd name="T45" fmla="*/ 374 h 392"/>
                  <a:gd name="T46" fmla="*/ 160 w 389"/>
                  <a:gd name="T47" fmla="*/ 374 h 392"/>
                  <a:gd name="T48" fmla="*/ 140 w 389"/>
                  <a:gd name="T49" fmla="*/ 37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9" h="392">
                    <a:moveTo>
                      <a:pt x="140" y="377"/>
                    </a:moveTo>
                    <a:cubicBezTo>
                      <a:pt x="130" y="392"/>
                      <a:pt x="0" y="275"/>
                      <a:pt x="24" y="262"/>
                    </a:cubicBezTo>
                    <a:cubicBezTo>
                      <a:pt x="4" y="256"/>
                      <a:pt x="22" y="182"/>
                      <a:pt x="22" y="172"/>
                    </a:cubicBezTo>
                    <a:cubicBezTo>
                      <a:pt x="21" y="162"/>
                      <a:pt x="64" y="90"/>
                      <a:pt x="76" y="95"/>
                    </a:cubicBezTo>
                    <a:cubicBezTo>
                      <a:pt x="83" y="63"/>
                      <a:pt x="159" y="60"/>
                      <a:pt x="164" y="42"/>
                    </a:cubicBezTo>
                    <a:cubicBezTo>
                      <a:pt x="165" y="41"/>
                      <a:pt x="172" y="42"/>
                      <a:pt x="175" y="43"/>
                    </a:cubicBezTo>
                    <a:cubicBezTo>
                      <a:pt x="174" y="44"/>
                      <a:pt x="183" y="30"/>
                      <a:pt x="179" y="45"/>
                    </a:cubicBezTo>
                    <a:cubicBezTo>
                      <a:pt x="179" y="44"/>
                      <a:pt x="180" y="44"/>
                      <a:pt x="180" y="44"/>
                    </a:cubicBezTo>
                    <a:cubicBezTo>
                      <a:pt x="192" y="0"/>
                      <a:pt x="321" y="102"/>
                      <a:pt x="328" y="100"/>
                    </a:cubicBezTo>
                    <a:cubicBezTo>
                      <a:pt x="327" y="109"/>
                      <a:pt x="358" y="126"/>
                      <a:pt x="359" y="143"/>
                    </a:cubicBezTo>
                    <a:cubicBezTo>
                      <a:pt x="360" y="148"/>
                      <a:pt x="363" y="171"/>
                      <a:pt x="362" y="178"/>
                    </a:cubicBezTo>
                    <a:cubicBezTo>
                      <a:pt x="389" y="187"/>
                      <a:pt x="366" y="262"/>
                      <a:pt x="358" y="260"/>
                    </a:cubicBezTo>
                    <a:cubicBezTo>
                      <a:pt x="358" y="262"/>
                      <a:pt x="356" y="268"/>
                      <a:pt x="355" y="270"/>
                    </a:cubicBezTo>
                    <a:cubicBezTo>
                      <a:pt x="356" y="267"/>
                      <a:pt x="358" y="267"/>
                      <a:pt x="362" y="270"/>
                    </a:cubicBezTo>
                    <a:cubicBezTo>
                      <a:pt x="361" y="271"/>
                      <a:pt x="361" y="271"/>
                      <a:pt x="362" y="272"/>
                    </a:cubicBezTo>
                    <a:cubicBezTo>
                      <a:pt x="355" y="271"/>
                      <a:pt x="314" y="341"/>
                      <a:pt x="314" y="344"/>
                    </a:cubicBezTo>
                    <a:cubicBezTo>
                      <a:pt x="311" y="343"/>
                      <a:pt x="311" y="342"/>
                      <a:pt x="313" y="342"/>
                    </a:cubicBezTo>
                    <a:cubicBezTo>
                      <a:pt x="301" y="342"/>
                      <a:pt x="310" y="349"/>
                      <a:pt x="300" y="346"/>
                    </a:cubicBezTo>
                    <a:cubicBezTo>
                      <a:pt x="298" y="354"/>
                      <a:pt x="291" y="362"/>
                      <a:pt x="281" y="357"/>
                    </a:cubicBezTo>
                    <a:cubicBezTo>
                      <a:pt x="280" y="359"/>
                      <a:pt x="240" y="390"/>
                      <a:pt x="242" y="376"/>
                    </a:cubicBezTo>
                    <a:cubicBezTo>
                      <a:pt x="240" y="380"/>
                      <a:pt x="234" y="392"/>
                      <a:pt x="234" y="380"/>
                    </a:cubicBezTo>
                    <a:cubicBezTo>
                      <a:pt x="232" y="380"/>
                      <a:pt x="209" y="387"/>
                      <a:pt x="213" y="377"/>
                    </a:cubicBezTo>
                    <a:cubicBezTo>
                      <a:pt x="200" y="376"/>
                      <a:pt x="186" y="377"/>
                      <a:pt x="169" y="374"/>
                    </a:cubicBezTo>
                    <a:cubicBezTo>
                      <a:pt x="167" y="384"/>
                      <a:pt x="160" y="379"/>
                      <a:pt x="160" y="374"/>
                    </a:cubicBezTo>
                    <a:cubicBezTo>
                      <a:pt x="154" y="373"/>
                      <a:pt x="145" y="378"/>
                      <a:pt x="140" y="377"/>
                    </a:cubicBezTo>
                  </a:path>
                </a:pathLst>
              </a:custGeom>
              <a:solidFill>
                <a:srgbClr val="006CB6">
                  <a:alpha val="9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352567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0" y="-1"/>
            <a:ext cx="9144000" cy="1125539"/>
          </a:xfrm>
          <a:prstGeom prst="rect">
            <a:avLst/>
          </a:prstGeom>
          <a:gradFill flip="none" rotWithShape="1">
            <a:gsLst>
              <a:gs pos="13000">
                <a:srgbClr val="0064A8"/>
              </a:gs>
              <a:gs pos="0">
                <a:srgbClr val="006CB6">
                  <a:alpha val="80000"/>
                </a:srgbClr>
              </a:gs>
              <a:gs pos="100000">
                <a:srgbClr val="00437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0"/>
          <p:cNvGrpSpPr/>
          <p:nvPr/>
        </p:nvGrpSpPr>
        <p:grpSpPr>
          <a:xfrm>
            <a:off x="0" y="0"/>
            <a:ext cx="9144000" cy="202223"/>
            <a:chOff x="0" y="0"/>
            <a:chExt cx="9144000" cy="279400"/>
          </a:xfrm>
        </p:grpSpPr>
        <p:sp>
          <p:nvSpPr>
            <p:cNvPr id="12" name="자유형 11"/>
            <p:cNvSpPr/>
            <p:nvPr/>
          </p:nvSpPr>
          <p:spPr>
            <a:xfrm rot="10800000">
              <a:off x="0" y="0"/>
              <a:ext cx="9144000" cy="2794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FCB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자유형 12"/>
            <p:cNvSpPr/>
            <p:nvPr/>
          </p:nvSpPr>
          <p:spPr>
            <a:xfrm rot="10800000" flipH="1">
              <a:off x="0" y="0"/>
              <a:ext cx="9144000" cy="1905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006C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68339" y="400051"/>
            <a:ext cx="2246312" cy="654049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r>
              <a:rPr lang="ko-KR" altLang="en-US" sz="2800" spc="-2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부정청탁의 금지 </a:t>
            </a:r>
            <a:endParaRPr lang="ko-KR" altLang="en-US" sz="2800" spc="-2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grpSp>
        <p:nvGrpSpPr>
          <p:cNvPr id="3" name="그룹 22"/>
          <p:cNvGrpSpPr/>
          <p:nvPr/>
        </p:nvGrpSpPr>
        <p:grpSpPr>
          <a:xfrm>
            <a:off x="611188" y="511839"/>
            <a:ext cx="0" cy="144721"/>
            <a:chOff x="516732" y="651669"/>
            <a:chExt cx="0" cy="256381"/>
          </a:xfrm>
        </p:grpSpPr>
        <p:cxnSp>
          <p:nvCxnSpPr>
            <p:cNvPr id="24" name="직선 연결선 23"/>
            <p:cNvCxnSpPr/>
            <p:nvPr/>
          </p:nvCxnSpPr>
          <p:spPr>
            <a:xfrm flipV="1">
              <a:off x="516732" y="651669"/>
              <a:ext cx="0" cy="130175"/>
            </a:xfrm>
            <a:prstGeom prst="line">
              <a:avLst/>
            </a:prstGeom>
            <a:ln w="69850">
              <a:solidFill>
                <a:srgbClr val="006C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 flipV="1">
              <a:off x="516732" y="777875"/>
              <a:ext cx="0" cy="130175"/>
            </a:xfrm>
            <a:prstGeom prst="line">
              <a:avLst/>
            </a:prstGeom>
            <a:ln w="69850">
              <a:solidFill>
                <a:srgbClr val="FCB8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그룹 54"/>
          <p:cNvGrpSpPr/>
          <p:nvPr/>
        </p:nvGrpSpPr>
        <p:grpSpPr>
          <a:xfrm>
            <a:off x="7543800" y="209733"/>
            <a:ext cx="1076339" cy="558617"/>
            <a:chOff x="7543800" y="209733"/>
            <a:chExt cx="1076339" cy="558617"/>
          </a:xfrm>
        </p:grpSpPr>
        <p:grpSp>
          <p:nvGrpSpPr>
            <p:cNvPr id="5" name="그룹 55"/>
            <p:cNvGrpSpPr/>
            <p:nvPr/>
          </p:nvGrpSpPr>
          <p:grpSpPr>
            <a:xfrm>
              <a:off x="7790361" y="652511"/>
              <a:ext cx="742451" cy="115839"/>
              <a:chOff x="7874602" y="245414"/>
              <a:chExt cx="627655" cy="97928"/>
            </a:xfrm>
          </p:grpSpPr>
          <p:sp>
            <p:nvSpPr>
              <p:cNvPr id="64" name="Freeform 5"/>
              <p:cNvSpPr>
                <a:spLocks/>
              </p:cNvSpPr>
              <p:nvPr/>
            </p:nvSpPr>
            <p:spPr bwMode="auto">
              <a:xfrm>
                <a:off x="7874602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65" name="Freeform 5"/>
              <p:cNvSpPr>
                <a:spLocks/>
              </p:cNvSpPr>
              <p:nvPr/>
            </p:nvSpPr>
            <p:spPr bwMode="auto">
              <a:xfrm>
                <a:off x="8008746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66" name="Freeform 5"/>
              <p:cNvSpPr>
                <a:spLocks/>
              </p:cNvSpPr>
              <p:nvPr/>
            </p:nvSpPr>
            <p:spPr bwMode="auto">
              <a:xfrm>
                <a:off x="8142890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67" name="Freeform 5"/>
              <p:cNvSpPr>
                <a:spLocks/>
              </p:cNvSpPr>
              <p:nvPr/>
            </p:nvSpPr>
            <p:spPr bwMode="auto">
              <a:xfrm>
                <a:off x="8277034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68" name="Freeform 5"/>
              <p:cNvSpPr>
                <a:spLocks/>
              </p:cNvSpPr>
              <p:nvPr/>
            </p:nvSpPr>
            <p:spPr bwMode="auto">
              <a:xfrm>
                <a:off x="8411177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</p:grpSp>
        <p:grpSp>
          <p:nvGrpSpPr>
            <p:cNvPr id="6" name="그룹 56"/>
            <p:cNvGrpSpPr/>
            <p:nvPr/>
          </p:nvGrpSpPr>
          <p:grpSpPr>
            <a:xfrm>
              <a:off x="7543800" y="209733"/>
              <a:ext cx="1076339" cy="466725"/>
              <a:chOff x="7543800" y="501833"/>
              <a:chExt cx="1076339" cy="466725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7543800" y="501833"/>
                <a:ext cx="1076339" cy="466725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r"/>
                <a:r>
                  <a:rPr lang="ko-KR" altLang="en-US" sz="1050" spc="-5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청탁금지법</a:t>
                </a:r>
                <a:r>
                  <a:rPr lang="en-US" altLang="ko-KR" sz="1100" spc="-5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/>
                </a:r>
                <a:br>
                  <a:rPr lang="en-US" altLang="ko-KR" sz="1100" spc="-5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</a:br>
                <a:r>
                  <a:rPr lang="ko-KR" altLang="en-US" sz="1100" spc="-5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주요내용</a:t>
                </a:r>
                <a:endParaRPr lang="ko-KR" altLang="en-US" sz="1100" spc="-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grpSp>
            <p:nvGrpSpPr>
              <p:cNvPr id="7" name="그룹 58"/>
              <p:cNvGrpSpPr/>
              <p:nvPr/>
            </p:nvGrpSpPr>
            <p:grpSpPr>
              <a:xfrm>
                <a:off x="7776211" y="542460"/>
                <a:ext cx="175978" cy="173830"/>
                <a:chOff x="3899707" y="2154288"/>
                <a:chExt cx="377224" cy="372618"/>
              </a:xfrm>
            </p:grpSpPr>
            <p:grpSp>
              <p:nvGrpSpPr>
                <p:cNvPr id="8" name="그룹 59"/>
                <p:cNvGrpSpPr/>
                <p:nvPr/>
              </p:nvGrpSpPr>
              <p:grpSpPr>
                <a:xfrm>
                  <a:off x="3899707" y="2154288"/>
                  <a:ext cx="377224" cy="372618"/>
                  <a:chOff x="4409144" y="2054269"/>
                  <a:chExt cx="1070339" cy="1057274"/>
                </a:xfrm>
              </p:grpSpPr>
              <p:sp>
                <p:nvSpPr>
                  <p:cNvPr id="62" name="Freeform 5"/>
                  <p:cNvSpPr>
                    <a:spLocks/>
                  </p:cNvSpPr>
                  <p:nvPr/>
                </p:nvSpPr>
                <p:spPr bwMode="auto">
                  <a:xfrm>
                    <a:off x="4925513" y="2054269"/>
                    <a:ext cx="553970" cy="595621"/>
                  </a:xfrm>
                  <a:custGeom>
                    <a:avLst/>
                    <a:gdLst>
                      <a:gd name="T0" fmla="*/ 97 w 280"/>
                      <a:gd name="T1" fmla="*/ 277 h 302"/>
                      <a:gd name="T2" fmla="*/ 6 w 280"/>
                      <a:gd name="T3" fmla="*/ 183 h 302"/>
                      <a:gd name="T4" fmla="*/ 19 w 280"/>
                      <a:gd name="T5" fmla="*/ 104 h 302"/>
                      <a:gd name="T6" fmla="*/ 91 w 280"/>
                      <a:gd name="T7" fmla="*/ 36 h 302"/>
                      <a:gd name="T8" fmla="*/ 262 w 280"/>
                      <a:gd name="T9" fmla="*/ 109 h 302"/>
                      <a:gd name="T10" fmla="*/ 261 w 280"/>
                      <a:gd name="T11" fmla="*/ 189 h 302"/>
                      <a:gd name="T12" fmla="*/ 259 w 280"/>
                      <a:gd name="T13" fmla="*/ 196 h 302"/>
                      <a:gd name="T14" fmla="*/ 264 w 280"/>
                      <a:gd name="T15" fmla="*/ 196 h 302"/>
                      <a:gd name="T16" fmla="*/ 174 w 280"/>
                      <a:gd name="T17" fmla="*/ 276 h 302"/>
                      <a:gd name="T18" fmla="*/ 153 w 280"/>
                      <a:gd name="T19" fmla="*/ 282 h 302"/>
                      <a:gd name="T20" fmla="*/ 119 w 280"/>
                      <a:gd name="T21" fmla="*/ 275 h 302"/>
                      <a:gd name="T22" fmla="*/ 97 w 280"/>
                      <a:gd name="T23" fmla="*/ 277 h 3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80" h="302">
                        <a:moveTo>
                          <a:pt x="97" y="277"/>
                        </a:moveTo>
                        <a:cubicBezTo>
                          <a:pt x="82" y="300"/>
                          <a:pt x="6" y="183"/>
                          <a:pt x="6" y="183"/>
                        </a:cubicBezTo>
                        <a:cubicBezTo>
                          <a:pt x="0" y="165"/>
                          <a:pt x="18" y="103"/>
                          <a:pt x="19" y="104"/>
                        </a:cubicBezTo>
                        <a:cubicBezTo>
                          <a:pt x="13" y="89"/>
                          <a:pt x="74" y="31"/>
                          <a:pt x="91" y="36"/>
                        </a:cubicBezTo>
                        <a:cubicBezTo>
                          <a:pt x="90" y="0"/>
                          <a:pt x="271" y="41"/>
                          <a:pt x="262" y="109"/>
                        </a:cubicBezTo>
                        <a:cubicBezTo>
                          <a:pt x="270" y="112"/>
                          <a:pt x="280" y="194"/>
                          <a:pt x="261" y="189"/>
                        </a:cubicBezTo>
                        <a:cubicBezTo>
                          <a:pt x="258" y="191"/>
                          <a:pt x="257" y="194"/>
                          <a:pt x="259" y="196"/>
                        </a:cubicBezTo>
                        <a:cubicBezTo>
                          <a:pt x="260" y="194"/>
                          <a:pt x="262" y="194"/>
                          <a:pt x="264" y="196"/>
                        </a:cubicBezTo>
                        <a:cubicBezTo>
                          <a:pt x="249" y="215"/>
                          <a:pt x="189" y="302"/>
                          <a:pt x="174" y="276"/>
                        </a:cubicBezTo>
                        <a:cubicBezTo>
                          <a:pt x="170" y="284"/>
                          <a:pt x="155" y="276"/>
                          <a:pt x="153" y="282"/>
                        </a:cubicBezTo>
                        <a:cubicBezTo>
                          <a:pt x="154" y="282"/>
                          <a:pt x="117" y="279"/>
                          <a:pt x="119" y="275"/>
                        </a:cubicBezTo>
                        <a:cubicBezTo>
                          <a:pt x="120" y="275"/>
                          <a:pt x="102" y="278"/>
                          <a:pt x="97" y="277"/>
                        </a:cubicBezTo>
                      </a:path>
                    </a:pathLst>
                  </a:custGeom>
                  <a:solidFill>
                    <a:srgbClr val="B2D234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  <p:sp>
                <p:nvSpPr>
                  <p:cNvPr id="63" name="Freeform 6"/>
                  <p:cNvSpPr>
                    <a:spLocks/>
                  </p:cNvSpPr>
                  <p:nvPr/>
                </p:nvSpPr>
                <p:spPr bwMode="auto">
                  <a:xfrm>
                    <a:off x="4409144" y="2102081"/>
                    <a:ext cx="1005113" cy="1009462"/>
                  </a:xfrm>
                  <a:custGeom>
                    <a:avLst/>
                    <a:gdLst>
                      <a:gd name="T0" fmla="*/ 140 w 389"/>
                      <a:gd name="T1" fmla="*/ 377 h 392"/>
                      <a:gd name="T2" fmla="*/ 24 w 389"/>
                      <a:gd name="T3" fmla="*/ 262 h 392"/>
                      <a:gd name="T4" fmla="*/ 22 w 389"/>
                      <a:gd name="T5" fmla="*/ 172 h 392"/>
                      <a:gd name="T6" fmla="*/ 76 w 389"/>
                      <a:gd name="T7" fmla="*/ 95 h 392"/>
                      <a:gd name="T8" fmla="*/ 164 w 389"/>
                      <a:gd name="T9" fmla="*/ 42 h 392"/>
                      <a:gd name="T10" fmla="*/ 175 w 389"/>
                      <a:gd name="T11" fmla="*/ 43 h 392"/>
                      <a:gd name="T12" fmla="*/ 179 w 389"/>
                      <a:gd name="T13" fmla="*/ 45 h 392"/>
                      <a:gd name="T14" fmla="*/ 180 w 389"/>
                      <a:gd name="T15" fmla="*/ 44 h 392"/>
                      <a:gd name="T16" fmla="*/ 328 w 389"/>
                      <a:gd name="T17" fmla="*/ 100 h 392"/>
                      <a:gd name="T18" fmla="*/ 359 w 389"/>
                      <a:gd name="T19" fmla="*/ 143 h 392"/>
                      <a:gd name="T20" fmla="*/ 362 w 389"/>
                      <a:gd name="T21" fmla="*/ 178 h 392"/>
                      <a:gd name="T22" fmla="*/ 358 w 389"/>
                      <a:gd name="T23" fmla="*/ 260 h 392"/>
                      <a:gd name="T24" fmla="*/ 355 w 389"/>
                      <a:gd name="T25" fmla="*/ 270 h 392"/>
                      <a:gd name="T26" fmla="*/ 362 w 389"/>
                      <a:gd name="T27" fmla="*/ 270 h 392"/>
                      <a:gd name="T28" fmla="*/ 362 w 389"/>
                      <a:gd name="T29" fmla="*/ 272 h 392"/>
                      <a:gd name="T30" fmla="*/ 314 w 389"/>
                      <a:gd name="T31" fmla="*/ 344 h 392"/>
                      <a:gd name="T32" fmla="*/ 313 w 389"/>
                      <a:gd name="T33" fmla="*/ 342 h 392"/>
                      <a:gd name="T34" fmla="*/ 300 w 389"/>
                      <a:gd name="T35" fmla="*/ 346 h 392"/>
                      <a:gd name="T36" fmla="*/ 281 w 389"/>
                      <a:gd name="T37" fmla="*/ 357 h 392"/>
                      <a:gd name="T38" fmla="*/ 242 w 389"/>
                      <a:gd name="T39" fmla="*/ 376 h 392"/>
                      <a:gd name="T40" fmla="*/ 234 w 389"/>
                      <a:gd name="T41" fmla="*/ 380 h 392"/>
                      <a:gd name="T42" fmla="*/ 213 w 389"/>
                      <a:gd name="T43" fmla="*/ 377 h 392"/>
                      <a:gd name="T44" fmla="*/ 169 w 389"/>
                      <a:gd name="T45" fmla="*/ 374 h 392"/>
                      <a:gd name="T46" fmla="*/ 160 w 389"/>
                      <a:gd name="T47" fmla="*/ 374 h 392"/>
                      <a:gd name="T48" fmla="*/ 140 w 389"/>
                      <a:gd name="T49" fmla="*/ 377 h 3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89" h="392">
                        <a:moveTo>
                          <a:pt x="140" y="377"/>
                        </a:moveTo>
                        <a:cubicBezTo>
                          <a:pt x="130" y="392"/>
                          <a:pt x="0" y="275"/>
                          <a:pt x="24" y="262"/>
                        </a:cubicBezTo>
                        <a:cubicBezTo>
                          <a:pt x="4" y="256"/>
                          <a:pt x="22" y="182"/>
                          <a:pt x="22" y="172"/>
                        </a:cubicBezTo>
                        <a:cubicBezTo>
                          <a:pt x="21" y="162"/>
                          <a:pt x="64" y="90"/>
                          <a:pt x="76" y="95"/>
                        </a:cubicBezTo>
                        <a:cubicBezTo>
                          <a:pt x="83" y="63"/>
                          <a:pt x="159" y="60"/>
                          <a:pt x="164" y="42"/>
                        </a:cubicBezTo>
                        <a:cubicBezTo>
                          <a:pt x="165" y="41"/>
                          <a:pt x="172" y="42"/>
                          <a:pt x="175" y="43"/>
                        </a:cubicBezTo>
                        <a:cubicBezTo>
                          <a:pt x="174" y="44"/>
                          <a:pt x="183" y="30"/>
                          <a:pt x="179" y="45"/>
                        </a:cubicBezTo>
                        <a:cubicBezTo>
                          <a:pt x="179" y="44"/>
                          <a:pt x="180" y="44"/>
                          <a:pt x="180" y="44"/>
                        </a:cubicBezTo>
                        <a:cubicBezTo>
                          <a:pt x="192" y="0"/>
                          <a:pt x="321" y="102"/>
                          <a:pt x="328" y="100"/>
                        </a:cubicBezTo>
                        <a:cubicBezTo>
                          <a:pt x="327" y="109"/>
                          <a:pt x="358" y="126"/>
                          <a:pt x="359" y="143"/>
                        </a:cubicBezTo>
                        <a:cubicBezTo>
                          <a:pt x="360" y="148"/>
                          <a:pt x="363" y="171"/>
                          <a:pt x="362" y="178"/>
                        </a:cubicBezTo>
                        <a:cubicBezTo>
                          <a:pt x="389" y="187"/>
                          <a:pt x="366" y="262"/>
                          <a:pt x="358" y="260"/>
                        </a:cubicBezTo>
                        <a:cubicBezTo>
                          <a:pt x="358" y="262"/>
                          <a:pt x="356" y="268"/>
                          <a:pt x="355" y="270"/>
                        </a:cubicBezTo>
                        <a:cubicBezTo>
                          <a:pt x="356" y="267"/>
                          <a:pt x="358" y="267"/>
                          <a:pt x="362" y="270"/>
                        </a:cubicBezTo>
                        <a:cubicBezTo>
                          <a:pt x="361" y="271"/>
                          <a:pt x="361" y="271"/>
                          <a:pt x="362" y="272"/>
                        </a:cubicBezTo>
                        <a:cubicBezTo>
                          <a:pt x="355" y="271"/>
                          <a:pt x="314" y="341"/>
                          <a:pt x="314" y="344"/>
                        </a:cubicBezTo>
                        <a:cubicBezTo>
                          <a:pt x="311" y="343"/>
                          <a:pt x="311" y="342"/>
                          <a:pt x="313" y="342"/>
                        </a:cubicBezTo>
                        <a:cubicBezTo>
                          <a:pt x="301" y="342"/>
                          <a:pt x="310" y="349"/>
                          <a:pt x="300" y="346"/>
                        </a:cubicBezTo>
                        <a:cubicBezTo>
                          <a:pt x="298" y="354"/>
                          <a:pt x="291" y="362"/>
                          <a:pt x="281" y="357"/>
                        </a:cubicBezTo>
                        <a:cubicBezTo>
                          <a:pt x="280" y="359"/>
                          <a:pt x="240" y="390"/>
                          <a:pt x="242" y="376"/>
                        </a:cubicBezTo>
                        <a:cubicBezTo>
                          <a:pt x="240" y="380"/>
                          <a:pt x="234" y="392"/>
                          <a:pt x="234" y="380"/>
                        </a:cubicBezTo>
                        <a:cubicBezTo>
                          <a:pt x="232" y="380"/>
                          <a:pt x="209" y="387"/>
                          <a:pt x="213" y="377"/>
                        </a:cubicBezTo>
                        <a:cubicBezTo>
                          <a:pt x="200" y="376"/>
                          <a:pt x="186" y="377"/>
                          <a:pt x="169" y="374"/>
                        </a:cubicBezTo>
                        <a:cubicBezTo>
                          <a:pt x="167" y="384"/>
                          <a:pt x="160" y="379"/>
                          <a:pt x="160" y="374"/>
                        </a:cubicBezTo>
                        <a:cubicBezTo>
                          <a:pt x="154" y="373"/>
                          <a:pt x="145" y="378"/>
                          <a:pt x="140" y="377"/>
                        </a:cubicBezTo>
                      </a:path>
                    </a:pathLst>
                  </a:custGeom>
                  <a:solidFill>
                    <a:srgbClr val="006CB6">
                      <a:alpha val="90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</p:grpSp>
            <p:sp>
              <p:nvSpPr>
                <p:cNvPr id="61" name="TextBox 60"/>
                <p:cNvSpPr txBox="1"/>
                <p:nvPr/>
              </p:nvSpPr>
              <p:spPr>
                <a:xfrm>
                  <a:off x="3981356" y="2276828"/>
                  <a:ext cx="174430" cy="18700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r>
                    <a:rPr lang="en-US" altLang="ko-KR" sz="600" spc="-10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ffectLst>
                        <a:outerShdw blurRad="127000" algn="ctr" rotWithShape="0">
                          <a:prstClr val="black">
                            <a:alpha val="25000"/>
                          </a:prstClr>
                        </a:outerShdw>
                      </a:effectLst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3</a:t>
                  </a:r>
                  <a:endParaRPr lang="ko-KR" altLang="en-US" sz="6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127000" algn="ctr" rotWithShape="0">
                        <a:prstClr val="black">
                          <a:alpha val="25000"/>
                        </a:prstClr>
                      </a:outerShdw>
                    </a:effectLst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</p:grpSp>
      </p:grpSp>
      <p:sp>
        <p:nvSpPr>
          <p:cNvPr id="91" name="TextBox 90"/>
          <p:cNvSpPr txBox="1"/>
          <p:nvPr/>
        </p:nvSpPr>
        <p:spPr>
          <a:xfrm>
            <a:off x="3244759" y="632601"/>
            <a:ext cx="948781" cy="369194"/>
          </a:xfrm>
          <a:prstGeom prst="rect">
            <a:avLst/>
          </a:prstGeom>
          <a:solidFill>
            <a:srgbClr val="004370"/>
          </a:solidFill>
        </p:spPr>
        <p:txBody>
          <a:bodyPr wrap="none" rtlCol="0" anchor="ctr">
            <a:noAutofit/>
          </a:bodyPr>
          <a:lstStyle/>
          <a:p>
            <a:r>
              <a:rPr lang="ko-KR" altLang="en-US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금지행위</a:t>
            </a:r>
            <a:endParaRPr lang="ko-KR" altLang="en-US" sz="2000" spc="-1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217837" y="1986243"/>
            <a:ext cx="1512000" cy="1377072"/>
          </a:xfrm>
          <a:prstGeom prst="rect">
            <a:avLst/>
          </a:prstGeom>
          <a:solidFill>
            <a:schemeClr val="bg1"/>
          </a:solidFill>
          <a:ln w="6350">
            <a:solidFill>
              <a:srgbClr val="00B0D8"/>
            </a:solidFill>
          </a:ln>
        </p:spPr>
        <p:txBody>
          <a:bodyPr wrap="none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3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/>
            </a:r>
            <a:br>
              <a:rPr lang="en-US" altLang="ko-KR" sz="13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</a:b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행정처분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형벌부과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/>
            </a:r>
            <a:b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</a:br>
            <a:r>
              <a:rPr lang="ko-KR" altLang="en-US" sz="1400" spc="-100" dirty="0" err="1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감경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·</a:t>
            </a: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면제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818829" y="1986243"/>
            <a:ext cx="1512000" cy="1377072"/>
          </a:xfrm>
          <a:prstGeom prst="rect">
            <a:avLst/>
          </a:prstGeom>
          <a:solidFill>
            <a:schemeClr val="bg1"/>
          </a:solidFill>
          <a:ln w="6350">
            <a:solidFill>
              <a:srgbClr val="00B0D8"/>
            </a:solidFill>
          </a:ln>
        </p:spPr>
        <p:txBody>
          <a:bodyPr wrap="none" rtlCol="0" anchor="ctr">
            <a:noAutofit/>
          </a:bodyPr>
          <a:lstStyle/>
          <a:p>
            <a:endParaRPr lang="en-US" altLang="ko-KR" sz="1300" spc="-100" dirty="0" smtClean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채용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·</a:t>
            </a: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승진 등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/>
            </a:r>
            <a:b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인사</a:t>
            </a: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개입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19821" y="1986243"/>
            <a:ext cx="1512000" cy="1377072"/>
          </a:xfrm>
          <a:prstGeom prst="rect">
            <a:avLst/>
          </a:prstGeom>
          <a:solidFill>
            <a:schemeClr val="bg1"/>
          </a:solidFill>
          <a:ln w="6350">
            <a:solidFill>
              <a:srgbClr val="00B0D8"/>
            </a:solidFill>
          </a:ln>
        </p:spPr>
        <p:txBody>
          <a:bodyPr wrap="none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3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/>
            </a:r>
            <a:br>
              <a:rPr lang="en-US" altLang="ko-KR" sz="13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</a:b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공공기관 </a:t>
            </a: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의사결정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/>
            </a:r>
            <a:b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관여직위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/>
            </a:r>
            <a:b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선정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탈락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itchFamily="18" charset="-127"/>
                <a:ea typeface="KoPub돋움체 Light" pitchFamily="18" charset="-127"/>
              </a:rPr>
              <a:t>에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itchFamily="18" charset="-127"/>
                <a:ea typeface="KoPub돋움체 Light" pitchFamily="18" charset="-127"/>
              </a:rPr>
              <a:t> 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itchFamily="18" charset="-127"/>
                <a:ea typeface="KoPub돋움체 Light" pitchFamily="18" charset="-127"/>
              </a:rPr>
              <a:t>개입</a:t>
            </a:r>
            <a:endParaRPr lang="ko-KR" altLang="en-US" sz="1300" spc="-100" dirty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020813" y="1986243"/>
            <a:ext cx="1512000" cy="1377072"/>
          </a:xfrm>
          <a:prstGeom prst="rect">
            <a:avLst/>
          </a:prstGeom>
          <a:solidFill>
            <a:schemeClr val="bg1"/>
          </a:solidFill>
          <a:ln w="6350">
            <a:solidFill>
              <a:srgbClr val="00B0D8"/>
            </a:solidFill>
          </a:ln>
        </p:spPr>
        <p:txBody>
          <a:bodyPr wrap="none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3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/>
            </a:r>
            <a:br>
              <a:rPr lang="en-US" altLang="ko-KR" sz="13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</a:b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공공기관 주관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/>
            </a:r>
            <a:b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수상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포상 등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/>
            </a:r>
            <a:b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선정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탈락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itchFamily="18" charset="-127"/>
                <a:ea typeface="KoPub돋움체 Light" pitchFamily="18" charset="-127"/>
              </a:rPr>
              <a:t>에 개입</a:t>
            </a:r>
            <a:endParaRPr lang="ko-KR" altLang="en-US" sz="1400" spc="-100" dirty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11188" y="3449214"/>
            <a:ext cx="1512000" cy="1377072"/>
          </a:xfrm>
          <a:prstGeom prst="rect">
            <a:avLst/>
          </a:prstGeom>
          <a:solidFill>
            <a:schemeClr val="bg1"/>
          </a:solidFill>
          <a:ln w="6350">
            <a:solidFill>
              <a:srgbClr val="00B0D8"/>
            </a:solidFill>
          </a:ln>
        </p:spPr>
        <p:txBody>
          <a:bodyPr wrap="none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3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/>
            </a:r>
            <a:br>
              <a:rPr lang="en-US" altLang="ko-KR" sz="13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</a:b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입찰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경매 등에 관한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/>
            </a:r>
            <a:b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직무상 비밀 누설</a:t>
            </a:r>
            <a:endParaRPr lang="ko-KR" altLang="en-US" sz="1300" spc="-100" dirty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418406" y="3449214"/>
            <a:ext cx="1512000" cy="1377072"/>
          </a:xfrm>
          <a:prstGeom prst="rect">
            <a:avLst/>
          </a:prstGeom>
          <a:solidFill>
            <a:schemeClr val="bg1"/>
          </a:solidFill>
          <a:ln w="6350">
            <a:solidFill>
              <a:srgbClr val="00B0D8"/>
            </a:solidFill>
          </a:ln>
        </p:spPr>
        <p:txBody>
          <a:bodyPr wrap="none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3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/>
            </a:r>
            <a:br>
              <a:rPr lang="en-US" altLang="ko-KR" sz="13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보조금 등의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/>
            </a:r>
            <a:b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배정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지원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투자 등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itchFamily="18" charset="-127"/>
                <a:ea typeface="KoPub돋움체 Light" pitchFamily="18" charset="-127"/>
              </a:rPr>
              <a:t>에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itchFamily="18" charset="-127"/>
                <a:ea typeface="KoPub돋움체 Light" pitchFamily="18" charset="-127"/>
              </a:rPr>
              <a:t/>
            </a:r>
            <a:b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itchFamily="18" charset="-127"/>
                <a:ea typeface="KoPub돋움체 Light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itchFamily="18" charset="-127"/>
                <a:ea typeface="KoPub돋움체 Light" pitchFamily="18" charset="-127"/>
              </a:rPr>
              <a:t>개입</a:t>
            </a:r>
            <a:endParaRPr lang="ko-KR" altLang="en-US" sz="1400" spc="-100" dirty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020813" y="3449214"/>
            <a:ext cx="1512000" cy="1377072"/>
          </a:xfrm>
          <a:prstGeom prst="rect">
            <a:avLst/>
          </a:prstGeom>
          <a:solidFill>
            <a:schemeClr val="bg1"/>
          </a:solidFill>
          <a:ln w="6350">
            <a:solidFill>
              <a:srgbClr val="00B0D8"/>
            </a:solidFill>
          </a:ln>
        </p:spPr>
        <p:txBody>
          <a:bodyPr wrap="none" rtlCol="0" anchor="ctr">
            <a:noAutofit/>
          </a:bodyPr>
          <a:lstStyle/>
          <a:p>
            <a:endParaRPr lang="en-US" altLang="ko-KR" sz="1400" spc="-100" dirty="0" smtClean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공공기관이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/>
            </a:r>
            <a:b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생산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공급하는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재화 및 용역의</a:t>
            </a:r>
            <a:endParaRPr lang="en-US" altLang="ko-KR" sz="1400" spc="-100" dirty="0" smtClean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비정상적 거래</a:t>
            </a:r>
            <a:endParaRPr lang="ko-KR" altLang="en-US" sz="1400" spc="-100" dirty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16845" y="1986243"/>
            <a:ext cx="1512000" cy="1377072"/>
          </a:xfrm>
          <a:prstGeom prst="rect">
            <a:avLst/>
          </a:prstGeom>
          <a:solidFill>
            <a:schemeClr val="bg1"/>
          </a:solidFill>
          <a:ln w="6350">
            <a:solidFill>
              <a:srgbClr val="00B0D8"/>
            </a:solidFill>
          </a:ln>
        </p:spPr>
        <p:txBody>
          <a:bodyPr wrap="none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3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/>
            </a:r>
            <a:br>
              <a:rPr lang="en-US" altLang="ko-KR" sz="13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</a:b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인가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·</a:t>
            </a: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허가 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등 직무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/>
            </a:r>
            <a:b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처리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3810888" y="3448489"/>
            <a:ext cx="1523112" cy="1377072"/>
          </a:xfrm>
          <a:prstGeom prst="rect">
            <a:avLst/>
          </a:prstGeom>
          <a:solidFill>
            <a:srgbClr val="00B0D8"/>
          </a:solidFill>
          <a:ln w="6350">
            <a:noFill/>
          </a:ln>
          <a:effectLst/>
        </p:spPr>
        <p:txBody>
          <a:bodyPr wrap="non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6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법령 위반</a:t>
            </a:r>
            <a:endParaRPr lang="en-US" altLang="ko-KR" sz="1600" spc="-100" dirty="0" smtClean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6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+</a:t>
            </a:r>
          </a:p>
          <a:p>
            <a:pPr algn="ctr">
              <a:lnSpc>
                <a:spcPct val="120000"/>
              </a:lnSpc>
            </a:pPr>
            <a:r>
              <a:rPr lang="ko-KR" altLang="en-US" sz="16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지위</a:t>
            </a:r>
            <a:r>
              <a:rPr lang="en-US" altLang="ko-KR" sz="16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·</a:t>
            </a:r>
            <a:r>
              <a:rPr lang="ko-KR" altLang="en-US" sz="16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권한</a:t>
            </a:r>
            <a:r>
              <a:rPr lang="en-US" altLang="ko-KR" sz="16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16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남용</a:t>
            </a:r>
            <a:endParaRPr lang="ko-KR" altLang="en-US" sz="1600" spc="-100" dirty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16845" y="1986243"/>
            <a:ext cx="1512000" cy="224117"/>
          </a:xfrm>
          <a:prstGeom prst="rect">
            <a:avLst/>
          </a:prstGeom>
          <a:solidFill>
            <a:srgbClr val="00B0D8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ko-KR"/>
            </a:defPPr>
            <a:lvl1pPr algn="ctr">
              <a:defRPr sz="1200" spc="-10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algn="l"/>
            <a:r>
              <a:rPr lang="en-US" altLang="ko-KR"/>
              <a:t>1</a:t>
            </a:r>
            <a:endParaRPr lang="ko-KR" altLang="en-US"/>
          </a:p>
        </p:txBody>
      </p:sp>
      <p:sp>
        <p:nvSpPr>
          <p:cNvPr id="90" name="TextBox 89"/>
          <p:cNvSpPr txBox="1"/>
          <p:nvPr/>
        </p:nvSpPr>
        <p:spPr>
          <a:xfrm>
            <a:off x="616845" y="3447490"/>
            <a:ext cx="1512000" cy="224117"/>
          </a:xfrm>
          <a:prstGeom prst="rect">
            <a:avLst/>
          </a:prstGeom>
          <a:solidFill>
            <a:srgbClr val="00B0D8"/>
          </a:solidFill>
          <a:ln w="6350">
            <a:noFill/>
          </a:ln>
        </p:spPr>
        <p:txBody>
          <a:bodyPr wrap="none" rtlCol="0" anchor="ctr">
            <a:noAutofit/>
          </a:bodyPr>
          <a:lstStyle/>
          <a:p>
            <a:r>
              <a:rPr lang="en-US" altLang="ko-KR" sz="1200" spc="-10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6</a:t>
            </a:r>
            <a:endParaRPr lang="ko-KR" altLang="en-US" sz="1200" spc="-10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217045" y="1986243"/>
            <a:ext cx="1512000" cy="224117"/>
          </a:xfrm>
          <a:prstGeom prst="rect">
            <a:avLst/>
          </a:prstGeom>
          <a:solidFill>
            <a:srgbClr val="00B0D8"/>
          </a:solidFill>
          <a:ln w="6350">
            <a:noFill/>
          </a:ln>
        </p:spPr>
        <p:txBody>
          <a:bodyPr wrap="none" rtlCol="0" anchor="ctr">
            <a:noAutofit/>
          </a:bodyPr>
          <a:lstStyle/>
          <a:p>
            <a:r>
              <a:rPr lang="en-US" altLang="ko-KR" sz="1200" spc="-10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</a:t>
            </a:r>
            <a:endParaRPr lang="ko-KR" altLang="en-US" sz="1200" spc="-10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pSp>
        <p:nvGrpSpPr>
          <p:cNvPr id="9" name="그룹 75"/>
          <p:cNvGrpSpPr/>
          <p:nvPr/>
        </p:nvGrpSpPr>
        <p:grpSpPr>
          <a:xfrm>
            <a:off x="2213594" y="3447490"/>
            <a:ext cx="1515451" cy="1378796"/>
            <a:chOff x="2213594" y="3447490"/>
            <a:chExt cx="1515451" cy="1378796"/>
          </a:xfrm>
        </p:grpSpPr>
        <p:sp>
          <p:nvSpPr>
            <p:cNvPr id="103" name="TextBox 102"/>
            <p:cNvSpPr txBox="1"/>
            <p:nvPr/>
          </p:nvSpPr>
          <p:spPr>
            <a:xfrm>
              <a:off x="2213594" y="3449214"/>
              <a:ext cx="1512000" cy="137707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B0D8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ko-KR" sz="13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/>
              </a:r>
              <a:br>
                <a:rPr lang="en-US" altLang="ko-KR" sz="13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</a:b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특정인 계약</a:t>
              </a:r>
              <a:endPara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당사자 선정</a:t>
              </a:r>
              <a:r>
                <a:rPr lang="en-US" altLang="ko-KR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·</a:t>
              </a:r>
              <a:r>
                <a:rPr lang="ko-KR" altLang="en-US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탈락</a:t>
              </a:r>
              <a:r>
                <a:rPr lang="ko-KR" altLang="en-US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에</a:t>
              </a:r>
              <a:r>
                <a:rPr lang="en-US" altLang="ko-KR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/>
              </a:r>
              <a:br>
                <a:rPr lang="en-US" altLang="ko-KR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</a:br>
              <a:r>
                <a:rPr lang="ko-KR" altLang="en-US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개입</a:t>
              </a:r>
              <a:endParaRPr lang="ko-KR" altLang="en-US" sz="13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217045" y="3447490"/>
              <a:ext cx="1512000" cy="224117"/>
            </a:xfrm>
            <a:prstGeom prst="rect">
              <a:avLst/>
            </a:prstGeom>
            <a:solidFill>
              <a:srgbClr val="00B0D8"/>
            </a:solidFill>
            <a:ln w="6350">
              <a:noFill/>
            </a:ln>
          </p:spPr>
          <p:txBody>
            <a:bodyPr wrap="none" rtlCol="0" anchor="ctr">
              <a:noAutofit/>
            </a:bodyPr>
            <a:lstStyle/>
            <a:p>
              <a:r>
                <a:rPr lang="en-US" altLang="ko-KR" sz="1200" spc="-10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7</a:t>
              </a:r>
              <a:endParaRPr lang="ko-KR" altLang="en-US" sz="1200" spc="-10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3817245" y="1986243"/>
            <a:ext cx="1512000" cy="224117"/>
          </a:xfrm>
          <a:prstGeom prst="rect">
            <a:avLst/>
          </a:prstGeom>
          <a:solidFill>
            <a:srgbClr val="00B0D8"/>
          </a:solidFill>
          <a:ln w="6350">
            <a:noFill/>
          </a:ln>
        </p:spPr>
        <p:txBody>
          <a:bodyPr wrap="none" rtlCol="0" anchor="ctr">
            <a:noAutofit/>
          </a:bodyPr>
          <a:lstStyle/>
          <a:p>
            <a:r>
              <a:rPr lang="en-US" altLang="ko-KR" sz="1200" spc="-10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3</a:t>
            </a:r>
            <a:endParaRPr lang="ko-KR" altLang="en-US" sz="1200" spc="-10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423795" y="1986243"/>
            <a:ext cx="1512000" cy="224117"/>
          </a:xfrm>
          <a:prstGeom prst="rect">
            <a:avLst/>
          </a:prstGeom>
          <a:solidFill>
            <a:srgbClr val="00B0D8"/>
          </a:solidFill>
          <a:ln w="6350">
            <a:noFill/>
          </a:ln>
        </p:spPr>
        <p:txBody>
          <a:bodyPr wrap="none" rtlCol="0" anchor="ctr">
            <a:noAutofit/>
          </a:bodyPr>
          <a:lstStyle/>
          <a:p>
            <a:r>
              <a:rPr lang="en-US" altLang="ko-KR" sz="1200" spc="-10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4</a:t>
            </a:r>
            <a:endParaRPr lang="ko-KR" altLang="en-US" sz="1200" spc="-10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423795" y="3447490"/>
            <a:ext cx="1512000" cy="224117"/>
          </a:xfrm>
          <a:prstGeom prst="rect">
            <a:avLst/>
          </a:prstGeom>
          <a:solidFill>
            <a:srgbClr val="00B0D8"/>
          </a:solidFill>
          <a:ln w="6350">
            <a:noFill/>
          </a:ln>
        </p:spPr>
        <p:txBody>
          <a:bodyPr wrap="none" rtlCol="0" anchor="ctr">
            <a:noAutofit/>
          </a:bodyPr>
          <a:lstStyle/>
          <a:p>
            <a:r>
              <a:rPr lang="en-US" altLang="ko-KR" sz="12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8</a:t>
            </a:r>
            <a:endParaRPr lang="ko-KR" altLang="en-US" sz="1200" spc="-100" dirty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020813" y="1986243"/>
            <a:ext cx="1512000" cy="224117"/>
          </a:xfrm>
          <a:prstGeom prst="rect">
            <a:avLst/>
          </a:prstGeom>
          <a:solidFill>
            <a:srgbClr val="00B0D8"/>
          </a:solidFill>
          <a:ln w="6350">
            <a:noFill/>
          </a:ln>
        </p:spPr>
        <p:txBody>
          <a:bodyPr wrap="none" rtlCol="0" anchor="ctr">
            <a:noAutofit/>
          </a:bodyPr>
          <a:lstStyle/>
          <a:p>
            <a:r>
              <a:rPr lang="en-US" altLang="ko-KR" sz="1200" spc="-10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5</a:t>
            </a:r>
            <a:endParaRPr lang="ko-KR" altLang="en-US" sz="1200" spc="-10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020813" y="3447490"/>
            <a:ext cx="1512000" cy="224117"/>
          </a:xfrm>
          <a:prstGeom prst="rect">
            <a:avLst/>
          </a:prstGeom>
          <a:solidFill>
            <a:srgbClr val="00B0D8"/>
          </a:solidFill>
          <a:ln w="6350">
            <a:noFill/>
          </a:ln>
        </p:spPr>
        <p:txBody>
          <a:bodyPr wrap="none" rtlCol="0" anchor="ctr">
            <a:noAutofit/>
          </a:bodyPr>
          <a:lstStyle/>
          <a:p>
            <a:r>
              <a:rPr lang="en-US" altLang="ko-KR" sz="12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9</a:t>
            </a:r>
            <a:endParaRPr lang="ko-KR" altLang="en-US" sz="1200" spc="-100" dirty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pSp>
        <p:nvGrpSpPr>
          <p:cNvPr id="10" name="그룹 71"/>
          <p:cNvGrpSpPr/>
          <p:nvPr/>
        </p:nvGrpSpPr>
        <p:grpSpPr>
          <a:xfrm>
            <a:off x="611188" y="4914340"/>
            <a:ext cx="1517657" cy="1378796"/>
            <a:chOff x="611188" y="3685615"/>
            <a:chExt cx="1517657" cy="1378796"/>
          </a:xfrm>
        </p:grpSpPr>
        <p:sp>
          <p:nvSpPr>
            <p:cNvPr id="70" name="TextBox 69"/>
            <p:cNvSpPr txBox="1"/>
            <p:nvPr/>
          </p:nvSpPr>
          <p:spPr>
            <a:xfrm>
              <a:off x="611188" y="3687339"/>
              <a:ext cx="1512000" cy="137707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B0D8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ko-KR" sz="13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/>
              </a:r>
              <a:br>
                <a:rPr lang="en-US" altLang="ko-KR" sz="13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</a:b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학교 입학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성적 등</a:t>
              </a:r>
              <a:r>
                <a:rPr lang="en-US" altLang="ko-KR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/>
              </a:r>
              <a:br>
                <a:rPr lang="en-US" altLang="ko-KR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</a:b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itchFamily="18" charset="-127"/>
                  <a:ea typeface="KoPub돋움체 Light" pitchFamily="18" charset="-127"/>
                </a:rPr>
                <a:t>업무 처리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itchFamily="18" charset="-127"/>
                  <a:ea typeface="KoPub돋움체 Light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itchFamily="18" charset="-127"/>
                  <a:ea typeface="KoPub돋움체 Light" pitchFamily="18" charset="-127"/>
                </a:rPr>
                <a:t>조작</a:t>
              </a:r>
              <a:endParaRPr lang="ko-KR" altLang="en-US" sz="13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itchFamily="18" charset="-127"/>
                <a:ea typeface="KoPub돋움체 Light" pitchFamily="18" charset="-127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16845" y="3685615"/>
              <a:ext cx="1512000" cy="224117"/>
            </a:xfrm>
            <a:prstGeom prst="rect">
              <a:avLst/>
            </a:prstGeom>
            <a:solidFill>
              <a:srgbClr val="00B0D8"/>
            </a:solidFill>
            <a:ln w="6350">
              <a:noFill/>
            </a:ln>
          </p:spPr>
          <p:txBody>
            <a:bodyPr wrap="none" rtlCol="0" anchor="ctr">
              <a:noAutofit/>
            </a:bodyPr>
            <a:lstStyle/>
            <a:p>
              <a:r>
                <a:rPr lang="en-US" altLang="ko-KR" sz="12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10</a:t>
              </a:r>
              <a:endParaRPr lang="ko-KR" altLang="en-US" sz="12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grpSp>
        <p:nvGrpSpPr>
          <p:cNvPr id="11" name="그룹 72"/>
          <p:cNvGrpSpPr/>
          <p:nvPr/>
        </p:nvGrpSpPr>
        <p:grpSpPr>
          <a:xfrm>
            <a:off x="7021513" y="4915778"/>
            <a:ext cx="1517657" cy="1377072"/>
            <a:chOff x="611188" y="3630189"/>
            <a:chExt cx="1517657" cy="1377072"/>
          </a:xfrm>
        </p:grpSpPr>
        <p:sp>
          <p:nvSpPr>
            <p:cNvPr id="74" name="TextBox 73"/>
            <p:cNvSpPr txBox="1"/>
            <p:nvPr/>
          </p:nvSpPr>
          <p:spPr>
            <a:xfrm>
              <a:off x="611188" y="3630189"/>
              <a:ext cx="1512000" cy="137707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B0D8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ko-KR" sz="13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/>
              </a:r>
              <a:br>
                <a:rPr lang="en-US" altLang="ko-KR" sz="13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</a:b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사건의 수사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재판 등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업무 처리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16845" y="3637990"/>
              <a:ext cx="1512000" cy="224117"/>
            </a:xfrm>
            <a:prstGeom prst="rect">
              <a:avLst/>
            </a:prstGeom>
            <a:solidFill>
              <a:srgbClr val="00B0D8"/>
            </a:solidFill>
            <a:ln w="6350">
              <a:noFill/>
            </a:ln>
          </p:spPr>
          <p:txBody>
            <a:bodyPr wrap="none" rtlCol="0" anchor="ctr">
              <a:noAutofit/>
            </a:bodyPr>
            <a:lstStyle/>
            <a:p>
              <a:r>
                <a:rPr lang="en-US" altLang="ko-KR" sz="12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14</a:t>
              </a:r>
              <a:endParaRPr lang="ko-KR" altLang="en-US" sz="12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grpSp>
        <p:nvGrpSpPr>
          <p:cNvPr id="14" name="그룹 76"/>
          <p:cNvGrpSpPr/>
          <p:nvPr/>
        </p:nvGrpSpPr>
        <p:grpSpPr>
          <a:xfrm>
            <a:off x="3813794" y="4914054"/>
            <a:ext cx="1515451" cy="1378796"/>
            <a:chOff x="2213594" y="3447490"/>
            <a:chExt cx="1515451" cy="1378796"/>
          </a:xfrm>
        </p:grpSpPr>
        <p:sp>
          <p:nvSpPr>
            <p:cNvPr id="78" name="TextBox 77"/>
            <p:cNvSpPr txBox="1"/>
            <p:nvPr/>
          </p:nvSpPr>
          <p:spPr>
            <a:xfrm>
              <a:off x="2213594" y="3449214"/>
              <a:ext cx="1512000" cy="137707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B0D8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ko-KR" sz="13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/>
              </a:r>
              <a:br>
                <a:rPr lang="en-US" altLang="ko-KR" sz="13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</a:b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공공기관이 실시하는</a:t>
              </a:r>
              <a:endPara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각종 평가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판정</a:t>
              </a:r>
              <a:r>
                <a:rPr lang="en-US" altLang="ko-KR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/>
              </a:r>
              <a:br>
                <a:rPr lang="en-US" altLang="ko-KR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</a:b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itchFamily="18" charset="-127"/>
                  <a:ea typeface="KoPub돋움체 Light" pitchFamily="18" charset="-127"/>
                </a:rPr>
                <a:t>업무 개입</a:t>
              </a:r>
              <a:endPara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itchFamily="18" charset="-127"/>
                <a:ea typeface="KoPub돋움체 Light" pitchFamily="18" charset="-127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217045" y="3447490"/>
              <a:ext cx="1512000" cy="224117"/>
            </a:xfrm>
            <a:prstGeom prst="rect">
              <a:avLst/>
            </a:prstGeom>
            <a:solidFill>
              <a:srgbClr val="00B0D8"/>
            </a:solidFill>
            <a:ln w="6350">
              <a:noFill/>
            </a:ln>
          </p:spPr>
          <p:txBody>
            <a:bodyPr wrap="none" rtlCol="0" anchor="ctr">
              <a:noAutofit/>
            </a:bodyPr>
            <a:lstStyle/>
            <a:p>
              <a:r>
                <a:rPr lang="en-US" altLang="ko-KR" sz="12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12</a:t>
              </a:r>
              <a:endParaRPr lang="ko-KR" altLang="en-US" sz="12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grpSp>
        <p:nvGrpSpPr>
          <p:cNvPr id="15" name="그룹 85"/>
          <p:cNvGrpSpPr/>
          <p:nvPr/>
        </p:nvGrpSpPr>
        <p:grpSpPr>
          <a:xfrm>
            <a:off x="5418138" y="4915778"/>
            <a:ext cx="1515451" cy="1377072"/>
            <a:chOff x="5427663" y="4915778"/>
            <a:chExt cx="1515451" cy="1377072"/>
          </a:xfrm>
        </p:grpSpPr>
        <p:sp>
          <p:nvSpPr>
            <p:cNvPr id="81" name="TextBox 80"/>
            <p:cNvSpPr txBox="1"/>
            <p:nvPr/>
          </p:nvSpPr>
          <p:spPr>
            <a:xfrm>
              <a:off x="5427663" y="4915778"/>
              <a:ext cx="1512000" cy="137707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B0D8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ko-KR" sz="13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/>
              </a:r>
              <a:br>
                <a:rPr lang="en-US" altLang="ko-KR" sz="13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</a:b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행정지도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단속 등</a:t>
              </a:r>
              <a:endPara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대상 선정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배제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,</a:t>
              </a:r>
              <a:b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</a:b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위법사항 묵인</a:t>
              </a:r>
              <a:endPara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431114" y="4923579"/>
              <a:ext cx="1512000" cy="224117"/>
            </a:xfrm>
            <a:prstGeom prst="rect">
              <a:avLst/>
            </a:prstGeom>
            <a:solidFill>
              <a:srgbClr val="00B0D8"/>
            </a:solidFill>
            <a:ln w="6350">
              <a:noFill/>
            </a:ln>
          </p:spPr>
          <p:txBody>
            <a:bodyPr wrap="none" rtlCol="0" anchor="ctr">
              <a:noAutofit/>
            </a:bodyPr>
            <a:lstStyle/>
            <a:p>
              <a:r>
                <a:rPr lang="en-US" altLang="ko-KR" sz="12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13</a:t>
              </a:r>
              <a:endParaRPr lang="ko-KR" altLang="en-US" sz="12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grpSp>
        <p:nvGrpSpPr>
          <p:cNvPr id="16" name="그룹 82"/>
          <p:cNvGrpSpPr/>
          <p:nvPr/>
        </p:nvGrpSpPr>
        <p:grpSpPr>
          <a:xfrm>
            <a:off x="2211388" y="4916064"/>
            <a:ext cx="1517657" cy="1377072"/>
            <a:chOff x="611188" y="3630189"/>
            <a:chExt cx="1517657" cy="1377072"/>
          </a:xfrm>
        </p:grpSpPr>
        <p:sp>
          <p:nvSpPr>
            <p:cNvPr id="84" name="TextBox 83"/>
            <p:cNvSpPr txBox="1"/>
            <p:nvPr/>
          </p:nvSpPr>
          <p:spPr>
            <a:xfrm>
              <a:off x="611188" y="3630189"/>
              <a:ext cx="1512000" cy="137707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B0D8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ko-KR" sz="13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/>
              </a:r>
              <a:br>
                <a:rPr lang="en-US" altLang="ko-KR" sz="13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</a:b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징병검사 등</a:t>
              </a:r>
              <a:r>
                <a:rPr lang="en-US" altLang="ko-KR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/>
              </a:r>
              <a:br>
                <a:rPr lang="en-US" altLang="ko-KR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</a:b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병역 관련 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itchFamily="18" charset="-127"/>
                  <a:ea typeface="KoPub돋움체 Light" pitchFamily="18" charset="-127"/>
                </a:rPr>
                <a:t>업무 처리</a:t>
              </a:r>
              <a:endParaRPr lang="ko-KR" altLang="en-US" sz="13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itchFamily="18" charset="-127"/>
                <a:ea typeface="KoPub돋움체 Light" pitchFamily="18" charset="-127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16845" y="3637990"/>
              <a:ext cx="1512000" cy="224117"/>
            </a:xfrm>
            <a:prstGeom prst="rect">
              <a:avLst/>
            </a:prstGeom>
            <a:solidFill>
              <a:srgbClr val="00B0D8"/>
            </a:solidFill>
            <a:ln w="6350">
              <a:noFill/>
            </a:ln>
          </p:spPr>
          <p:txBody>
            <a:bodyPr wrap="none" rtlCol="0" anchor="ctr">
              <a:noAutofit/>
            </a:bodyPr>
            <a:lstStyle/>
            <a:p>
              <a:r>
                <a:rPr lang="en-US" altLang="ko-KR" sz="12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11</a:t>
              </a:r>
              <a:endParaRPr lang="ko-KR" altLang="en-US" sz="12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grpSp>
        <p:nvGrpSpPr>
          <p:cNvPr id="17" name="그룹 68"/>
          <p:cNvGrpSpPr/>
          <p:nvPr/>
        </p:nvGrpSpPr>
        <p:grpSpPr>
          <a:xfrm>
            <a:off x="620714" y="1269502"/>
            <a:ext cx="7999411" cy="478335"/>
            <a:chOff x="2516729" y="1670774"/>
            <a:chExt cx="7999411" cy="478335"/>
          </a:xfrm>
        </p:grpSpPr>
        <p:sp>
          <p:nvSpPr>
            <p:cNvPr id="80" name="TextBox 79"/>
            <p:cNvSpPr txBox="1"/>
            <p:nvPr/>
          </p:nvSpPr>
          <p:spPr>
            <a:xfrm>
              <a:off x="2821534" y="1806210"/>
              <a:ext cx="7694606" cy="342899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부정청탁에 대한 </a:t>
              </a:r>
              <a:r>
                <a:rPr lang="ko-KR" altLang="en-US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명확한 판단기준 </a:t>
              </a:r>
              <a:r>
                <a:rPr lang="ko-KR" altLang="en-US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제시</a:t>
              </a:r>
              <a:r>
                <a:rPr lang="ko-KR" altLang="en-US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를 위해 부정청탁 행위유형을 </a:t>
              </a:r>
              <a:r>
                <a:rPr lang="ko-KR" altLang="en-US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구체적으로 규정</a:t>
              </a:r>
              <a:endParaRPr lang="en-US" altLang="ko-KR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  <a:p>
              <a:pPr>
                <a:lnSpc>
                  <a:spcPct val="120000"/>
                </a:lnSpc>
              </a:pPr>
              <a:r>
                <a:rPr lang="en-US" altLang="ko-KR" sz="170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  <a:sym typeface="Wingdings" panose="05000000000000000000" pitchFamily="2" charset="2"/>
                </a:rPr>
                <a:t>  </a:t>
              </a:r>
              <a:r>
                <a:rPr lang="ko-KR" altLang="en-US" sz="170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법에 열거된 </a:t>
              </a:r>
              <a:r>
                <a:rPr lang="en-US" altLang="ko-KR" sz="170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B0F0"/>
                  </a:solidFill>
                  <a:latin typeface="KoPub돋움체 Bold" pitchFamily="18" charset="-127"/>
                  <a:ea typeface="KoPub돋움체 Bold" pitchFamily="18" charset="-127"/>
                </a:rPr>
                <a:t>14</a:t>
              </a:r>
              <a:r>
                <a:rPr lang="ko-KR" altLang="en-US" sz="170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B0F0"/>
                  </a:solidFill>
                  <a:latin typeface="KoPub돋움체 Bold" pitchFamily="18" charset="-127"/>
                  <a:ea typeface="KoPub돋움체 Bold" pitchFamily="18" charset="-127"/>
                </a:rPr>
                <a:t>가지 대상직무</a:t>
              </a:r>
              <a:r>
                <a:rPr lang="ko-KR" altLang="en-US" sz="170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에 대하여 </a:t>
              </a:r>
              <a:r>
                <a:rPr lang="ko-KR" altLang="en-US" sz="170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B0F0"/>
                  </a:solidFill>
                  <a:latin typeface="KoPub돋움체 Bold" pitchFamily="18" charset="-127"/>
                  <a:ea typeface="KoPub돋움체 Bold" pitchFamily="18" charset="-127"/>
                </a:rPr>
                <a:t>법령을 위반</a:t>
              </a:r>
              <a:r>
                <a:rPr lang="ko-KR" altLang="en-US" sz="170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하게 하거나 </a:t>
              </a:r>
              <a:r>
                <a:rPr lang="ko-KR" altLang="en-US" sz="170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B0F0"/>
                  </a:solidFill>
                  <a:latin typeface="KoPub돋움체 Bold" pitchFamily="18" charset="-127"/>
                  <a:ea typeface="KoPub돋움체 Bold" pitchFamily="18" charset="-127"/>
                </a:rPr>
                <a:t>지위</a:t>
              </a:r>
              <a:r>
                <a:rPr lang="en-US" altLang="ko-KR" sz="170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B0F0"/>
                  </a:solidFill>
                  <a:latin typeface="KoPub돋움체 Bold" pitchFamily="18" charset="-127"/>
                  <a:ea typeface="KoPub돋움체 Bold" pitchFamily="18" charset="-127"/>
                </a:rPr>
                <a:t>·</a:t>
              </a:r>
              <a:r>
                <a:rPr lang="ko-KR" altLang="en-US" sz="170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B0F0"/>
                  </a:solidFill>
                  <a:latin typeface="KoPub돋움체 Bold" pitchFamily="18" charset="-127"/>
                  <a:ea typeface="KoPub돋움체 Bold" pitchFamily="18" charset="-127"/>
                </a:rPr>
                <a:t>권한을 남용</a:t>
              </a:r>
              <a:r>
                <a:rPr lang="ko-KR" altLang="en-US" sz="170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하게 하는 행위</a:t>
              </a:r>
              <a:endParaRPr lang="ko-KR" altLang="en-US" sz="170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grpSp>
          <p:nvGrpSpPr>
            <p:cNvPr id="18" name="그룹 93"/>
            <p:cNvGrpSpPr/>
            <p:nvPr/>
          </p:nvGrpSpPr>
          <p:grpSpPr>
            <a:xfrm>
              <a:off x="2516729" y="1670774"/>
              <a:ext cx="280470" cy="253967"/>
              <a:chOff x="1729284" y="1265192"/>
              <a:chExt cx="341831" cy="309530"/>
            </a:xfrm>
          </p:grpSpPr>
          <p:sp>
            <p:nvSpPr>
              <p:cNvPr id="88" name="Freeform 5"/>
              <p:cNvSpPr>
                <a:spLocks/>
              </p:cNvSpPr>
              <p:nvPr/>
            </p:nvSpPr>
            <p:spPr bwMode="auto">
              <a:xfrm>
                <a:off x="1909761" y="1401237"/>
                <a:ext cx="161354" cy="173485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rgbClr val="FCB8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97" name="Freeform 6"/>
              <p:cNvSpPr>
                <a:spLocks/>
              </p:cNvSpPr>
              <p:nvPr/>
            </p:nvSpPr>
            <p:spPr bwMode="auto">
              <a:xfrm>
                <a:off x="1729284" y="1265192"/>
                <a:ext cx="292757" cy="294023"/>
              </a:xfrm>
              <a:custGeom>
                <a:avLst/>
                <a:gdLst>
                  <a:gd name="T0" fmla="*/ 140 w 389"/>
                  <a:gd name="T1" fmla="*/ 377 h 392"/>
                  <a:gd name="T2" fmla="*/ 24 w 389"/>
                  <a:gd name="T3" fmla="*/ 262 h 392"/>
                  <a:gd name="T4" fmla="*/ 22 w 389"/>
                  <a:gd name="T5" fmla="*/ 172 h 392"/>
                  <a:gd name="T6" fmla="*/ 76 w 389"/>
                  <a:gd name="T7" fmla="*/ 95 h 392"/>
                  <a:gd name="T8" fmla="*/ 164 w 389"/>
                  <a:gd name="T9" fmla="*/ 42 h 392"/>
                  <a:gd name="T10" fmla="*/ 175 w 389"/>
                  <a:gd name="T11" fmla="*/ 43 h 392"/>
                  <a:gd name="T12" fmla="*/ 179 w 389"/>
                  <a:gd name="T13" fmla="*/ 45 h 392"/>
                  <a:gd name="T14" fmla="*/ 180 w 389"/>
                  <a:gd name="T15" fmla="*/ 44 h 392"/>
                  <a:gd name="T16" fmla="*/ 328 w 389"/>
                  <a:gd name="T17" fmla="*/ 100 h 392"/>
                  <a:gd name="T18" fmla="*/ 359 w 389"/>
                  <a:gd name="T19" fmla="*/ 143 h 392"/>
                  <a:gd name="T20" fmla="*/ 362 w 389"/>
                  <a:gd name="T21" fmla="*/ 178 h 392"/>
                  <a:gd name="T22" fmla="*/ 358 w 389"/>
                  <a:gd name="T23" fmla="*/ 260 h 392"/>
                  <a:gd name="T24" fmla="*/ 355 w 389"/>
                  <a:gd name="T25" fmla="*/ 270 h 392"/>
                  <a:gd name="T26" fmla="*/ 362 w 389"/>
                  <a:gd name="T27" fmla="*/ 270 h 392"/>
                  <a:gd name="T28" fmla="*/ 362 w 389"/>
                  <a:gd name="T29" fmla="*/ 272 h 392"/>
                  <a:gd name="T30" fmla="*/ 314 w 389"/>
                  <a:gd name="T31" fmla="*/ 344 h 392"/>
                  <a:gd name="T32" fmla="*/ 313 w 389"/>
                  <a:gd name="T33" fmla="*/ 342 h 392"/>
                  <a:gd name="T34" fmla="*/ 300 w 389"/>
                  <a:gd name="T35" fmla="*/ 346 h 392"/>
                  <a:gd name="T36" fmla="*/ 281 w 389"/>
                  <a:gd name="T37" fmla="*/ 357 h 392"/>
                  <a:gd name="T38" fmla="*/ 242 w 389"/>
                  <a:gd name="T39" fmla="*/ 376 h 392"/>
                  <a:gd name="T40" fmla="*/ 234 w 389"/>
                  <a:gd name="T41" fmla="*/ 380 h 392"/>
                  <a:gd name="T42" fmla="*/ 213 w 389"/>
                  <a:gd name="T43" fmla="*/ 377 h 392"/>
                  <a:gd name="T44" fmla="*/ 169 w 389"/>
                  <a:gd name="T45" fmla="*/ 374 h 392"/>
                  <a:gd name="T46" fmla="*/ 160 w 389"/>
                  <a:gd name="T47" fmla="*/ 374 h 392"/>
                  <a:gd name="T48" fmla="*/ 140 w 389"/>
                  <a:gd name="T49" fmla="*/ 37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9" h="392">
                    <a:moveTo>
                      <a:pt x="140" y="377"/>
                    </a:moveTo>
                    <a:cubicBezTo>
                      <a:pt x="130" y="392"/>
                      <a:pt x="0" y="275"/>
                      <a:pt x="24" y="262"/>
                    </a:cubicBezTo>
                    <a:cubicBezTo>
                      <a:pt x="4" y="256"/>
                      <a:pt x="22" y="182"/>
                      <a:pt x="22" y="172"/>
                    </a:cubicBezTo>
                    <a:cubicBezTo>
                      <a:pt x="21" y="162"/>
                      <a:pt x="64" y="90"/>
                      <a:pt x="76" y="95"/>
                    </a:cubicBezTo>
                    <a:cubicBezTo>
                      <a:pt x="83" y="63"/>
                      <a:pt x="159" y="60"/>
                      <a:pt x="164" y="42"/>
                    </a:cubicBezTo>
                    <a:cubicBezTo>
                      <a:pt x="165" y="41"/>
                      <a:pt x="172" y="42"/>
                      <a:pt x="175" y="43"/>
                    </a:cubicBezTo>
                    <a:cubicBezTo>
                      <a:pt x="174" y="44"/>
                      <a:pt x="183" y="30"/>
                      <a:pt x="179" y="45"/>
                    </a:cubicBezTo>
                    <a:cubicBezTo>
                      <a:pt x="179" y="44"/>
                      <a:pt x="180" y="44"/>
                      <a:pt x="180" y="44"/>
                    </a:cubicBezTo>
                    <a:cubicBezTo>
                      <a:pt x="192" y="0"/>
                      <a:pt x="321" y="102"/>
                      <a:pt x="328" y="100"/>
                    </a:cubicBezTo>
                    <a:cubicBezTo>
                      <a:pt x="327" y="109"/>
                      <a:pt x="358" y="126"/>
                      <a:pt x="359" y="143"/>
                    </a:cubicBezTo>
                    <a:cubicBezTo>
                      <a:pt x="360" y="148"/>
                      <a:pt x="363" y="171"/>
                      <a:pt x="362" y="178"/>
                    </a:cubicBezTo>
                    <a:cubicBezTo>
                      <a:pt x="389" y="187"/>
                      <a:pt x="366" y="262"/>
                      <a:pt x="358" y="260"/>
                    </a:cubicBezTo>
                    <a:cubicBezTo>
                      <a:pt x="358" y="262"/>
                      <a:pt x="356" y="268"/>
                      <a:pt x="355" y="270"/>
                    </a:cubicBezTo>
                    <a:cubicBezTo>
                      <a:pt x="356" y="267"/>
                      <a:pt x="358" y="267"/>
                      <a:pt x="362" y="270"/>
                    </a:cubicBezTo>
                    <a:cubicBezTo>
                      <a:pt x="361" y="271"/>
                      <a:pt x="361" y="271"/>
                      <a:pt x="362" y="272"/>
                    </a:cubicBezTo>
                    <a:cubicBezTo>
                      <a:pt x="355" y="271"/>
                      <a:pt x="314" y="341"/>
                      <a:pt x="314" y="344"/>
                    </a:cubicBezTo>
                    <a:cubicBezTo>
                      <a:pt x="311" y="343"/>
                      <a:pt x="311" y="342"/>
                      <a:pt x="313" y="342"/>
                    </a:cubicBezTo>
                    <a:cubicBezTo>
                      <a:pt x="301" y="342"/>
                      <a:pt x="310" y="349"/>
                      <a:pt x="300" y="346"/>
                    </a:cubicBezTo>
                    <a:cubicBezTo>
                      <a:pt x="298" y="354"/>
                      <a:pt x="291" y="362"/>
                      <a:pt x="281" y="357"/>
                    </a:cubicBezTo>
                    <a:cubicBezTo>
                      <a:pt x="280" y="359"/>
                      <a:pt x="240" y="390"/>
                      <a:pt x="242" y="376"/>
                    </a:cubicBezTo>
                    <a:cubicBezTo>
                      <a:pt x="240" y="380"/>
                      <a:pt x="234" y="392"/>
                      <a:pt x="234" y="380"/>
                    </a:cubicBezTo>
                    <a:cubicBezTo>
                      <a:pt x="232" y="380"/>
                      <a:pt x="209" y="387"/>
                      <a:pt x="213" y="377"/>
                    </a:cubicBezTo>
                    <a:cubicBezTo>
                      <a:pt x="200" y="376"/>
                      <a:pt x="186" y="377"/>
                      <a:pt x="169" y="374"/>
                    </a:cubicBezTo>
                    <a:cubicBezTo>
                      <a:pt x="167" y="384"/>
                      <a:pt x="160" y="379"/>
                      <a:pt x="160" y="374"/>
                    </a:cubicBezTo>
                    <a:cubicBezTo>
                      <a:pt x="154" y="373"/>
                      <a:pt x="145" y="378"/>
                      <a:pt x="140" y="377"/>
                    </a:cubicBezTo>
                  </a:path>
                </a:pathLst>
              </a:custGeom>
              <a:solidFill>
                <a:srgbClr val="006CB6">
                  <a:alpha val="9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</p:grpSp>
      </p:grpSp>
      <p:sp>
        <p:nvSpPr>
          <p:cNvPr id="69" name="직사각형 6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4370"/>
              </a:gs>
              <a:gs pos="45000">
                <a:srgbClr val="004370">
                  <a:alpha val="94000"/>
                </a:srgbClr>
              </a:gs>
              <a:gs pos="100000">
                <a:srgbClr val="004370">
                  <a:alpha val="74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2" name="그룹 71"/>
          <p:cNvGrpSpPr/>
          <p:nvPr/>
        </p:nvGrpSpPr>
        <p:grpSpPr>
          <a:xfrm>
            <a:off x="590924" y="375890"/>
            <a:ext cx="7941889" cy="6482111"/>
            <a:chOff x="590924" y="375890"/>
            <a:chExt cx="7941889" cy="6482111"/>
          </a:xfrm>
        </p:grpSpPr>
        <p:grpSp>
          <p:nvGrpSpPr>
            <p:cNvPr id="73" name="그룹 2"/>
            <p:cNvGrpSpPr/>
            <p:nvPr/>
          </p:nvGrpSpPr>
          <p:grpSpPr>
            <a:xfrm>
              <a:off x="590924" y="375890"/>
              <a:ext cx="2971426" cy="594632"/>
              <a:chOff x="590924" y="375890"/>
              <a:chExt cx="2971426" cy="594632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1077278" y="472198"/>
                <a:ext cx="2485072" cy="498324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r>
                  <a:rPr lang="ko-KR" altLang="en-US" sz="2800" spc="-15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금지행위</a:t>
                </a:r>
                <a:r>
                  <a:rPr lang="en-US" altLang="ko-KR" sz="2800" spc="-15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 </a:t>
                </a:r>
                <a:r>
                  <a:rPr lang="ko-KR" altLang="en-US" sz="2800" spc="-15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자세히</a:t>
                </a:r>
                <a:r>
                  <a:rPr lang="en-US" altLang="ko-KR" sz="2800" spc="-15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 </a:t>
                </a:r>
                <a:r>
                  <a:rPr lang="ko-KR" altLang="en-US" sz="2800" spc="-15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보기</a:t>
                </a:r>
                <a:endParaRPr lang="ko-KR" altLang="en-US" sz="2800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grpSp>
            <p:nvGrpSpPr>
              <p:cNvPr id="107" name="그룹 79"/>
              <p:cNvGrpSpPr/>
              <p:nvPr/>
            </p:nvGrpSpPr>
            <p:grpSpPr>
              <a:xfrm rot="1124830">
                <a:off x="590924" y="375890"/>
                <a:ext cx="540374" cy="416619"/>
                <a:chOff x="2416782" y="710193"/>
                <a:chExt cx="918583" cy="708212"/>
              </a:xfrm>
            </p:grpSpPr>
            <p:grpSp>
              <p:nvGrpSpPr>
                <p:cNvPr id="108" name="그룹 81"/>
                <p:cNvGrpSpPr/>
                <p:nvPr/>
              </p:nvGrpSpPr>
              <p:grpSpPr>
                <a:xfrm>
                  <a:off x="2416782" y="710193"/>
                  <a:ext cx="918583" cy="708212"/>
                  <a:chOff x="2015144" y="362875"/>
                  <a:chExt cx="918583" cy="708212"/>
                </a:xfrm>
              </p:grpSpPr>
              <p:sp>
                <p:nvSpPr>
                  <p:cNvPr id="110" name="도넛 109"/>
                  <p:cNvSpPr/>
                  <p:nvPr/>
                </p:nvSpPr>
                <p:spPr>
                  <a:xfrm>
                    <a:off x="2015144" y="362875"/>
                    <a:ext cx="678873" cy="678873"/>
                  </a:xfrm>
                  <a:prstGeom prst="donut">
                    <a:avLst>
                      <a:gd name="adj" fmla="val 10714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13" name="모서리가 둥근 직사각형 112"/>
                  <p:cNvSpPr/>
                  <p:nvPr/>
                </p:nvSpPr>
                <p:spPr>
                  <a:xfrm rot="2267631">
                    <a:off x="2555213" y="989489"/>
                    <a:ext cx="378514" cy="8159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09" name="타원 108"/>
                <p:cNvSpPr/>
                <p:nvPr/>
              </p:nvSpPr>
              <p:spPr>
                <a:xfrm rot="15300000">
                  <a:off x="2487286" y="779130"/>
                  <a:ext cx="541965" cy="541964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alpha val="21000"/>
                      </a:schemeClr>
                    </a:gs>
                    <a:gs pos="45000">
                      <a:schemeClr val="bg1">
                        <a:alpha val="74000"/>
                      </a:schemeClr>
                    </a:gs>
                    <a:gs pos="100000">
                      <a:schemeClr val="bg1">
                        <a:alpha val="47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76" name="그룹 3"/>
            <p:cNvGrpSpPr/>
            <p:nvPr/>
          </p:nvGrpSpPr>
          <p:grpSpPr>
            <a:xfrm>
              <a:off x="611189" y="1125539"/>
              <a:ext cx="7921624" cy="5732462"/>
              <a:chOff x="611189" y="1125539"/>
              <a:chExt cx="7921624" cy="5732462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611189" y="1125539"/>
                <a:ext cx="7921624" cy="5732462"/>
              </a:xfrm>
              <a:prstGeom prst="rect">
                <a:avLst/>
              </a:prstGeom>
              <a:solidFill>
                <a:schemeClr val="bg1"/>
              </a:solidFill>
              <a:ln w="22225">
                <a:noFill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marL="358775" indent="-266700"/>
                <a:endParaRPr lang="ko-KR" altLang="en-US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11189" y="2646445"/>
                <a:ext cx="7921624" cy="5760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marL="268288" indent="-160338"/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3. 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채용</a:t>
                </a:r>
                <a:r>
                  <a:rPr lang="en-US" altLang="ko-KR" sz="1400" spc="-100" dirty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·</a:t>
                </a:r>
                <a:r>
                  <a:rPr lang="ko-KR" altLang="en-US" sz="1400" spc="-100" dirty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승진 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등 인사 개입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/>
                </a:r>
                <a:b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</a:b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채용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·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승진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·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전보 등 </a:t>
                </a:r>
                <a:r>
                  <a:rPr lang="ko-KR" altLang="en-US" sz="1400" spc="-100" dirty="0" err="1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공직자등의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 인사에 관하여 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rgbClr val="1E40EA"/>
                    </a:solidFill>
                    <a:latin typeface="KoPub돋움체 Medium" pitchFamily="18" charset="-127"/>
                    <a:ea typeface="KoPub돋움체 Medium" pitchFamily="18" charset="-127"/>
                  </a:rPr>
                  <a:t>법령을 위반하여 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개입하거나 영향을 미치도록 하는 행위</a:t>
                </a:r>
                <a:endParaRPr lang="ko-KR" altLang="en-US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611189" y="5252145"/>
                <a:ext cx="7921624" cy="5760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marL="268288" indent="-160338"/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7. 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특정인 계약 당사자 선정</a:t>
                </a:r>
                <a:r>
                  <a:rPr lang="en-US" altLang="ko-KR" sz="1400" spc="-100" dirty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·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탈락에 개입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/>
                </a:r>
                <a:b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</a:b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계약 관련 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rgbClr val="1E40EA"/>
                    </a:solidFill>
                    <a:latin typeface="KoPub돋움체 Medium" pitchFamily="18" charset="-127"/>
                    <a:ea typeface="KoPub돋움체 Medium" pitchFamily="18" charset="-127"/>
                  </a:rPr>
                  <a:t>법령을 위반하여 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특정 개인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·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단체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·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법인이 계약의 당사자로 선정 또는 탈락되도록 하는 행위</a:t>
                </a:r>
                <a:endParaRPr lang="ko-KR" altLang="en-US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611189" y="1286445"/>
                <a:ext cx="7921624" cy="5760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marL="268288" indent="-160338"/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1. 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인가</a:t>
                </a:r>
                <a:r>
                  <a:rPr lang="en-US" altLang="ko-KR" sz="1400" spc="-100" dirty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·</a:t>
                </a:r>
                <a:r>
                  <a:rPr lang="ko-KR" altLang="en-US" sz="1400" spc="-100" dirty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허가 등 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직무 처리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/>
                </a:r>
                <a:b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</a:b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인가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·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허가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·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면허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·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검정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·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시험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·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인증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·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확인 등 법령에서 일정한 요건을 정하여 놓고 신청을 받아 처리하는 직무에 대하여  </a:t>
                </a:r>
                <a:endPara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  <a:p>
                <a:pPr marL="268288" indent="-160338"/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    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rgbClr val="1E40EA"/>
                    </a:solidFill>
                    <a:latin typeface="KoPub돋움체 Medium" pitchFamily="18" charset="-127"/>
                    <a:ea typeface="KoPub돋움체 Medium" pitchFamily="18" charset="-127"/>
                  </a:rPr>
                  <a:t>법령을 위반하여 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처리하도록 하는 행위</a:t>
                </a:r>
                <a:endParaRPr lang="ko-KR" altLang="en-US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11189" y="1903220"/>
                <a:ext cx="7921624" cy="7596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marL="268288" indent="-160338"/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2. 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행정처분</a:t>
                </a:r>
                <a:r>
                  <a:rPr lang="en-US" altLang="ko-KR" sz="1400" spc="-100" dirty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·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형벌부과 </a:t>
                </a:r>
                <a:r>
                  <a:rPr lang="ko-KR" altLang="en-US" sz="1400" spc="-100" dirty="0" err="1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감경</a:t>
                </a:r>
                <a:r>
                  <a:rPr lang="en-US" altLang="ko-KR" sz="1400" spc="-100" dirty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·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면제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/>
                </a:r>
                <a:b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</a:b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인가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 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또는 허가의 취소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, 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조세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, 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부담금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, 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과태료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, 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과징금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, </a:t>
                </a:r>
                <a:r>
                  <a:rPr lang="ko-KR" altLang="en-US" sz="1400" spc="-100" dirty="0" err="1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이행강제금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, 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징계 등 각종 행정처분 또는 형벌부과에 관하여</a:t>
                </a:r>
                <a:endPara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rgbClr val="1E40EA"/>
                  </a:solidFill>
                  <a:latin typeface="KoPub돋움체 Medium" pitchFamily="18" charset="-127"/>
                  <a:ea typeface="KoPub돋움체 Medium" pitchFamily="18" charset="-127"/>
                </a:endParaRPr>
              </a:p>
              <a:p>
                <a:pPr marL="268288" indent="-160338"/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    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rgbClr val="1E40EA"/>
                    </a:solidFill>
                    <a:latin typeface="KoPub돋움체 Medium" pitchFamily="18" charset="-127"/>
                    <a:ea typeface="KoPub돋움체 Medium" pitchFamily="18" charset="-127"/>
                  </a:rPr>
                  <a:t>법령을 위반하여 </a:t>
                </a:r>
                <a:r>
                  <a:rPr lang="ko-KR" altLang="en-US" sz="1400" spc="-100" dirty="0" err="1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감경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·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면제하도록 하는 행위</a:t>
                </a:r>
                <a:endParaRPr lang="ko-KR" altLang="en-US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11189" y="3206070"/>
                <a:ext cx="7921624" cy="7596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marL="268288" indent="-160338"/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4. 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공공기관 의사결정 관여직위 선정</a:t>
                </a:r>
                <a:r>
                  <a:rPr lang="en-US" altLang="ko-KR" sz="1400" spc="-100" dirty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·</a:t>
                </a:r>
                <a:r>
                  <a:rPr lang="ko-KR" altLang="en-US" sz="1400" spc="-100" dirty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탈락에 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개입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/>
                </a:r>
                <a:b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</a:b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rgbClr val="1E40EA"/>
                    </a:solidFill>
                    <a:latin typeface="KoPub돋움체 Medium" pitchFamily="18" charset="-127"/>
                    <a:ea typeface="KoPub돋움체 Medium" pitchFamily="18" charset="-127"/>
                  </a:rPr>
                  <a:t>법령을 위반하여 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각종 심의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·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의결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·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조정 위원회의 위원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, 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공공기관이 주관하는 시험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·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선발 위원 등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/>
                </a:r>
                <a:b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</a:b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공공기관의 의사결정에 관여하는 직위에 선정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 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또는 탈락되도록 하는 행위</a:t>
                </a:r>
                <a:endParaRPr lang="ko-KR" altLang="en-US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611189" y="3949295"/>
                <a:ext cx="7921624" cy="7596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marL="268288" indent="-160338"/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5. 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공공기관 주관 수상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·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포상 등 선정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·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탈락에 개입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/>
                </a:r>
                <a:b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</a:b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공공기관이 주관하는 각종 수상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, 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포상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, 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우수기관 선정 또는 우수자 선발에 관하여 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rgbClr val="1E40EA"/>
                    </a:solidFill>
                    <a:latin typeface="KoPub돋움체 Medium" pitchFamily="18" charset="-127"/>
                    <a:ea typeface="KoPub돋움체 Medium" pitchFamily="18" charset="-127"/>
                  </a:rPr>
                  <a:t>법령을 위반하여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/>
                </a:r>
                <a:b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</a:b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특정 개인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·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단체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·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법인이 선정 또는 탈락되도록 하는 행위</a:t>
                </a:r>
                <a:endParaRPr lang="ko-KR" altLang="en-US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611189" y="4692520"/>
                <a:ext cx="7921624" cy="5760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marL="268288" indent="-160338"/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6. 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입찰</a:t>
                </a:r>
                <a:r>
                  <a:rPr lang="en-US" altLang="ko-KR" sz="1400" spc="-100" dirty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·</a:t>
                </a:r>
                <a:r>
                  <a:rPr lang="ko-KR" altLang="en-US" sz="1400" spc="-100" dirty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경매 등에 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관한 직무상 </a:t>
                </a:r>
                <a:r>
                  <a:rPr lang="ko-KR" altLang="en-US" sz="1400" spc="-100" dirty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비밀 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누설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/>
                </a:r>
                <a:b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</a:b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입찰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·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경매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·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개발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·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시험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·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특허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·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군사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·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과세 등에 관한 직무상 비밀을 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rgbClr val="1E40EA"/>
                    </a:solidFill>
                    <a:latin typeface="KoPub돋움체 Medium" pitchFamily="18" charset="-127"/>
                    <a:ea typeface="KoPub돋움체 Medium" pitchFamily="18" charset="-127"/>
                  </a:rPr>
                  <a:t>법령을 위반하여 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누설하도록 하는 행위</a:t>
                </a:r>
                <a:endParaRPr lang="ko-KR" altLang="en-US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611189" y="5811768"/>
                <a:ext cx="7921624" cy="7596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marL="268288" indent="-160338"/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8. </a:t>
                </a:r>
                <a:r>
                  <a:rPr lang="ko-KR" altLang="en-US" sz="1400" spc="-100" dirty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보조금 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등의 배정</a:t>
                </a:r>
                <a:r>
                  <a:rPr lang="en-US" altLang="ko-KR" sz="1400" spc="-100" dirty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·</a:t>
                </a:r>
                <a:r>
                  <a:rPr lang="ko-KR" altLang="en-US" sz="1400" spc="-100" dirty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지원</a:t>
                </a:r>
                <a:r>
                  <a:rPr lang="en-US" altLang="ko-KR" sz="1400" spc="-100" dirty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, </a:t>
                </a:r>
                <a:r>
                  <a:rPr lang="ko-KR" altLang="en-US" sz="1400" spc="-100" dirty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투자 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등에 개입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/>
                </a:r>
                <a:b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</a:br>
                <a:r>
                  <a:rPr lang="ko-KR" altLang="en-US" sz="1400" spc="-100" dirty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보조금</a:t>
                </a:r>
                <a:r>
                  <a:rPr lang="en-US" altLang="ko-KR" sz="1400" spc="-100" dirty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·</a:t>
                </a:r>
                <a:r>
                  <a:rPr lang="ko-KR" altLang="en-US" sz="1400" spc="-100" dirty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장려금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·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교부금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·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기금 </a:t>
                </a:r>
                <a:r>
                  <a:rPr lang="ko-KR" altLang="en-US" sz="1400" spc="-100" dirty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등의 업무에 관하여 </a:t>
                </a:r>
                <a:r>
                  <a:rPr lang="ko-KR" altLang="en-US" sz="1400" spc="-100" dirty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rgbClr val="1E40EA"/>
                    </a:solidFill>
                    <a:latin typeface="KoPub돋움체 Medium" pitchFamily="18" charset="-127"/>
                    <a:ea typeface="KoPub돋움체 Medium" pitchFamily="18" charset="-127"/>
                  </a:rPr>
                  <a:t>법령을 위반하여 </a:t>
                </a:r>
                <a:r>
                  <a:rPr lang="ko-KR" altLang="en-US" sz="1400" spc="-100" dirty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특정 개인</a:t>
                </a:r>
                <a:r>
                  <a:rPr lang="en-US" altLang="ko-KR" sz="1400" spc="-100" dirty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·</a:t>
                </a:r>
                <a:r>
                  <a:rPr lang="ko-KR" altLang="en-US" sz="1400" spc="-100" dirty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단체</a:t>
                </a:r>
                <a:r>
                  <a:rPr lang="en-US" altLang="ko-KR" sz="1400" spc="-100" dirty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·</a:t>
                </a:r>
                <a:r>
                  <a:rPr lang="ko-KR" altLang="en-US" sz="1400" spc="-100" dirty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법인에 배정</a:t>
                </a:r>
                <a:r>
                  <a:rPr lang="en-US" altLang="ko-KR" sz="1400" spc="-100" dirty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·</a:t>
                </a:r>
                <a:r>
                  <a:rPr lang="ko-KR" altLang="en-US" sz="1400" spc="-100" dirty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지원하거나</a:t>
                </a:r>
                <a:r>
                  <a:rPr lang="en-US" altLang="ko-KR" sz="1400" spc="-100" dirty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/>
                </a:r>
                <a:br>
                  <a:rPr lang="en-US" altLang="ko-KR" sz="1400" spc="-100" dirty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</a:br>
                <a:r>
                  <a:rPr lang="ko-KR" altLang="en-US" sz="1400" spc="-100" dirty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투자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·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예치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·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대여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·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출연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·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출자하도록 개입하거나 영향을 미치도록 하는 행위</a:t>
                </a:r>
                <a:endParaRPr lang="ko-KR" altLang="en-US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352567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0" y="-1"/>
            <a:ext cx="9144000" cy="1125539"/>
          </a:xfrm>
          <a:prstGeom prst="rect">
            <a:avLst/>
          </a:prstGeom>
          <a:gradFill flip="none" rotWithShape="1">
            <a:gsLst>
              <a:gs pos="13000">
                <a:srgbClr val="0064A8"/>
              </a:gs>
              <a:gs pos="0">
                <a:srgbClr val="006CB6">
                  <a:alpha val="80000"/>
                </a:srgbClr>
              </a:gs>
              <a:gs pos="100000">
                <a:srgbClr val="00437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0"/>
          <p:cNvGrpSpPr/>
          <p:nvPr/>
        </p:nvGrpSpPr>
        <p:grpSpPr>
          <a:xfrm>
            <a:off x="0" y="0"/>
            <a:ext cx="9144000" cy="202223"/>
            <a:chOff x="0" y="0"/>
            <a:chExt cx="9144000" cy="279400"/>
          </a:xfrm>
        </p:grpSpPr>
        <p:sp>
          <p:nvSpPr>
            <p:cNvPr id="12" name="자유형 11"/>
            <p:cNvSpPr/>
            <p:nvPr/>
          </p:nvSpPr>
          <p:spPr>
            <a:xfrm rot="10800000">
              <a:off x="0" y="0"/>
              <a:ext cx="9144000" cy="2794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FCB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자유형 12"/>
            <p:cNvSpPr/>
            <p:nvPr/>
          </p:nvSpPr>
          <p:spPr>
            <a:xfrm rot="10800000" flipH="1">
              <a:off x="0" y="0"/>
              <a:ext cx="9144000" cy="1905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006C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68339" y="400051"/>
            <a:ext cx="2246312" cy="654049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r>
              <a:rPr lang="ko-KR" altLang="en-US" sz="2800" spc="-2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부정청탁의 금지 </a:t>
            </a:r>
            <a:endParaRPr lang="ko-KR" altLang="en-US" sz="2800" spc="-2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grpSp>
        <p:nvGrpSpPr>
          <p:cNvPr id="3" name="그룹 22"/>
          <p:cNvGrpSpPr/>
          <p:nvPr/>
        </p:nvGrpSpPr>
        <p:grpSpPr>
          <a:xfrm>
            <a:off x="611188" y="511839"/>
            <a:ext cx="0" cy="144721"/>
            <a:chOff x="516732" y="651669"/>
            <a:chExt cx="0" cy="256381"/>
          </a:xfrm>
        </p:grpSpPr>
        <p:cxnSp>
          <p:nvCxnSpPr>
            <p:cNvPr id="24" name="직선 연결선 23"/>
            <p:cNvCxnSpPr/>
            <p:nvPr/>
          </p:nvCxnSpPr>
          <p:spPr>
            <a:xfrm flipV="1">
              <a:off x="516732" y="651669"/>
              <a:ext cx="0" cy="130175"/>
            </a:xfrm>
            <a:prstGeom prst="line">
              <a:avLst/>
            </a:prstGeom>
            <a:ln w="69850">
              <a:solidFill>
                <a:srgbClr val="006C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 flipV="1">
              <a:off x="516732" y="777875"/>
              <a:ext cx="0" cy="130175"/>
            </a:xfrm>
            <a:prstGeom prst="line">
              <a:avLst/>
            </a:prstGeom>
            <a:ln w="69850">
              <a:solidFill>
                <a:srgbClr val="FCB8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그룹 54"/>
          <p:cNvGrpSpPr/>
          <p:nvPr/>
        </p:nvGrpSpPr>
        <p:grpSpPr>
          <a:xfrm>
            <a:off x="7543800" y="209733"/>
            <a:ext cx="1076339" cy="558617"/>
            <a:chOff x="7543800" y="209733"/>
            <a:chExt cx="1076339" cy="558617"/>
          </a:xfrm>
        </p:grpSpPr>
        <p:grpSp>
          <p:nvGrpSpPr>
            <p:cNvPr id="5" name="그룹 55"/>
            <p:cNvGrpSpPr/>
            <p:nvPr/>
          </p:nvGrpSpPr>
          <p:grpSpPr>
            <a:xfrm>
              <a:off x="7790361" y="652511"/>
              <a:ext cx="742451" cy="115839"/>
              <a:chOff x="7874602" y="245414"/>
              <a:chExt cx="627655" cy="97928"/>
            </a:xfrm>
          </p:grpSpPr>
          <p:sp>
            <p:nvSpPr>
              <p:cNvPr id="64" name="Freeform 5"/>
              <p:cNvSpPr>
                <a:spLocks/>
              </p:cNvSpPr>
              <p:nvPr/>
            </p:nvSpPr>
            <p:spPr bwMode="auto">
              <a:xfrm>
                <a:off x="7874602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65" name="Freeform 5"/>
              <p:cNvSpPr>
                <a:spLocks/>
              </p:cNvSpPr>
              <p:nvPr/>
            </p:nvSpPr>
            <p:spPr bwMode="auto">
              <a:xfrm>
                <a:off x="8008746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66" name="Freeform 5"/>
              <p:cNvSpPr>
                <a:spLocks/>
              </p:cNvSpPr>
              <p:nvPr/>
            </p:nvSpPr>
            <p:spPr bwMode="auto">
              <a:xfrm>
                <a:off x="8142890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67" name="Freeform 5"/>
              <p:cNvSpPr>
                <a:spLocks/>
              </p:cNvSpPr>
              <p:nvPr/>
            </p:nvSpPr>
            <p:spPr bwMode="auto">
              <a:xfrm>
                <a:off x="8277034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68" name="Freeform 5"/>
              <p:cNvSpPr>
                <a:spLocks/>
              </p:cNvSpPr>
              <p:nvPr/>
            </p:nvSpPr>
            <p:spPr bwMode="auto">
              <a:xfrm>
                <a:off x="8411177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</p:grpSp>
        <p:grpSp>
          <p:nvGrpSpPr>
            <p:cNvPr id="6" name="그룹 56"/>
            <p:cNvGrpSpPr/>
            <p:nvPr/>
          </p:nvGrpSpPr>
          <p:grpSpPr>
            <a:xfrm>
              <a:off x="7543800" y="209733"/>
              <a:ext cx="1076339" cy="466725"/>
              <a:chOff x="7543800" y="501833"/>
              <a:chExt cx="1076339" cy="466725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7543800" y="501833"/>
                <a:ext cx="1076339" cy="466725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r"/>
                <a:r>
                  <a:rPr lang="ko-KR" altLang="en-US" sz="1050" spc="-5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청탁금지법</a:t>
                </a:r>
                <a:r>
                  <a:rPr lang="en-US" altLang="ko-KR" sz="1100" spc="-5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/>
                </a:r>
                <a:br>
                  <a:rPr lang="en-US" altLang="ko-KR" sz="1100" spc="-5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</a:br>
                <a:r>
                  <a:rPr lang="ko-KR" altLang="en-US" sz="1100" spc="-5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주요내용</a:t>
                </a:r>
                <a:endParaRPr lang="ko-KR" altLang="en-US" sz="1100" spc="-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grpSp>
            <p:nvGrpSpPr>
              <p:cNvPr id="7" name="그룹 58"/>
              <p:cNvGrpSpPr/>
              <p:nvPr/>
            </p:nvGrpSpPr>
            <p:grpSpPr>
              <a:xfrm>
                <a:off x="7776211" y="542460"/>
                <a:ext cx="175978" cy="173830"/>
                <a:chOff x="3899707" y="2154288"/>
                <a:chExt cx="377224" cy="372618"/>
              </a:xfrm>
            </p:grpSpPr>
            <p:grpSp>
              <p:nvGrpSpPr>
                <p:cNvPr id="8" name="그룹 59"/>
                <p:cNvGrpSpPr/>
                <p:nvPr/>
              </p:nvGrpSpPr>
              <p:grpSpPr>
                <a:xfrm>
                  <a:off x="3899707" y="2154288"/>
                  <a:ext cx="377224" cy="372618"/>
                  <a:chOff x="4409144" y="2054269"/>
                  <a:chExt cx="1070339" cy="1057274"/>
                </a:xfrm>
              </p:grpSpPr>
              <p:sp>
                <p:nvSpPr>
                  <p:cNvPr id="62" name="Freeform 5"/>
                  <p:cNvSpPr>
                    <a:spLocks/>
                  </p:cNvSpPr>
                  <p:nvPr/>
                </p:nvSpPr>
                <p:spPr bwMode="auto">
                  <a:xfrm>
                    <a:off x="4925513" y="2054269"/>
                    <a:ext cx="553970" cy="595621"/>
                  </a:xfrm>
                  <a:custGeom>
                    <a:avLst/>
                    <a:gdLst>
                      <a:gd name="T0" fmla="*/ 97 w 280"/>
                      <a:gd name="T1" fmla="*/ 277 h 302"/>
                      <a:gd name="T2" fmla="*/ 6 w 280"/>
                      <a:gd name="T3" fmla="*/ 183 h 302"/>
                      <a:gd name="T4" fmla="*/ 19 w 280"/>
                      <a:gd name="T5" fmla="*/ 104 h 302"/>
                      <a:gd name="T6" fmla="*/ 91 w 280"/>
                      <a:gd name="T7" fmla="*/ 36 h 302"/>
                      <a:gd name="T8" fmla="*/ 262 w 280"/>
                      <a:gd name="T9" fmla="*/ 109 h 302"/>
                      <a:gd name="T10" fmla="*/ 261 w 280"/>
                      <a:gd name="T11" fmla="*/ 189 h 302"/>
                      <a:gd name="T12" fmla="*/ 259 w 280"/>
                      <a:gd name="T13" fmla="*/ 196 h 302"/>
                      <a:gd name="T14" fmla="*/ 264 w 280"/>
                      <a:gd name="T15" fmla="*/ 196 h 302"/>
                      <a:gd name="T16" fmla="*/ 174 w 280"/>
                      <a:gd name="T17" fmla="*/ 276 h 302"/>
                      <a:gd name="T18" fmla="*/ 153 w 280"/>
                      <a:gd name="T19" fmla="*/ 282 h 302"/>
                      <a:gd name="T20" fmla="*/ 119 w 280"/>
                      <a:gd name="T21" fmla="*/ 275 h 302"/>
                      <a:gd name="T22" fmla="*/ 97 w 280"/>
                      <a:gd name="T23" fmla="*/ 277 h 3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80" h="302">
                        <a:moveTo>
                          <a:pt x="97" y="277"/>
                        </a:moveTo>
                        <a:cubicBezTo>
                          <a:pt x="82" y="300"/>
                          <a:pt x="6" y="183"/>
                          <a:pt x="6" y="183"/>
                        </a:cubicBezTo>
                        <a:cubicBezTo>
                          <a:pt x="0" y="165"/>
                          <a:pt x="18" y="103"/>
                          <a:pt x="19" y="104"/>
                        </a:cubicBezTo>
                        <a:cubicBezTo>
                          <a:pt x="13" y="89"/>
                          <a:pt x="74" y="31"/>
                          <a:pt x="91" y="36"/>
                        </a:cubicBezTo>
                        <a:cubicBezTo>
                          <a:pt x="90" y="0"/>
                          <a:pt x="271" y="41"/>
                          <a:pt x="262" y="109"/>
                        </a:cubicBezTo>
                        <a:cubicBezTo>
                          <a:pt x="270" y="112"/>
                          <a:pt x="280" y="194"/>
                          <a:pt x="261" y="189"/>
                        </a:cubicBezTo>
                        <a:cubicBezTo>
                          <a:pt x="258" y="191"/>
                          <a:pt x="257" y="194"/>
                          <a:pt x="259" y="196"/>
                        </a:cubicBezTo>
                        <a:cubicBezTo>
                          <a:pt x="260" y="194"/>
                          <a:pt x="262" y="194"/>
                          <a:pt x="264" y="196"/>
                        </a:cubicBezTo>
                        <a:cubicBezTo>
                          <a:pt x="249" y="215"/>
                          <a:pt x="189" y="302"/>
                          <a:pt x="174" y="276"/>
                        </a:cubicBezTo>
                        <a:cubicBezTo>
                          <a:pt x="170" y="284"/>
                          <a:pt x="155" y="276"/>
                          <a:pt x="153" y="282"/>
                        </a:cubicBezTo>
                        <a:cubicBezTo>
                          <a:pt x="154" y="282"/>
                          <a:pt x="117" y="279"/>
                          <a:pt x="119" y="275"/>
                        </a:cubicBezTo>
                        <a:cubicBezTo>
                          <a:pt x="120" y="275"/>
                          <a:pt x="102" y="278"/>
                          <a:pt x="97" y="277"/>
                        </a:cubicBezTo>
                      </a:path>
                    </a:pathLst>
                  </a:custGeom>
                  <a:solidFill>
                    <a:srgbClr val="B2D234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  <p:sp>
                <p:nvSpPr>
                  <p:cNvPr id="63" name="Freeform 6"/>
                  <p:cNvSpPr>
                    <a:spLocks/>
                  </p:cNvSpPr>
                  <p:nvPr/>
                </p:nvSpPr>
                <p:spPr bwMode="auto">
                  <a:xfrm>
                    <a:off x="4409144" y="2102081"/>
                    <a:ext cx="1005113" cy="1009462"/>
                  </a:xfrm>
                  <a:custGeom>
                    <a:avLst/>
                    <a:gdLst>
                      <a:gd name="T0" fmla="*/ 140 w 389"/>
                      <a:gd name="T1" fmla="*/ 377 h 392"/>
                      <a:gd name="T2" fmla="*/ 24 w 389"/>
                      <a:gd name="T3" fmla="*/ 262 h 392"/>
                      <a:gd name="T4" fmla="*/ 22 w 389"/>
                      <a:gd name="T5" fmla="*/ 172 h 392"/>
                      <a:gd name="T6" fmla="*/ 76 w 389"/>
                      <a:gd name="T7" fmla="*/ 95 h 392"/>
                      <a:gd name="T8" fmla="*/ 164 w 389"/>
                      <a:gd name="T9" fmla="*/ 42 h 392"/>
                      <a:gd name="T10" fmla="*/ 175 w 389"/>
                      <a:gd name="T11" fmla="*/ 43 h 392"/>
                      <a:gd name="T12" fmla="*/ 179 w 389"/>
                      <a:gd name="T13" fmla="*/ 45 h 392"/>
                      <a:gd name="T14" fmla="*/ 180 w 389"/>
                      <a:gd name="T15" fmla="*/ 44 h 392"/>
                      <a:gd name="T16" fmla="*/ 328 w 389"/>
                      <a:gd name="T17" fmla="*/ 100 h 392"/>
                      <a:gd name="T18" fmla="*/ 359 w 389"/>
                      <a:gd name="T19" fmla="*/ 143 h 392"/>
                      <a:gd name="T20" fmla="*/ 362 w 389"/>
                      <a:gd name="T21" fmla="*/ 178 h 392"/>
                      <a:gd name="T22" fmla="*/ 358 w 389"/>
                      <a:gd name="T23" fmla="*/ 260 h 392"/>
                      <a:gd name="T24" fmla="*/ 355 w 389"/>
                      <a:gd name="T25" fmla="*/ 270 h 392"/>
                      <a:gd name="T26" fmla="*/ 362 w 389"/>
                      <a:gd name="T27" fmla="*/ 270 h 392"/>
                      <a:gd name="T28" fmla="*/ 362 w 389"/>
                      <a:gd name="T29" fmla="*/ 272 h 392"/>
                      <a:gd name="T30" fmla="*/ 314 w 389"/>
                      <a:gd name="T31" fmla="*/ 344 h 392"/>
                      <a:gd name="T32" fmla="*/ 313 w 389"/>
                      <a:gd name="T33" fmla="*/ 342 h 392"/>
                      <a:gd name="T34" fmla="*/ 300 w 389"/>
                      <a:gd name="T35" fmla="*/ 346 h 392"/>
                      <a:gd name="T36" fmla="*/ 281 w 389"/>
                      <a:gd name="T37" fmla="*/ 357 h 392"/>
                      <a:gd name="T38" fmla="*/ 242 w 389"/>
                      <a:gd name="T39" fmla="*/ 376 h 392"/>
                      <a:gd name="T40" fmla="*/ 234 w 389"/>
                      <a:gd name="T41" fmla="*/ 380 h 392"/>
                      <a:gd name="T42" fmla="*/ 213 w 389"/>
                      <a:gd name="T43" fmla="*/ 377 h 392"/>
                      <a:gd name="T44" fmla="*/ 169 w 389"/>
                      <a:gd name="T45" fmla="*/ 374 h 392"/>
                      <a:gd name="T46" fmla="*/ 160 w 389"/>
                      <a:gd name="T47" fmla="*/ 374 h 392"/>
                      <a:gd name="T48" fmla="*/ 140 w 389"/>
                      <a:gd name="T49" fmla="*/ 377 h 3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89" h="392">
                        <a:moveTo>
                          <a:pt x="140" y="377"/>
                        </a:moveTo>
                        <a:cubicBezTo>
                          <a:pt x="130" y="392"/>
                          <a:pt x="0" y="275"/>
                          <a:pt x="24" y="262"/>
                        </a:cubicBezTo>
                        <a:cubicBezTo>
                          <a:pt x="4" y="256"/>
                          <a:pt x="22" y="182"/>
                          <a:pt x="22" y="172"/>
                        </a:cubicBezTo>
                        <a:cubicBezTo>
                          <a:pt x="21" y="162"/>
                          <a:pt x="64" y="90"/>
                          <a:pt x="76" y="95"/>
                        </a:cubicBezTo>
                        <a:cubicBezTo>
                          <a:pt x="83" y="63"/>
                          <a:pt x="159" y="60"/>
                          <a:pt x="164" y="42"/>
                        </a:cubicBezTo>
                        <a:cubicBezTo>
                          <a:pt x="165" y="41"/>
                          <a:pt x="172" y="42"/>
                          <a:pt x="175" y="43"/>
                        </a:cubicBezTo>
                        <a:cubicBezTo>
                          <a:pt x="174" y="44"/>
                          <a:pt x="183" y="30"/>
                          <a:pt x="179" y="45"/>
                        </a:cubicBezTo>
                        <a:cubicBezTo>
                          <a:pt x="179" y="44"/>
                          <a:pt x="180" y="44"/>
                          <a:pt x="180" y="44"/>
                        </a:cubicBezTo>
                        <a:cubicBezTo>
                          <a:pt x="192" y="0"/>
                          <a:pt x="321" y="102"/>
                          <a:pt x="328" y="100"/>
                        </a:cubicBezTo>
                        <a:cubicBezTo>
                          <a:pt x="327" y="109"/>
                          <a:pt x="358" y="126"/>
                          <a:pt x="359" y="143"/>
                        </a:cubicBezTo>
                        <a:cubicBezTo>
                          <a:pt x="360" y="148"/>
                          <a:pt x="363" y="171"/>
                          <a:pt x="362" y="178"/>
                        </a:cubicBezTo>
                        <a:cubicBezTo>
                          <a:pt x="389" y="187"/>
                          <a:pt x="366" y="262"/>
                          <a:pt x="358" y="260"/>
                        </a:cubicBezTo>
                        <a:cubicBezTo>
                          <a:pt x="358" y="262"/>
                          <a:pt x="356" y="268"/>
                          <a:pt x="355" y="270"/>
                        </a:cubicBezTo>
                        <a:cubicBezTo>
                          <a:pt x="356" y="267"/>
                          <a:pt x="358" y="267"/>
                          <a:pt x="362" y="270"/>
                        </a:cubicBezTo>
                        <a:cubicBezTo>
                          <a:pt x="361" y="271"/>
                          <a:pt x="361" y="271"/>
                          <a:pt x="362" y="272"/>
                        </a:cubicBezTo>
                        <a:cubicBezTo>
                          <a:pt x="355" y="271"/>
                          <a:pt x="314" y="341"/>
                          <a:pt x="314" y="344"/>
                        </a:cubicBezTo>
                        <a:cubicBezTo>
                          <a:pt x="311" y="343"/>
                          <a:pt x="311" y="342"/>
                          <a:pt x="313" y="342"/>
                        </a:cubicBezTo>
                        <a:cubicBezTo>
                          <a:pt x="301" y="342"/>
                          <a:pt x="310" y="349"/>
                          <a:pt x="300" y="346"/>
                        </a:cubicBezTo>
                        <a:cubicBezTo>
                          <a:pt x="298" y="354"/>
                          <a:pt x="291" y="362"/>
                          <a:pt x="281" y="357"/>
                        </a:cubicBezTo>
                        <a:cubicBezTo>
                          <a:pt x="280" y="359"/>
                          <a:pt x="240" y="390"/>
                          <a:pt x="242" y="376"/>
                        </a:cubicBezTo>
                        <a:cubicBezTo>
                          <a:pt x="240" y="380"/>
                          <a:pt x="234" y="392"/>
                          <a:pt x="234" y="380"/>
                        </a:cubicBezTo>
                        <a:cubicBezTo>
                          <a:pt x="232" y="380"/>
                          <a:pt x="209" y="387"/>
                          <a:pt x="213" y="377"/>
                        </a:cubicBezTo>
                        <a:cubicBezTo>
                          <a:pt x="200" y="376"/>
                          <a:pt x="186" y="377"/>
                          <a:pt x="169" y="374"/>
                        </a:cubicBezTo>
                        <a:cubicBezTo>
                          <a:pt x="167" y="384"/>
                          <a:pt x="160" y="379"/>
                          <a:pt x="160" y="374"/>
                        </a:cubicBezTo>
                        <a:cubicBezTo>
                          <a:pt x="154" y="373"/>
                          <a:pt x="145" y="378"/>
                          <a:pt x="140" y="377"/>
                        </a:cubicBezTo>
                      </a:path>
                    </a:pathLst>
                  </a:custGeom>
                  <a:solidFill>
                    <a:srgbClr val="006CB6">
                      <a:alpha val="90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</p:grpSp>
            <p:sp>
              <p:nvSpPr>
                <p:cNvPr id="61" name="TextBox 60"/>
                <p:cNvSpPr txBox="1"/>
                <p:nvPr/>
              </p:nvSpPr>
              <p:spPr>
                <a:xfrm>
                  <a:off x="3981356" y="2276828"/>
                  <a:ext cx="174430" cy="18700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r>
                    <a:rPr lang="en-US" altLang="ko-KR" sz="600" spc="-10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ffectLst>
                        <a:outerShdw blurRad="127000" algn="ctr" rotWithShape="0">
                          <a:prstClr val="black">
                            <a:alpha val="25000"/>
                          </a:prstClr>
                        </a:outerShdw>
                      </a:effectLst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3</a:t>
                  </a:r>
                  <a:endParaRPr lang="ko-KR" altLang="en-US" sz="6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127000" algn="ctr" rotWithShape="0">
                        <a:prstClr val="black">
                          <a:alpha val="25000"/>
                        </a:prstClr>
                      </a:outerShdw>
                    </a:effectLst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</p:grpSp>
      </p:grpSp>
      <p:sp>
        <p:nvSpPr>
          <p:cNvPr id="91" name="TextBox 90"/>
          <p:cNvSpPr txBox="1"/>
          <p:nvPr/>
        </p:nvSpPr>
        <p:spPr>
          <a:xfrm>
            <a:off x="3244759" y="632601"/>
            <a:ext cx="948781" cy="369194"/>
          </a:xfrm>
          <a:prstGeom prst="rect">
            <a:avLst/>
          </a:prstGeom>
          <a:solidFill>
            <a:srgbClr val="004370"/>
          </a:solidFill>
        </p:spPr>
        <p:txBody>
          <a:bodyPr wrap="none" rtlCol="0" anchor="ctr">
            <a:noAutofit/>
          </a:bodyPr>
          <a:lstStyle/>
          <a:p>
            <a:r>
              <a:rPr lang="ko-KR" altLang="en-US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금지행위</a:t>
            </a:r>
            <a:endParaRPr lang="ko-KR" altLang="en-US" sz="2000" spc="-1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217837" y="1986243"/>
            <a:ext cx="1512000" cy="1377072"/>
          </a:xfrm>
          <a:prstGeom prst="rect">
            <a:avLst/>
          </a:prstGeom>
          <a:solidFill>
            <a:schemeClr val="bg1"/>
          </a:solidFill>
          <a:ln w="6350">
            <a:solidFill>
              <a:srgbClr val="00B0D8"/>
            </a:solidFill>
          </a:ln>
        </p:spPr>
        <p:txBody>
          <a:bodyPr wrap="none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3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/>
            </a:r>
            <a:br>
              <a:rPr lang="en-US" altLang="ko-KR" sz="13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</a:b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행정처분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형벌부과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/>
            </a:r>
            <a:b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</a:br>
            <a:r>
              <a:rPr lang="ko-KR" altLang="en-US" sz="1400" spc="-100" dirty="0" err="1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감경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·</a:t>
            </a: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면제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818829" y="1986243"/>
            <a:ext cx="1512000" cy="1377072"/>
          </a:xfrm>
          <a:prstGeom prst="rect">
            <a:avLst/>
          </a:prstGeom>
          <a:solidFill>
            <a:schemeClr val="bg1"/>
          </a:solidFill>
          <a:ln w="6350">
            <a:solidFill>
              <a:srgbClr val="00B0D8"/>
            </a:solidFill>
          </a:ln>
        </p:spPr>
        <p:txBody>
          <a:bodyPr wrap="none" rtlCol="0" anchor="ctr">
            <a:noAutofit/>
          </a:bodyPr>
          <a:lstStyle/>
          <a:p>
            <a:endParaRPr lang="en-US" altLang="ko-KR" sz="1300" spc="-100" dirty="0" smtClean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채용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·</a:t>
            </a: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승진 등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/>
            </a:r>
            <a:b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인사</a:t>
            </a: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개입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19821" y="1986243"/>
            <a:ext cx="1512000" cy="1377072"/>
          </a:xfrm>
          <a:prstGeom prst="rect">
            <a:avLst/>
          </a:prstGeom>
          <a:solidFill>
            <a:schemeClr val="bg1"/>
          </a:solidFill>
          <a:ln w="6350">
            <a:solidFill>
              <a:srgbClr val="00B0D8"/>
            </a:solidFill>
          </a:ln>
        </p:spPr>
        <p:txBody>
          <a:bodyPr wrap="none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3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/>
            </a:r>
            <a:br>
              <a:rPr lang="en-US" altLang="ko-KR" sz="13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</a:b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공공기관 </a:t>
            </a: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의사결정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/>
            </a:r>
            <a:b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관여직위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/>
            </a:r>
            <a:b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선정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탈락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itchFamily="18" charset="-127"/>
                <a:ea typeface="KoPub돋움체 Light" pitchFamily="18" charset="-127"/>
              </a:rPr>
              <a:t>에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itchFamily="18" charset="-127"/>
                <a:ea typeface="KoPub돋움체 Light" pitchFamily="18" charset="-127"/>
              </a:rPr>
              <a:t> 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itchFamily="18" charset="-127"/>
                <a:ea typeface="KoPub돋움체 Light" pitchFamily="18" charset="-127"/>
              </a:rPr>
              <a:t>개입</a:t>
            </a:r>
            <a:endParaRPr lang="ko-KR" altLang="en-US" sz="1300" spc="-100" dirty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020813" y="1986243"/>
            <a:ext cx="1512000" cy="1377072"/>
          </a:xfrm>
          <a:prstGeom prst="rect">
            <a:avLst/>
          </a:prstGeom>
          <a:solidFill>
            <a:schemeClr val="bg1"/>
          </a:solidFill>
          <a:ln w="6350">
            <a:solidFill>
              <a:srgbClr val="00B0D8"/>
            </a:solidFill>
          </a:ln>
        </p:spPr>
        <p:txBody>
          <a:bodyPr wrap="none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3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/>
            </a:r>
            <a:br>
              <a:rPr lang="en-US" altLang="ko-KR" sz="13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</a:b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공공기관 주관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/>
            </a:r>
            <a:b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수상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포상 등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/>
            </a:r>
            <a:b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선정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탈락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itchFamily="18" charset="-127"/>
                <a:ea typeface="KoPub돋움체 Light" pitchFamily="18" charset="-127"/>
              </a:rPr>
              <a:t>에 개입</a:t>
            </a:r>
            <a:endParaRPr lang="ko-KR" altLang="en-US" sz="1400" spc="-100" dirty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11188" y="3449214"/>
            <a:ext cx="1512000" cy="1377072"/>
          </a:xfrm>
          <a:prstGeom prst="rect">
            <a:avLst/>
          </a:prstGeom>
          <a:solidFill>
            <a:schemeClr val="bg1"/>
          </a:solidFill>
          <a:ln w="6350">
            <a:solidFill>
              <a:srgbClr val="00B0D8"/>
            </a:solidFill>
          </a:ln>
        </p:spPr>
        <p:txBody>
          <a:bodyPr wrap="none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3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/>
            </a:r>
            <a:br>
              <a:rPr lang="en-US" altLang="ko-KR" sz="13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</a:b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입찰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경매 등에 관한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/>
            </a:r>
            <a:b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직무상 비밀 누설</a:t>
            </a:r>
            <a:endParaRPr lang="ko-KR" altLang="en-US" sz="1300" spc="-100" dirty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418406" y="3449214"/>
            <a:ext cx="1512000" cy="1377072"/>
          </a:xfrm>
          <a:prstGeom prst="rect">
            <a:avLst/>
          </a:prstGeom>
          <a:solidFill>
            <a:schemeClr val="bg1"/>
          </a:solidFill>
          <a:ln w="6350">
            <a:solidFill>
              <a:srgbClr val="00B0D8"/>
            </a:solidFill>
          </a:ln>
        </p:spPr>
        <p:txBody>
          <a:bodyPr wrap="none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3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/>
            </a:r>
            <a:br>
              <a:rPr lang="en-US" altLang="ko-KR" sz="13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보조금 등의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/>
            </a:r>
            <a:b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배정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지원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투자 등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itchFamily="18" charset="-127"/>
                <a:ea typeface="KoPub돋움체 Light" pitchFamily="18" charset="-127"/>
              </a:rPr>
              <a:t>에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itchFamily="18" charset="-127"/>
                <a:ea typeface="KoPub돋움체 Light" pitchFamily="18" charset="-127"/>
              </a:rPr>
              <a:t/>
            </a:r>
            <a:b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itchFamily="18" charset="-127"/>
                <a:ea typeface="KoPub돋움체 Light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itchFamily="18" charset="-127"/>
                <a:ea typeface="KoPub돋움체 Light" pitchFamily="18" charset="-127"/>
              </a:rPr>
              <a:t>개입</a:t>
            </a:r>
            <a:endParaRPr lang="ko-KR" altLang="en-US" sz="1400" spc="-100" dirty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020813" y="3449214"/>
            <a:ext cx="1512000" cy="1377072"/>
          </a:xfrm>
          <a:prstGeom prst="rect">
            <a:avLst/>
          </a:prstGeom>
          <a:solidFill>
            <a:schemeClr val="bg1"/>
          </a:solidFill>
          <a:ln w="6350">
            <a:solidFill>
              <a:srgbClr val="00B0D8"/>
            </a:solidFill>
          </a:ln>
        </p:spPr>
        <p:txBody>
          <a:bodyPr wrap="none" rtlCol="0" anchor="ctr">
            <a:noAutofit/>
          </a:bodyPr>
          <a:lstStyle/>
          <a:p>
            <a:endParaRPr lang="en-US" altLang="ko-KR" sz="1400" spc="-100" dirty="0" smtClean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공공기관이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/>
            </a:r>
            <a:b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생산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공급하는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재화 및 용역의</a:t>
            </a:r>
            <a:endParaRPr lang="en-US" altLang="ko-KR" sz="1400" spc="-100" dirty="0" smtClean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비정상적 거래</a:t>
            </a:r>
            <a:endParaRPr lang="ko-KR" altLang="en-US" sz="1400" spc="-100" dirty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16845" y="1986243"/>
            <a:ext cx="1512000" cy="1377072"/>
          </a:xfrm>
          <a:prstGeom prst="rect">
            <a:avLst/>
          </a:prstGeom>
          <a:solidFill>
            <a:schemeClr val="bg1"/>
          </a:solidFill>
          <a:ln w="6350">
            <a:solidFill>
              <a:srgbClr val="00B0D8"/>
            </a:solidFill>
          </a:ln>
        </p:spPr>
        <p:txBody>
          <a:bodyPr wrap="none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13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/>
            </a:r>
            <a:br>
              <a:rPr lang="en-US" altLang="ko-KR" sz="13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</a:b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인가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·</a:t>
            </a: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허가 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등 직무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/>
            </a:r>
            <a:b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처리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3810888" y="3448489"/>
            <a:ext cx="1523112" cy="1377072"/>
          </a:xfrm>
          <a:prstGeom prst="rect">
            <a:avLst/>
          </a:prstGeom>
          <a:solidFill>
            <a:srgbClr val="00B0D8"/>
          </a:solidFill>
          <a:ln w="6350">
            <a:noFill/>
          </a:ln>
          <a:effectLst/>
        </p:spPr>
        <p:txBody>
          <a:bodyPr wrap="non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6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법령 위반</a:t>
            </a:r>
            <a:endParaRPr lang="en-US" altLang="ko-KR" sz="1600" spc="-100" dirty="0" smtClean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6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+</a:t>
            </a:r>
          </a:p>
          <a:p>
            <a:pPr algn="ctr">
              <a:lnSpc>
                <a:spcPct val="120000"/>
              </a:lnSpc>
            </a:pPr>
            <a:r>
              <a:rPr lang="ko-KR" altLang="en-US" sz="16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지위</a:t>
            </a:r>
            <a:r>
              <a:rPr lang="en-US" altLang="ko-KR" sz="16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·</a:t>
            </a:r>
            <a:r>
              <a:rPr lang="ko-KR" altLang="en-US" sz="16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권한</a:t>
            </a:r>
            <a:r>
              <a:rPr lang="en-US" altLang="ko-KR" sz="16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16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남용</a:t>
            </a:r>
            <a:endParaRPr lang="ko-KR" altLang="en-US" sz="1600" spc="-100" dirty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16845" y="1986243"/>
            <a:ext cx="1512000" cy="224117"/>
          </a:xfrm>
          <a:prstGeom prst="rect">
            <a:avLst/>
          </a:prstGeom>
          <a:solidFill>
            <a:srgbClr val="00B0D8"/>
          </a:solidFill>
          <a:ln w="6350">
            <a:noFill/>
          </a:ln>
        </p:spPr>
        <p:txBody>
          <a:bodyPr wrap="none" rtlCol="0" anchor="ctr">
            <a:noAutofit/>
          </a:bodyPr>
          <a:lstStyle>
            <a:defPPr>
              <a:defRPr lang="ko-KR"/>
            </a:defPPr>
            <a:lvl1pPr algn="ctr">
              <a:defRPr sz="1200" spc="-10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algn="l"/>
            <a:r>
              <a:rPr lang="en-US" altLang="ko-KR"/>
              <a:t>1</a:t>
            </a:r>
            <a:endParaRPr lang="ko-KR" altLang="en-US"/>
          </a:p>
        </p:txBody>
      </p:sp>
      <p:sp>
        <p:nvSpPr>
          <p:cNvPr id="90" name="TextBox 89"/>
          <p:cNvSpPr txBox="1"/>
          <p:nvPr/>
        </p:nvSpPr>
        <p:spPr>
          <a:xfrm>
            <a:off x="616845" y="3447490"/>
            <a:ext cx="1512000" cy="224117"/>
          </a:xfrm>
          <a:prstGeom prst="rect">
            <a:avLst/>
          </a:prstGeom>
          <a:solidFill>
            <a:srgbClr val="00B0D8"/>
          </a:solidFill>
          <a:ln w="6350">
            <a:noFill/>
          </a:ln>
        </p:spPr>
        <p:txBody>
          <a:bodyPr wrap="none" rtlCol="0" anchor="ctr">
            <a:noAutofit/>
          </a:bodyPr>
          <a:lstStyle/>
          <a:p>
            <a:r>
              <a:rPr lang="en-US" altLang="ko-KR" sz="1200" spc="-10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6</a:t>
            </a:r>
            <a:endParaRPr lang="ko-KR" altLang="en-US" sz="1200" spc="-10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217045" y="1986243"/>
            <a:ext cx="1512000" cy="224117"/>
          </a:xfrm>
          <a:prstGeom prst="rect">
            <a:avLst/>
          </a:prstGeom>
          <a:solidFill>
            <a:srgbClr val="00B0D8"/>
          </a:solidFill>
          <a:ln w="6350">
            <a:noFill/>
          </a:ln>
        </p:spPr>
        <p:txBody>
          <a:bodyPr wrap="none" rtlCol="0" anchor="ctr">
            <a:noAutofit/>
          </a:bodyPr>
          <a:lstStyle/>
          <a:p>
            <a:r>
              <a:rPr lang="en-US" altLang="ko-KR" sz="1200" spc="-10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</a:t>
            </a:r>
            <a:endParaRPr lang="ko-KR" altLang="en-US" sz="1200" spc="-10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pSp>
        <p:nvGrpSpPr>
          <p:cNvPr id="9" name="그룹 75"/>
          <p:cNvGrpSpPr/>
          <p:nvPr/>
        </p:nvGrpSpPr>
        <p:grpSpPr>
          <a:xfrm>
            <a:off x="2213594" y="3447490"/>
            <a:ext cx="1515451" cy="1378796"/>
            <a:chOff x="2213594" y="3447490"/>
            <a:chExt cx="1515451" cy="1378796"/>
          </a:xfrm>
        </p:grpSpPr>
        <p:sp>
          <p:nvSpPr>
            <p:cNvPr id="103" name="TextBox 102"/>
            <p:cNvSpPr txBox="1"/>
            <p:nvPr/>
          </p:nvSpPr>
          <p:spPr>
            <a:xfrm>
              <a:off x="2213594" y="3449214"/>
              <a:ext cx="1512000" cy="137707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B0D8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ko-KR" sz="13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/>
              </a:r>
              <a:br>
                <a:rPr lang="en-US" altLang="ko-KR" sz="13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</a:b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특정인 계약</a:t>
              </a:r>
              <a:endPara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당사자 선정</a:t>
              </a:r>
              <a:r>
                <a:rPr lang="en-US" altLang="ko-KR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·</a:t>
              </a:r>
              <a:r>
                <a:rPr lang="ko-KR" altLang="en-US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탈락</a:t>
              </a:r>
              <a:r>
                <a:rPr lang="ko-KR" altLang="en-US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에</a:t>
              </a:r>
              <a:r>
                <a:rPr lang="en-US" altLang="ko-KR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/>
              </a:r>
              <a:br>
                <a:rPr lang="en-US" altLang="ko-KR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</a:br>
              <a:r>
                <a:rPr lang="ko-KR" altLang="en-US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개입</a:t>
              </a:r>
              <a:endParaRPr lang="ko-KR" altLang="en-US" sz="13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217045" y="3447490"/>
              <a:ext cx="1512000" cy="224117"/>
            </a:xfrm>
            <a:prstGeom prst="rect">
              <a:avLst/>
            </a:prstGeom>
            <a:solidFill>
              <a:srgbClr val="00B0D8"/>
            </a:solidFill>
            <a:ln w="6350">
              <a:noFill/>
            </a:ln>
          </p:spPr>
          <p:txBody>
            <a:bodyPr wrap="none" rtlCol="0" anchor="ctr">
              <a:noAutofit/>
            </a:bodyPr>
            <a:lstStyle/>
            <a:p>
              <a:r>
                <a:rPr lang="en-US" altLang="ko-KR" sz="1200" spc="-10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7</a:t>
              </a:r>
              <a:endParaRPr lang="ko-KR" altLang="en-US" sz="1200" spc="-10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3817245" y="1986243"/>
            <a:ext cx="1512000" cy="224117"/>
          </a:xfrm>
          <a:prstGeom prst="rect">
            <a:avLst/>
          </a:prstGeom>
          <a:solidFill>
            <a:srgbClr val="00B0D8"/>
          </a:solidFill>
          <a:ln w="6350">
            <a:noFill/>
          </a:ln>
        </p:spPr>
        <p:txBody>
          <a:bodyPr wrap="none" rtlCol="0" anchor="ctr">
            <a:noAutofit/>
          </a:bodyPr>
          <a:lstStyle/>
          <a:p>
            <a:r>
              <a:rPr lang="en-US" altLang="ko-KR" sz="1200" spc="-10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3</a:t>
            </a:r>
            <a:endParaRPr lang="ko-KR" altLang="en-US" sz="1200" spc="-10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423795" y="1986243"/>
            <a:ext cx="1512000" cy="224117"/>
          </a:xfrm>
          <a:prstGeom prst="rect">
            <a:avLst/>
          </a:prstGeom>
          <a:solidFill>
            <a:srgbClr val="00B0D8"/>
          </a:solidFill>
          <a:ln w="6350">
            <a:noFill/>
          </a:ln>
        </p:spPr>
        <p:txBody>
          <a:bodyPr wrap="none" rtlCol="0" anchor="ctr">
            <a:noAutofit/>
          </a:bodyPr>
          <a:lstStyle/>
          <a:p>
            <a:r>
              <a:rPr lang="en-US" altLang="ko-KR" sz="1200" spc="-10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4</a:t>
            </a:r>
            <a:endParaRPr lang="ko-KR" altLang="en-US" sz="1200" spc="-10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423795" y="3447490"/>
            <a:ext cx="1512000" cy="224117"/>
          </a:xfrm>
          <a:prstGeom prst="rect">
            <a:avLst/>
          </a:prstGeom>
          <a:solidFill>
            <a:srgbClr val="00B0D8"/>
          </a:solidFill>
          <a:ln w="6350">
            <a:noFill/>
          </a:ln>
        </p:spPr>
        <p:txBody>
          <a:bodyPr wrap="none" rtlCol="0" anchor="ctr">
            <a:noAutofit/>
          </a:bodyPr>
          <a:lstStyle/>
          <a:p>
            <a:r>
              <a:rPr lang="en-US" altLang="ko-KR" sz="12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8</a:t>
            </a:r>
            <a:endParaRPr lang="ko-KR" altLang="en-US" sz="1200" spc="-100" dirty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020813" y="1986243"/>
            <a:ext cx="1512000" cy="224117"/>
          </a:xfrm>
          <a:prstGeom prst="rect">
            <a:avLst/>
          </a:prstGeom>
          <a:solidFill>
            <a:srgbClr val="00B0D8"/>
          </a:solidFill>
          <a:ln w="6350">
            <a:noFill/>
          </a:ln>
        </p:spPr>
        <p:txBody>
          <a:bodyPr wrap="none" rtlCol="0" anchor="ctr">
            <a:noAutofit/>
          </a:bodyPr>
          <a:lstStyle/>
          <a:p>
            <a:r>
              <a:rPr lang="en-US" altLang="ko-KR" sz="1200" spc="-10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5</a:t>
            </a:r>
            <a:endParaRPr lang="ko-KR" altLang="en-US" sz="1200" spc="-10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020813" y="3447490"/>
            <a:ext cx="1512000" cy="224117"/>
          </a:xfrm>
          <a:prstGeom prst="rect">
            <a:avLst/>
          </a:prstGeom>
          <a:solidFill>
            <a:srgbClr val="00B0D8"/>
          </a:solidFill>
          <a:ln w="6350">
            <a:noFill/>
          </a:ln>
        </p:spPr>
        <p:txBody>
          <a:bodyPr wrap="none" rtlCol="0" anchor="ctr">
            <a:noAutofit/>
          </a:bodyPr>
          <a:lstStyle/>
          <a:p>
            <a:r>
              <a:rPr lang="en-US" altLang="ko-KR" sz="12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9</a:t>
            </a:r>
            <a:endParaRPr lang="ko-KR" altLang="en-US" sz="1200" spc="-100" dirty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pSp>
        <p:nvGrpSpPr>
          <p:cNvPr id="10" name="그룹 71"/>
          <p:cNvGrpSpPr/>
          <p:nvPr/>
        </p:nvGrpSpPr>
        <p:grpSpPr>
          <a:xfrm>
            <a:off x="611188" y="4914340"/>
            <a:ext cx="1517657" cy="1378796"/>
            <a:chOff x="611188" y="3685615"/>
            <a:chExt cx="1517657" cy="1378796"/>
          </a:xfrm>
        </p:grpSpPr>
        <p:sp>
          <p:nvSpPr>
            <p:cNvPr id="70" name="TextBox 69"/>
            <p:cNvSpPr txBox="1"/>
            <p:nvPr/>
          </p:nvSpPr>
          <p:spPr>
            <a:xfrm>
              <a:off x="611188" y="3687339"/>
              <a:ext cx="1512000" cy="137707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B0D8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ko-KR" sz="13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/>
              </a:r>
              <a:br>
                <a:rPr lang="en-US" altLang="ko-KR" sz="13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</a:b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학교 입학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성적 등</a:t>
              </a:r>
              <a:r>
                <a:rPr lang="en-US" altLang="ko-KR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/>
              </a:r>
              <a:br>
                <a:rPr lang="en-US" altLang="ko-KR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</a:b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itchFamily="18" charset="-127"/>
                  <a:ea typeface="KoPub돋움체 Light" pitchFamily="18" charset="-127"/>
                </a:rPr>
                <a:t>업무 처리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itchFamily="18" charset="-127"/>
                  <a:ea typeface="KoPub돋움체 Light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itchFamily="18" charset="-127"/>
                  <a:ea typeface="KoPub돋움체 Light" pitchFamily="18" charset="-127"/>
                </a:rPr>
                <a:t>조작</a:t>
              </a:r>
              <a:endParaRPr lang="ko-KR" altLang="en-US" sz="13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itchFamily="18" charset="-127"/>
                <a:ea typeface="KoPub돋움체 Light" pitchFamily="18" charset="-127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16845" y="3685615"/>
              <a:ext cx="1512000" cy="224117"/>
            </a:xfrm>
            <a:prstGeom prst="rect">
              <a:avLst/>
            </a:prstGeom>
            <a:solidFill>
              <a:srgbClr val="00B0D8"/>
            </a:solidFill>
            <a:ln w="6350">
              <a:noFill/>
            </a:ln>
          </p:spPr>
          <p:txBody>
            <a:bodyPr wrap="none" rtlCol="0" anchor="ctr">
              <a:noAutofit/>
            </a:bodyPr>
            <a:lstStyle/>
            <a:p>
              <a:r>
                <a:rPr lang="en-US" altLang="ko-KR" sz="12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10</a:t>
              </a:r>
              <a:endParaRPr lang="ko-KR" altLang="en-US" sz="12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grpSp>
        <p:nvGrpSpPr>
          <p:cNvPr id="11" name="그룹 72"/>
          <p:cNvGrpSpPr/>
          <p:nvPr/>
        </p:nvGrpSpPr>
        <p:grpSpPr>
          <a:xfrm>
            <a:off x="7021513" y="4915778"/>
            <a:ext cx="1517657" cy="1377072"/>
            <a:chOff x="611188" y="3630189"/>
            <a:chExt cx="1517657" cy="1377072"/>
          </a:xfrm>
        </p:grpSpPr>
        <p:sp>
          <p:nvSpPr>
            <p:cNvPr id="74" name="TextBox 73"/>
            <p:cNvSpPr txBox="1"/>
            <p:nvPr/>
          </p:nvSpPr>
          <p:spPr>
            <a:xfrm>
              <a:off x="611188" y="3630189"/>
              <a:ext cx="1512000" cy="137707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B0D8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ko-KR" sz="13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/>
              </a:r>
              <a:br>
                <a:rPr lang="en-US" altLang="ko-KR" sz="13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</a:b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사건의 수사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재판 등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업무 처리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16845" y="3637990"/>
              <a:ext cx="1512000" cy="224117"/>
            </a:xfrm>
            <a:prstGeom prst="rect">
              <a:avLst/>
            </a:prstGeom>
            <a:solidFill>
              <a:srgbClr val="00B0D8"/>
            </a:solidFill>
            <a:ln w="6350">
              <a:noFill/>
            </a:ln>
          </p:spPr>
          <p:txBody>
            <a:bodyPr wrap="none" rtlCol="0" anchor="ctr">
              <a:noAutofit/>
            </a:bodyPr>
            <a:lstStyle/>
            <a:p>
              <a:r>
                <a:rPr lang="en-US" altLang="ko-KR" sz="12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14</a:t>
              </a:r>
              <a:endParaRPr lang="ko-KR" altLang="en-US" sz="12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grpSp>
        <p:nvGrpSpPr>
          <p:cNvPr id="14" name="그룹 76"/>
          <p:cNvGrpSpPr/>
          <p:nvPr/>
        </p:nvGrpSpPr>
        <p:grpSpPr>
          <a:xfrm>
            <a:off x="3813794" y="4914054"/>
            <a:ext cx="1515451" cy="1378796"/>
            <a:chOff x="2213594" y="3447490"/>
            <a:chExt cx="1515451" cy="1378796"/>
          </a:xfrm>
        </p:grpSpPr>
        <p:sp>
          <p:nvSpPr>
            <p:cNvPr id="78" name="TextBox 77"/>
            <p:cNvSpPr txBox="1"/>
            <p:nvPr/>
          </p:nvSpPr>
          <p:spPr>
            <a:xfrm>
              <a:off x="2213594" y="3449214"/>
              <a:ext cx="1512000" cy="137707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B0D8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ko-KR" sz="13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/>
              </a:r>
              <a:br>
                <a:rPr lang="en-US" altLang="ko-KR" sz="13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</a:b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공공기관이 실시하는</a:t>
              </a:r>
              <a:endPara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각종 평가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판정</a:t>
              </a:r>
              <a:r>
                <a:rPr lang="en-US" altLang="ko-KR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/>
              </a:r>
              <a:br>
                <a:rPr lang="en-US" altLang="ko-KR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</a:b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itchFamily="18" charset="-127"/>
                  <a:ea typeface="KoPub돋움체 Light" pitchFamily="18" charset="-127"/>
                </a:rPr>
                <a:t>업무 개입</a:t>
              </a:r>
              <a:endPara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itchFamily="18" charset="-127"/>
                <a:ea typeface="KoPub돋움체 Light" pitchFamily="18" charset="-127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217045" y="3447490"/>
              <a:ext cx="1512000" cy="224117"/>
            </a:xfrm>
            <a:prstGeom prst="rect">
              <a:avLst/>
            </a:prstGeom>
            <a:solidFill>
              <a:srgbClr val="00B0D8"/>
            </a:solidFill>
            <a:ln w="6350">
              <a:noFill/>
            </a:ln>
          </p:spPr>
          <p:txBody>
            <a:bodyPr wrap="none" rtlCol="0" anchor="ctr">
              <a:noAutofit/>
            </a:bodyPr>
            <a:lstStyle/>
            <a:p>
              <a:r>
                <a:rPr lang="en-US" altLang="ko-KR" sz="12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12</a:t>
              </a:r>
              <a:endParaRPr lang="ko-KR" altLang="en-US" sz="12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grpSp>
        <p:nvGrpSpPr>
          <p:cNvPr id="15" name="그룹 85"/>
          <p:cNvGrpSpPr/>
          <p:nvPr/>
        </p:nvGrpSpPr>
        <p:grpSpPr>
          <a:xfrm>
            <a:off x="5418138" y="4915778"/>
            <a:ext cx="1515451" cy="1377072"/>
            <a:chOff x="5427663" y="4915778"/>
            <a:chExt cx="1515451" cy="1377072"/>
          </a:xfrm>
        </p:grpSpPr>
        <p:sp>
          <p:nvSpPr>
            <p:cNvPr id="81" name="TextBox 80"/>
            <p:cNvSpPr txBox="1"/>
            <p:nvPr/>
          </p:nvSpPr>
          <p:spPr>
            <a:xfrm>
              <a:off x="5427663" y="4915778"/>
              <a:ext cx="1512000" cy="137707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B0D8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ko-KR" sz="13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/>
              </a:r>
              <a:br>
                <a:rPr lang="en-US" altLang="ko-KR" sz="13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</a:b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행정지도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단속 등</a:t>
              </a:r>
              <a:endPara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대상 선정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배제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,</a:t>
              </a:r>
              <a:b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</a:b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위법사항 묵인</a:t>
              </a:r>
              <a:endPara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431114" y="4923579"/>
              <a:ext cx="1512000" cy="224117"/>
            </a:xfrm>
            <a:prstGeom prst="rect">
              <a:avLst/>
            </a:prstGeom>
            <a:solidFill>
              <a:srgbClr val="00B0D8"/>
            </a:solidFill>
            <a:ln w="6350">
              <a:noFill/>
            </a:ln>
          </p:spPr>
          <p:txBody>
            <a:bodyPr wrap="none" rtlCol="0" anchor="ctr">
              <a:noAutofit/>
            </a:bodyPr>
            <a:lstStyle/>
            <a:p>
              <a:r>
                <a:rPr lang="en-US" altLang="ko-KR" sz="12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13</a:t>
              </a:r>
              <a:endParaRPr lang="ko-KR" altLang="en-US" sz="12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grpSp>
        <p:nvGrpSpPr>
          <p:cNvPr id="16" name="그룹 82"/>
          <p:cNvGrpSpPr/>
          <p:nvPr/>
        </p:nvGrpSpPr>
        <p:grpSpPr>
          <a:xfrm>
            <a:off x="2211388" y="4916064"/>
            <a:ext cx="1517657" cy="1377072"/>
            <a:chOff x="611188" y="3630189"/>
            <a:chExt cx="1517657" cy="1377072"/>
          </a:xfrm>
        </p:grpSpPr>
        <p:sp>
          <p:nvSpPr>
            <p:cNvPr id="84" name="TextBox 83"/>
            <p:cNvSpPr txBox="1"/>
            <p:nvPr/>
          </p:nvSpPr>
          <p:spPr>
            <a:xfrm>
              <a:off x="611188" y="3630189"/>
              <a:ext cx="1512000" cy="137707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B0D8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ko-KR" sz="13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/>
              </a:r>
              <a:br>
                <a:rPr lang="en-US" altLang="ko-KR" sz="13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</a:b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징병검사 등</a:t>
              </a:r>
              <a:r>
                <a:rPr lang="en-US" altLang="ko-KR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/>
              </a:r>
              <a:br>
                <a:rPr lang="en-US" altLang="ko-KR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</a:b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병역 관련 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itchFamily="18" charset="-127"/>
                  <a:ea typeface="KoPub돋움체 Light" pitchFamily="18" charset="-127"/>
                </a:rPr>
                <a:t>업무 처리</a:t>
              </a:r>
              <a:endParaRPr lang="ko-KR" altLang="en-US" sz="13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itchFamily="18" charset="-127"/>
                <a:ea typeface="KoPub돋움체 Light" pitchFamily="18" charset="-127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16845" y="3637990"/>
              <a:ext cx="1512000" cy="224117"/>
            </a:xfrm>
            <a:prstGeom prst="rect">
              <a:avLst/>
            </a:prstGeom>
            <a:solidFill>
              <a:srgbClr val="00B0D8"/>
            </a:solidFill>
            <a:ln w="6350">
              <a:noFill/>
            </a:ln>
          </p:spPr>
          <p:txBody>
            <a:bodyPr wrap="none" rtlCol="0" anchor="ctr">
              <a:noAutofit/>
            </a:bodyPr>
            <a:lstStyle/>
            <a:p>
              <a:r>
                <a:rPr lang="en-US" altLang="ko-KR" sz="12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11</a:t>
              </a:r>
              <a:endParaRPr lang="ko-KR" altLang="en-US" sz="12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grpSp>
        <p:nvGrpSpPr>
          <p:cNvPr id="17" name="그룹 68"/>
          <p:cNvGrpSpPr/>
          <p:nvPr/>
        </p:nvGrpSpPr>
        <p:grpSpPr>
          <a:xfrm>
            <a:off x="620714" y="1269502"/>
            <a:ext cx="7999411" cy="478335"/>
            <a:chOff x="2516729" y="1670774"/>
            <a:chExt cx="7999411" cy="478335"/>
          </a:xfrm>
        </p:grpSpPr>
        <p:sp>
          <p:nvSpPr>
            <p:cNvPr id="80" name="TextBox 79"/>
            <p:cNvSpPr txBox="1"/>
            <p:nvPr/>
          </p:nvSpPr>
          <p:spPr>
            <a:xfrm>
              <a:off x="2821534" y="1806210"/>
              <a:ext cx="7694606" cy="342899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부정청탁에 대한 </a:t>
              </a:r>
              <a:r>
                <a:rPr lang="ko-KR" altLang="en-US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명확한 판단기준 </a:t>
              </a:r>
              <a:r>
                <a:rPr lang="ko-KR" altLang="en-US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제시</a:t>
              </a:r>
              <a:r>
                <a:rPr lang="ko-KR" altLang="en-US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를 위해 부정청탁 행위유형을 </a:t>
              </a:r>
              <a:r>
                <a:rPr lang="ko-KR" altLang="en-US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구체적으로 규정</a:t>
              </a:r>
              <a:endParaRPr lang="en-US" altLang="ko-KR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  <a:p>
              <a:pPr>
                <a:lnSpc>
                  <a:spcPct val="120000"/>
                </a:lnSpc>
              </a:pPr>
              <a:r>
                <a:rPr lang="en-US" altLang="ko-KR" sz="170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  <a:sym typeface="Wingdings" panose="05000000000000000000" pitchFamily="2" charset="2"/>
                </a:rPr>
                <a:t>  </a:t>
              </a:r>
              <a:r>
                <a:rPr lang="ko-KR" altLang="en-US" sz="170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법에 열거된 </a:t>
              </a:r>
              <a:r>
                <a:rPr lang="en-US" altLang="ko-KR" sz="170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B0F0"/>
                  </a:solidFill>
                  <a:latin typeface="KoPub돋움체 Bold" pitchFamily="18" charset="-127"/>
                  <a:ea typeface="KoPub돋움체 Bold" pitchFamily="18" charset="-127"/>
                </a:rPr>
                <a:t>14</a:t>
              </a:r>
              <a:r>
                <a:rPr lang="ko-KR" altLang="en-US" sz="170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B0F0"/>
                  </a:solidFill>
                  <a:latin typeface="KoPub돋움체 Bold" pitchFamily="18" charset="-127"/>
                  <a:ea typeface="KoPub돋움체 Bold" pitchFamily="18" charset="-127"/>
                </a:rPr>
                <a:t>가지 대상직무</a:t>
              </a:r>
              <a:r>
                <a:rPr lang="ko-KR" altLang="en-US" sz="170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에 대하여 </a:t>
              </a:r>
              <a:r>
                <a:rPr lang="ko-KR" altLang="en-US" sz="170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B0F0"/>
                  </a:solidFill>
                  <a:latin typeface="KoPub돋움체 Bold" pitchFamily="18" charset="-127"/>
                  <a:ea typeface="KoPub돋움체 Bold" pitchFamily="18" charset="-127"/>
                </a:rPr>
                <a:t>법령을 위반</a:t>
              </a:r>
              <a:r>
                <a:rPr lang="ko-KR" altLang="en-US" sz="170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하게 하거나 </a:t>
              </a:r>
              <a:r>
                <a:rPr lang="ko-KR" altLang="en-US" sz="170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B0F0"/>
                  </a:solidFill>
                  <a:latin typeface="KoPub돋움체 Bold" pitchFamily="18" charset="-127"/>
                  <a:ea typeface="KoPub돋움체 Bold" pitchFamily="18" charset="-127"/>
                </a:rPr>
                <a:t>지위</a:t>
              </a:r>
              <a:r>
                <a:rPr lang="en-US" altLang="ko-KR" sz="170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B0F0"/>
                  </a:solidFill>
                  <a:latin typeface="KoPub돋움체 Bold" pitchFamily="18" charset="-127"/>
                  <a:ea typeface="KoPub돋움체 Bold" pitchFamily="18" charset="-127"/>
                </a:rPr>
                <a:t>·</a:t>
              </a:r>
              <a:r>
                <a:rPr lang="ko-KR" altLang="en-US" sz="170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B0F0"/>
                  </a:solidFill>
                  <a:latin typeface="KoPub돋움체 Bold" pitchFamily="18" charset="-127"/>
                  <a:ea typeface="KoPub돋움체 Bold" pitchFamily="18" charset="-127"/>
                </a:rPr>
                <a:t>권한을 남용</a:t>
              </a:r>
              <a:r>
                <a:rPr lang="ko-KR" altLang="en-US" sz="170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하게 하는 행위</a:t>
              </a:r>
              <a:endParaRPr lang="ko-KR" altLang="en-US" sz="170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grpSp>
          <p:nvGrpSpPr>
            <p:cNvPr id="18" name="그룹 93"/>
            <p:cNvGrpSpPr/>
            <p:nvPr/>
          </p:nvGrpSpPr>
          <p:grpSpPr>
            <a:xfrm>
              <a:off x="2516729" y="1670774"/>
              <a:ext cx="280470" cy="253967"/>
              <a:chOff x="1729284" y="1265192"/>
              <a:chExt cx="341831" cy="309530"/>
            </a:xfrm>
          </p:grpSpPr>
          <p:sp>
            <p:nvSpPr>
              <p:cNvPr id="88" name="Freeform 5"/>
              <p:cNvSpPr>
                <a:spLocks/>
              </p:cNvSpPr>
              <p:nvPr/>
            </p:nvSpPr>
            <p:spPr bwMode="auto">
              <a:xfrm>
                <a:off x="1909761" y="1401237"/>
                <a:ext cx="161354" cy="173485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rgbClr val="FCB8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97" name="Freeform 6"/>
              <p:cNvSpPr>
                <a:spLocks/>
              </p:cNvSpPr>
              <p:nvPr/>
            </p:nvSpPr>
            <p:spPr bwMode="auto">
              <a:xfrm>
                <a:off x="1729284" y="1265192"/>
                <a:ext cx="292757" cy="294023"/>
              </a:xfrm>
              <a:custGeom>
                <a:avLst/>
                <a:gdLst>
                  <a:gd name="T0" fmla="*/ 140 w 389"/>
                  <a:gd name="T1" fmla="*/ 377 h 392"/>
                  <a:gd name="T2" fmla="*/ 24 w 389"/>
                  <a:gd name="T3" fmla="*/ 262 h 392"/>
                  <a:gd name="T4" fmla="*/ 22 w 389"/>
                  <a:gd name="T5" fmla="*/ 172 h 392"/>
                  <a:gd name="T6" fmla="*/ 76 w 389"/>
                  <a:gd name="T7" fmla="*/ 95 h 392"/>
                  <a:gd name="T8" fmla="*/ 164 w 389"/>
                  <a:gd name="T9" fmla="*/ 42 h 392"/>
                  <a:gd name="T10" fmla="*/ 175 w 389"/>
                  <a:gd name="T11" fmla="*/ 43 h 392"/>
                  <a:gd name="T12" fmla="*/ 179 w 389"/>
                  <a:gd name="T13" fmla="*/ 45 h 392"/>
                  <a:gd name="T14" fmla="*/ 180 w 389"/>
                  <a:gd name="T15" fmla="*/ 44 h 392"/>
                  <a:gd name="T16" fmla="*/ 328 w 389"/>
                  <a:gd name="T17" fmla="*/ 100 h 392"/>
                  <a:gd name="T18" fmla="*/ 359 w 389"/>
                  <a:gd name="T19" fmla="*/ 143 h 392"/>
                  <a:gd name="T20" fmla="*/ 362 w 389"/>
                  <a:gd name="T21" fmla="*/ 178 h 392"/>
                  <a:gd name="T22" fmla="*/ 358 w 389"/>
                  <a:gd name="T23" fmla="*/ 260 h 392"/>
                  <a:gd name="T24" fmla="*/ 355 w 389"/>
                  <a:gd name="T25" fmla="*/ 270 h 392"/>
                  <a:gd name="T26" fmla="*/ 362 w 389"/>
                  <a:gd name="T27" fmla="*/ 270 h 392"/>
                  <a:gd name="T28" fmla="*/ 362 w 389"/>
                  <a:gd name="T29" fmla="*/ 272 h 392"/>
                  <a:gd name="T30" fmla="*/ 314 w 389"/>
                  <a:gd name="T31" fmla="*/ 344 h 392"/>
                  <a:gd name="T32" fmla="*/ 313 w 389"/>
                  <a:gd name="T33" fmla="*/ 342 h 392"/>
                  <a:gd name="T34" fmla="*/ 300 w 389"/>
                  <a:gd name="T35" fmla="*/ 346 h 392"/>
                  <a:gd name="T36" fmla="*/ 281 w 389"/>
                  <a:gd name="T37" fmla="*/ 357 h 392"/>
                  <a:gd name="T38" fmla="*/ 242 w 389"/>
                  <a:gd name="T39" fmla="*/ 376 h 392"/>
                  <a:gd name="T40" fmla="*/ 234 w 389"/>
                  <a:gd name="T41" fmla="*/ 380 h 392"/>
                  <a:gd name="T42" fmla="*/ 213 w 389"/>
                  <a:gd name="T43" fmla="*/ 377 h 392"/>
                  <a:gd name="T44" fmla="*/ 169 w 389"/>
                  <a:gd name="T45" fmla="*/ 374 h 392"/>
                  <a:gd name="T46" fmla="*/ 160 w 389"/>
                  <a:gd name="T47" fmla="*/ 374 h 392"/>
                  <a:gd name="T48" fmla="*/ 140 w 389"/>
                  <a:gd name="T49" fmla="*/ 37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9" h="392">
                    <a:moveTo>
                      <a:pt x="140" y="377"/>
                    </a:moveTo>
                    <a:cubicBezTo>
                      <a:pt x="130" y="392"/>
                      <a:pt x="0" y="275"/>
                      <a:pt x="24" y="262"/>
                    </a:cubicBezTo>
                    <a:cubicBezTo>
                      <a:pt x="4" y="256"/>
                      <a:pt x="22" y="182"/>
                      <a:pt x="22" y="172"/>
                    </a:cubicBezTo>
                    <a:cubicBezTo>
                      <a:pt x="21" y="162"/>
                      <a:pt x="64" y="90"/>
                      <a:pt x="76" y="95"/>
                    </a:cubicBezTo>
                    <a:cubicBezTo>
                      <a:pt x="83" y="63"/>
                      <a:pt x="159" y="60"/>
                      <a:pt x="164" y="42"/>
                    </a:cubicBezTo>
                    <a:cubicBezTo>
                      <a:pt x="165" y="41"/>
                      <a:pt x="172" y="42"/>
                      <a:pt x="175" y="43"/>
                    </a:cubicBezTo>
                    <a:cubicBezTo>
                      <a:pt x="174" y="44"/>
                      <a:pt x="183" y="30"/>
                      <a:pt x="179" y="45"/>
                    </a:cubicBezTo>
                    <a:cubicBezTo>
                      <a:pt x="179" y="44"/>
                      <a:pt x="180" y="44"/>
                      <a:pt x="180" y="44"/>
                    </a:cubicBezTo>
                    <a:cubicBezTo>
                      <a:pt x="192" y="0"/>
                      <a:pt x="321" y="102"/>
                      <a:pt x="328" y="100"/>
                    </a:cubicBezTo>
                    <a:cubicBezTo>
                      <a:pt x="327" y="109"/>
                      <a:pt x="358" y="126"/>
                      <a:pt x="359" y="143"/>
                    </a:cubicBezTo>
                    <a:cubicBezTo>
                      <a:pt x="360" y="148"/>
                      <a:pt x="363" y="171"/>
                      <a:pt x="362" y="178"/>
                    </a:cubicBezTo>
                    <a:cubicBezTo>
                      <a:pt x="389" y="187"/>
                      <a:pt x="366" y="262"/>
                      <a:pt x="358" y="260"/>
                    </a:cubicBezTo>
                    <a:cubicBezTo>
                      <a:pt x="358" y="262"/>
                      <a:pt x="356" y="268"/>
                      <a:pt x="355" y="270"/>
                    </a:cubicBezTo>
                    <a:cubicBezTo>
                      <a:pt x="356" y="267"/>
                      <a:pt x="358" y="267"/>
                      <a:pt x="362" y="270"/>
                    </a:cubicBezTo>
                    <a:cubicBezTo>
                      <a:pt x="361" y="271"/>
                      <a:pt x="361" y="271"/>
                      <a:pt x="362" y="272"/>
                    </a:cubicBezTo>
                    <a:cubicBezTo>
                      <a:pt x="355" y="271"/>
                      <a:pt x="314" y="341"/>
                      <a:pt x="314" y="344"/>
                    </a:cubicBezTo>
                    <a:cubicBezTo>
                      <a:pt x="311" y="343"/>
                      <a:pt x="311" y="342"/>
                      <a:pt x="313" y="342"/>
                    </a:cubicBezTo>
                    <a:cubicBezTo>
                      <a:pt x="301" y="342"/>
                      <a:pt x="310" y="349"/>
                      <a:pt x="300" y="346"/>
                    </a:cubicBezTo>
                    <a:cubicBezTo>
                      <a:pt x="298" y="354"/>
                      <a:pt x="291" y="362"/>
                      <a:pt x="281" y="357"/>
                    </a:cubicBezTo>
                    <a:cubicBezTo>
                      <a:pt x="280" y="359"/>
                      <a:pt x="240" y="390"/>
                      <a:pt x="242" y="376"/>
                    </a:cubicBezTo>
                    <a:cubicBezTo>
                      <a:pt x="240" y="380"/>
                      <a:pt x="234" y="392"/>
                      <a:pt x="234" y="380"/>
                    </a:cubicBezTo>
                    <a:cubicBezTo>
                      <a:pt x="232" y="380"/>
                      <a:pt x="209" y="387"/>
                      <a:pt x="213" y="377"/>
                    </a:cubicBezTo>
                    <a:cubicBezTo>
                      <a:pt x="200" y="376"/>
                      <a:pt x="186" y="377"/>
                      <a:pt x="169" y="374"/>
                    </a:cubicBezTo>
                    <a:cubicBezTo>
                      <a:pt x="167" y="384"/>
                      <a:pt x="160" y="379"/>
                      <a:pt x="160" y="374"/>
                    </a:cubicBezTo>
                    <a:cubicBezTo>
                      <a:pt x="154" y="373"/>
                      <a:pt x="145" y="378"/>
                      <a:pt x="140" y="377"/>
                    </a:cubicBezTo>
                  </a:path>
                </a:pathLst>
              </a:custGeom>
              <a:solidFill>
                <a:srgbClr val="006CB6">
                  <a:alpha val="9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</p:grpSp>
      </p:grpSp>
      <p:sp>
        <p:nvSpPr>
          <p:cNvPr id="69" name="직사각형 6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4370"/>
              </a:gs>
              <a:gs pos="45000">
                <a:srgbClr val="004370">
                  <a:alpha val="94000"/>
                </a:srgbClr>
              </a:gs>
              <a:gs pos="100000">
                <a:srgbClr val="004370">
                  <a:alpha val="74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TextBox 71"/>
          <p:cNvSpPr txBox="1"/>
          <p:nvPr/>
        </p:nvSpPr>
        <p:spPr>
          <a:xfrm>
            <a:off x="611189" y="1125538"/>
            <a:ext cx="7921624" cy="5949951"/>
          </a:xfrm>
          <a:prstGeom prst="rect">
            <a:avLst/>
          </a:prstGeom>
          <a:solidFill>
            <a:schemeClr val="bg1"/>
          </a:solidFill>
          <a:ln w="22225">
            <a:noFill/>
          </a:ln>
          <a:effectLst/>
        </p:spPr>
        <p:txBody>
          <a:bodyPr wrap="none" rtlCol="0" anchor="ctr">
            <a:noAutofit/>
          </a:bodyPr>
          <a:lstStyle/>
          <a:p>
            <a:pPr marL="358775" indent="-266700"/>
            <a:endParaRPr lang="ko-KR" altLang="en-US" sz="1400" spc="-100" dirty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77278" y="472198"/>
            <a:ext cx="2485072" cy="49832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ko-KR" altLang="en-US" sz="28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금지행위</a:t>
            </a:r>
            <a:r>
              <a:rPr lang="en-US" altLang="ko-KR" sz="28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28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자세히</a:t>
            </a:r>
            <a:r>
              <a:rPr lang="en-US" altLang="ko-KR" sz="28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28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보기</a:t>
            </a:r>
            <a:endParaRPr lang="ko-KR" altLang="en-US" sz="2800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611188" y="6019800"/>
            <a:ext cx="7921625" cy="8382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도넛 76"/>
          <p:cNvSpPr/>
          <p:nvPr/>
        </p:nvSpPr>
        <p:spPr>
          <a:xfrm rot="1124830">
            <a:off x="597438" y="353687"/>
            <a:ext cx="399360" cy="399360"/>
          </a:xfrm>
          <a:prstGeom prst="donut">
            <a:avLst>
              <a:gd name="adj" fmla="val 107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모서리가 둥근 직사각형 82"/>
          <p:cNvSpPr/>
          <p:nvPr/>
        </p:nvSpPr>
        <p:spPr>
          <a:xfrm rot="3392461">
            <a:off x="840967" y="785783"/>
            <a:ext cx="222668" cy="4800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TextBox 85"/>
          <p:cNvSpPr txBox="1"/>
          <p:nvPr/>
        </p:nvSpPr>
        <p:spPr>
          <a:xfrm>
            <a:off x="611189" y="2100242"/>
            <a:ext cx="7921624" cy="576000"/>
          </a:xfrm>
          <a:prstGeom prst="rect">
            <a:avLst/>
          </a:prstGeom>
          <a:noFill/>
          <a:ln w="6350">
            <a:noFill/>
          </a:ln>
          <a:effectLst/>
        </p:spPr>
        <p:txBody>
          <a:bodyPr wrap="none" rtlCol="0" anchor="ctr">
            <a:noAutofit/>
          </a:bodyPr>
          <a:lstStyle/>
          <a:p>
            <a:pPr marL="358775" indent="-254000"/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10. 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학교 </a:t>
            </a: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입학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·</a:t>
            </a: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성적 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등 업무 처리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조작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/>
            </a:r>
            <a:b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각급 학교의 입학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성적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수행평가 등의 업무에 관하여 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rgbClr val="1E40EA"/>
                </a:solidFill>
                <a:latin typeface="KoPub돋움체 Medium" pitchFamily="18" charset="-127"/>
                <a:ea typeface="KoPub돋움체 Medium" pitchFamily="18" charset="-127"/>
              </a:rPr>
              <a:t>법령을 위반하여 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처리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조작하도록 하는 행위</a:t>
            </a:r>
            <a:endParaRPr lang="ko-KR" altLang="en-US" sz="1400" spc="-100" dirty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11189" y="1314593"/>
            <a:ext cx="7921624" cy="759600"/>
          </a:xfrm>
          <a:prstGeom prst="rect">
            <a:avLst/>
          </a:prstGeom>
          <a:noFill/>
          <a:ln w="6350">
            <a:noFill/>
          </a:ln>
          <a:effectLst/>
        </p:spPr>
        <p:txBody>
          <a:bodyPr wrap="none" rtlCol="0" anchor="ctr">
            <a:noAutofit/>
          </a:bodyPr>
          <a:lstStyle/>
          <a:p>
            <a:pPr marL="268288" indent="-160338"/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  9. 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공공기관이 생산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·</a:t>
            </a: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공급하는 재화 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및 용역의 </a:t>
            </a: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비정상적 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거래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/>
            </a:r>
            <a:b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  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공공기관이 생산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공급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관리하는 재화 및 용역을 특정 개인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단체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법인에게 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rgbClr val="1E40EA"/>
                </a:solidFill>
                <a:latin typeface="KoPub돋움체 Medium" pitchFamily="18" charset="-127"/>
                <a:ea typeface="KoPub돋움체 Medium" pitchFamily="18" charset="-127"/>
              </a:rPr>
              <a:t>법령에서 정하는 가격 또는  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rgbClr val="1E40EA"/>
                </a:solidFill>
                <a:latin typeface="KoPub돋움체 Medium" pitchFamily="18" charset="-127"/>
                <a:ea typeface="KoPub돋움체 Medium" pitchFamily="18" charset="-127"/>
              </a:rPr>
              <a:t/>
            </a:r>
            <a:b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rgbClr val="1E40EA"/>
                </a:solidFill>
                <a:latin typeface="KoPub돋움체 Medium" pitchFamily="18" charset="-127"/>
                <a:ea typeface="KoPub돋움체 Medium" pitchFamily="18" charset="-127"/>
              </a:rPr>
            </a:b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rgbClr val="1E40EA"/>
                </a:solidFill>
                <a:latin typeface="KoPub돋움체 Medium" pitchFamily="18" charset="-127"/>
                <a:ea typeface="KoPub돋움체 Medium" pitchFamily="18" charset="-127"/>
              </a:rPr>
              <a:t>   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rgbClr val="1E40EA"/>
                </a:solidFill>
                <a:latin typeface="KoPub돋움체 Medium" pitchFamily="18" charset="-127"/>
                <a:ea typeface="KoPub돋움체 Medium" pitchFamily="18" charset="-127"/>
              </a:rPr>
              <a:t>정상적인 거래관행에서 벗어나 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매각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교환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사용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수익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점유하도록 하는 행위</a:t>
            </a:r>
            <a:endParaRPr lang="ko-KR" altLang="en-US" sz="1400" spc="-100" dirty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11189" y="2702291"/>
            <a:ext cx="7921624" cy="576000"/>
          </a:xfrm>
          <a:prstGeom prst="rect">
            <a:avLst/>
          </a:prstGeom>
          <a:noFill/>
          <a:ln w="6350">
            <a:noFill/>
          </a:ln>
          <a:effectLst/>
        </p:spPr>
        <p:txBody>
          <a:bodyPr wrap="none" rtlCol="0" anchor="ctr">
            <a:noAutofit/>
          </a:bodyPr>
          <a:lstStyle/>
          <a:p>
            <a:pPr marL="358775" indent="-254000"/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11. 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징병검사 등 병역 </a:t>
            </a: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관련 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업무 처리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/>
            </a:r>
            <a:b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징병검사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부대 배속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보직 부여 등 병역 관련 업무에 관하여 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rgbClr val="1E40EA"/>
                </a:solidFill>
                <a:latin typeface="KoPub돋움체 Medium" pitchFamily="18" charset="-127"/>
                <a:ea typeface="KoPub돋움체 Medium" pitchFamily="18" charset="-127"/>
              </a:rPr>
              <a:t>법령을 위반하여 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처리하도록 하는 행위</a:t>
            </a:r>
            <a:endParaRPr lang="ko-KR" altLang="en-US" sz="1400" spc="-100" dirty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11189" y="3304340"/>
            <a:ext cx="7921624" cy="759600"/>
          </a:xfrm>
          <a:prstGeom prst="rect">
            <a:avLst/>
          </a:prstGeom>
          <a:noFill/>
          <a:ln w="6350">
            <a:noFill/>
          </a:ln>
          <a:effectLst/>
        </p:spPr>
        <p:txBody>
          <a:bodyPr wrap="none" rtlCol="0" anchor="ctr">
            <a:noAutofit/>
          </a:bodyPr>
          <a:lstStyle/>
          <a:p>
            <a:pPr marL="358775" indent="-254000"/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12. 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공공기관이 실시하는 각종 </a:t>
            </a: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평가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판정 업무 개입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/>
            </a:r>
            <a:b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공공기관이 실시하는 각종 평가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판정 업무에 관하여 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rgbClr val="1E40EA"/>
                </a:solidFill>
                <a:latin typeface="KoPub돋움체 Medium" pitchFamily="18" charset="-127"/>
                <a:ea typeface="KoPub돋움체 Medium" pitchFamily="18" charset="-127"/>
              </a:rPr>
              <a:t>법령을 위반하여 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평가 또는 판정하게 하거나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/>
            </a:r>
            <a:b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결과를 조작하도록 하는 행위</a:t>
            </a:r>
            <a:endParaRPr lang="ko-KR" altLang="en-US" sz="1400" spc="-100" dirty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11189" y="4089989"/>
            <a:ext cx="7921624" cy="759600"/>
          </a:xfrm>
          <a:prstGeom prst="rect">
            <a:avLst/>
          </a:prstGeom>
          <a:noFill/>
          <a:ln w="6350">
            <a:noFill/>
          </a:ln>
          <a:effectLst/>
        </p:spPr>
        <p:txBody>
          <a:bodyPr wrap="none" rtlCol="0" anchor="ctr">
            <a:noAutofit/>
          </a:bodyPr>
          <a:lstStyle/>
          <a:p>
            <a:pPr marL="358775" indent="-254000"/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13. 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행정지도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·</a:t>
            </a: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단속 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등 대상 선정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배제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, 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위법사항 묵인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/>
            </a:r>
            <a:b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rgbClr val="1E40EA"/>
                </a:solidFill>
                <a:latin typeface="KoPub돋움체 Medium" pitchFamily="18" charset="-127"/>
                <a:ea typeface="KoPub돋움체 Medium" pitchFamily="18" charset="-127"/>
              </a:rPr>
              <a:t>법령을 위반하여 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행정지도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단속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감사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조사 대상에서 특정 개인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단체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법인이 선정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배제되도록 하거나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/>
            </a:r>
            <a:b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행정지도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단속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감사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조사의 결과를 조작하거나 또는 그 위법사항을 묵인하게 하는 행위</a:t>
            </a:r>
            <a:endParaRPr lang="ko-KR" altLang="en-US" sz="1400" spc="-100" dirty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11189" y="4875638"/>
            <a:ext cx="7921624" cy="576000"/>
          </a:xfrm>
          <a:prstGeom prst="rect">
            <a:avLst/>
          </a:prstGeom>
          <a:noFill/>
          <a:ln w="6350">
            <a:noFill/>
          </a:ln>
          <a:effectLst/>
        </p:spPr>
        <p:txBody>
          <a:bodyPr wrap="none" rtlCol="0" anchor="ctr">
            <a:noAutofit/>
          </a:bodyPr>
          <a:lstStyle/>
          <a:p>
            <a:pPr marL="358775" indent="-254000"/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14. 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사건의 </a:t>
            </a: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수사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·</a:t>
            </a: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재판 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등 업무 처리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/>
            </a:r>
            <a:b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사건의 수사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재판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심판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결정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조정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중재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화해 또는 이에 준하는 업무를 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rgbClr val="1E40EA"/>
                </a:solidFill>
                <a:latin typeface="KoPub돋움체 Medium" pitchFamily="18" charset="-127"/>
                <a:ea typeface="KoPub돋움체 Medium" pitchFamily="18" charset="-127"/>
              </a:rPr>
              <a:t>법령을 위반하여 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처리하도록 하는 행위</a:t>
            </a:r>
            <a:endParaRPr lang="ko-KR" altLang="en-US" sz="1400" spc="-100" dirty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11189" y="5477688"/>
            <a:ext cx="7921624" cy="759600"/>
          </a:xfrm>
          <a:prstGeom prst="rect">
            <a:avLst/>
          </a:prstGeom>
          <a:noFill/>
          <a:ln w="22225">
            <a:noFill/>
          </a:ln>
          <a:effectLst/>
        </p:spPr>
        <p:txBody>
          <a:bodyPr wrap="none" rtlCol="0" anchor="ctr">
            <a:noAutofit/>
          </a:bodyPr>
          <a:lstStyle/>
          <a:p>
            <a:pPr marL="358775" indent="-266700"/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15. 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지위</a:t>
            </a:r>
            <a:r>
              <a:rPr lang="en-US" altLang="ko-KR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·</a:t>
            </a:r>
            <a:r>
              <a: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권한 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남용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/>
            </a:r>
            <a:b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 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호부터 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14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호까지의 부정청탁의 대상이 되는 업무에 관하여 </a:t>
            </a:r>
            <a:r>
              <a:rPr lang="ko-KR" altLang="en-US" sz="1400" spc="-100" dirty="0" err="1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공직자등이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법령에 따라 </a:t>
            </a:r>
            <a:r>
              <a:rPr lang="ko-KR" altLang="en-US" sz="1400" spc="-100" dirty="0" err="1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부여받은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/>
            </a:r>
            <a:b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rgbClr val="1E40EA"/>
                </a:solidFill>
                <a:latin typeface="KoPub돋움체 Medium" pitchFamily="18" charset="-127"/>
                <a:ea typeface="KoPub돋움체 Medium" pitchFamily="18" charset="-127"/>
              </a:rPr>
              <a:t>지위</a:t>
            </a:r>
            <a:r>
              <a: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rgbClr val="1E40EA"/>
                </a:solidFill>
                <a:latin typeface="KoPub돋움체 Medium" pitchFamily="18" charset="-127"/>
                <a:ea typeface="KoPub돋움체 Medium" pitchFamily="18" charset="-127"/>
              </a:rPr>
              <a:t>·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rgbClr val="1E40EA"/>
                </a:solidFill>
                <a:latin typeface="KoPub돋움체 Medium" pitchFamily="18" charset="-127"/>
                <a:ea typeface="KoPub돋움체 Medium" pitchFamily="18" charset="-127"/>
              </a:rPr>
              <a:t>권한을 벗어나 행사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하거나 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rgbClr val="1E40EA"/>
                </a:solidFill>
                <a:latin typeface="KoPub돋움체 Medium" pitchFamily="18" charset="-127"/>
                <a:ea typeface="KoPub돋움체 Medium" pitchFamily="18" charset="-127"/>
              </a:rPr>
              <a:t>권한에 속하지 아니한 사항을 행사</a:t>
            </a:r>
            <a:r>
              <a:rPr lang="ko-KR" altLang="en-US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하도록 하는 행위</a:t>
            </a:r>
            <a:endParaRPr lang="ko-KR" altLang="en-US" sz="1400" spc="-100" dirty="0">
              <a:ln>
                <a:solidFill>
                  <a:schemeClr val="bg1">
                    <a:lumMod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04" name="타원 103"/>
          <p:cNvSpPr/>
          <p:nvPr/>
        </p:nvSpPr>
        <p:spPr>
          <a:xfrm rot="16424830">
            <a:off x="638758" y="394613"/>
            <a:ext cx="318821" cy="318821"/>
          </a:xfrm>
          <a:prstGeom prst="ellipse">
            <a:avLst/>
          </a:prstGeom>
          <a:gradFill>
            <a:gsLst>
              <a:gs pos="0">
                <a:schemeClr val="bg1">
                  <a:alpha val="21000"/>
                </a:schemeClr>
              </a:gs>
              <a:gs pos="45000">
                <a:schemeClr val="bg1">
                  <a:alpha val="74000"/>
                </a:schemeClr>
              </a:gs>
              <a:gs pos="100000">
                <a:schemeClr val="bg1">
                  <a:alpha val="47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35256713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1"/>
            <a:ext cx="9144000" cy="1125539"/>
          </a:xfrm>
          <a:prstGeom prst="rect">
            <a:avLst/>
          </a:prstGeom>
          <a:gradFill flip="none" rotWithShape="1">
            <a:gsLst>
              <a:gs pos="13000">
                <a:srgbClr val="0064A8"/>
              </a:gs>
              <a:gs pos="0">
                <a:srgbClr val="006CB6">
                  <a:alpha val="80000"/>
                </a:srgbClr>
              </a:gs>
              <a:gs pos="100000">
                <a:srgbClr val="00437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0" y="0"/>
            <a:ext cx="9144000" cy="202223"/>
            <a:chOff x="0" y="0"/>
            <a:chExt cx="9144000" cy="279400"/>
          </a:xfrm>
        </p:grpSpPr>
        <p:sp>
          <p:nvSpPr>
            <p:cNvPr id="4" name="자유형 3"/>
            <p:cNvSpPr/>
            <p:nvPr/>
          </p:nvSpPr>
          <p:spPr>
            <a:xfrm rot="10800000">
              <a:off x="0" y="0"/>
              <a:ext cx="9144000" cy="2794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FCB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자유형 4"/>
            <p:cNvSpPr/>
            <p:nvPr/>
          </p:nvSpPr>
          <p:spPr>
            <a:xfrm rot="10800000" flipH="1">
              <a:off x="0" y="0"/>
              <a:ext cx="9144000" cy="1905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006C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68339" y="400051"/>
            <a:ext cx="2246312" cy="654049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r>
              <a:rPr lang="ko-KR" altLang="en-US" sz="2800" spc="-2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부정청탁의 금지 </a:t>
            </a:r>
            <a:endParaRPr lang="ko-KR" altLang="en-US" sz="2800" spc="-2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11188" y="511839"/>
            <a:ext cx="0" cy="144721"/>
            <a:chOff x="516732" y="651669"/>
            <a:chExt cx="0" cy="256381"/>
          </a:xfrm>
        </p:grpSpPr>
        <p:cxnSp>
          <p:nvCxnSpPr>
            <p:cNvPr id="8" name="직선 연결선 7"/>
            <p:cNvCxnSpPr/>
            <p:nvPr/>
          </p:nvCxnSpPr>
          <p:spPr>
            <a:xfrm flipV="1">
              <a:off x="516732" y="651669"/>
              <a:ext cx="0" cy="130175"/>
            </a:xfrm>
            <a:prstGeom prst="line">
              <a:avLst/>
            </a:prstGeom>
            <a:ln w="69850">
              <a:solidFill>
                <a:srgbClr val="006C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 flipV="1">
              <a:off x="516732" y="777875"/>
              <a:ext cx="0" cy="130175"/>
            </a:xfrm>
            <a:prstGeom prst="line">
              <a:avLst/>
            </a:prstGeom>
            <a:ln w="69850">
              <a:solidFill>
                <a:srgbClr val="FCB8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그룹 9"/>
          <p:cNvGrpSpPr/>
          <p:nvPr/>
        </p:nvGrpSpPr>
        <p:grpSpPr>
          <a:xfrm>
            <a:off x="7543800" y="209733"/>
            <a:ext cx="1076339" cy="558617"/>
            <a:chOff x="7543800" y="209733"/>
            <a:chExt cx="1076339" cy="558617"/>
          </a:xfrm>
        </p:grpSpPr>
        <p:grpSp>
          <p:nvGrpSpPr>
            <p:cNvPr id="11" name="그룹 10"/>
            <p:cNvGrpSpPr/>
            <p:nvPr/>
          </p:nvGrpSpPr>
          <p:grpSpPr>
            <a:xfrm>
              <a:off x="7790361" y="652511"/>
              <a:ext cx="742451" cy="115839"/>
              <a:chOff x="7874602" y="245414"/>
              <a:chExt cx="627655" cy="97928"/>
            </a:xfrm>
          </p:grpSpPr>
          <p:sp>
            <p:nvSpPr>
              <p:cNvPr id="19" name="Freeform 5"/>
              <p:cNvSpPr>
                <a:spLocks/>
              </p:cNvSpPr>
              <p:nvPr/>
            </p:nvSpPr>
            <p:spPr bwMode="auto">
              <a:xfrm>
                <a:off x="7874602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0" name="Freeform 5"/>
              <p:cNvSpPr>
                <a:spLocks/>
              </p:cNvSpPr>
              <p:nvPr/>
            </p:nvSpPr>
            <p:spPr bwMode="auto">
              <a:xfrm>
                <a:off x="8008746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8142890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2" name="Freeform 5"/>
              <p:cNvSpPr>
                <a:spLocks/>
              </p:cNvSpPr>
              <p:nvPr/>
            </p:nvSpPr>
            <p:spPr bwMode="auto">
              <a:xfrm>
                <a:off x="8277034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8411177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</p:grpSp>
        <p:grpSp>
          <p:nvGrpSpPr>
            <p:cNvPr id="12" name="그룹 11"/>
            <p:cNvGrpSpPr/>
            <p:nvPr/>
          </p:nvGrpSpPr>
          <p:grpSpPr>
            <a:xfrm>
              <a:off x="7543800" y="209733"/>
              <a:ext cx="1076339" cy="466725"/>
              <a:chOff x="7543800" y="501833"/>
              <a:chExt cx="1076339" cy="46672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543800" y="501833"/>
                <a:ext cx="1076339" cy="466725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r"/>
                <a:r>
                  <a:rPr lang="ko-KR" altLang="en-US" sz="1050" spc="-5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청탁금지법</a:t>
                </a:r>
                <a:r>
                  <a:rPr lang="en-US" altLang="ko-KR" sz="1100" spc="-5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/>
                </a:r>
                <a:br>
                  <a:rPr lang="en-US" altLang="ko-KR" sz="1100" spc="-5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</a:br>
                <a:r>
                  <a:rPr lang="ko-KR" altLang="en-US" sz="1100" spc="-5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주요내용</a:t>
                </a:r>
                <a:endParaRPr lang="ko-KR" altLang="en-US" sz="1100" spc="-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grpSp>
            <p:nvGrpSpPr>
              <p:cNvPr id="14" name="그룹 13"/>
              <p:cNvGrpSpPr/>
              <p:nvPr/>
            </p:nvGrpSpPr>
            <p:grpSpPr>
              <a:xfrm>
                <a:off x="7776211" y="542460"/>
                <a:ext cx="175978" cy="173830"/>
                <a:chOff x="3899707" y="2154288"/>
                <a:chExt cx="377224" cy="372618"/>
              </a:xfrm>
            </p:grpSpPr>
            <p:grpSp>
              <p:nvGrpSpPr>
                <p:cNvPr id="15" name="그룹 14"/>
                <p:cNvGrpSpPr/>
                <p:nvPr/>
              </p:nvGrpSpPr>
              <p:grpSpPr>
                <a:xfrm>
                  <a:off x="3899707" y="2154288"/>
                  <a:ext cx="377224" cy="372618"/>
                  <a:chOff x="4409144" y="2054269"/>
                  <a:chExt cx="1070339" cy="1057274"/>
                </a:xfrm>
              </p:grpSpPr>
              <p:sp>
                <p:nvSpPr>
                  <p:cNvPr id="17" name="Freeform 5"/>
                  <p:cNvSpPr>
                    <a:spLocks/>
                  </p:cNvSpPr>
                  <p:nvPr/>
                </p:nvSpPr>
                <p:spPr bwMode="auto">
                  <a:xfrm>
                    <a:off x="4925513" y="2054269"/>
                    <a:ext cx="553970" cy="595621"/>
                  </a:xfrm>
                  <a:custGeom>
                    <a:avLst/>
                    <a:gdLst>
                      <a:gd name="T0" fmla="*/ 97 w 280"/>
                      <a:gd name="T1" fmla="*/ 277 h 302"/>
                      <a:gd name="T2" fmla="*/ 6 w 280"/>
                      <a:gd name="T3" fmla="*/ 183 h 302"/>
                      <a:gd name="T4" fmla="*/ 19 w 280"/>
                      <a:gd name="T5" fmla="*/ 104 h 302"/>
                      <a:gd name="T6" fmla="*/ 91 w 280"/>
                      <a:gd name="T7" fmla="*/ 36 h 302"/>
                      <a:gd name="T8" fmla="*/ 262 w 280"/>
                      <a:gd name="T9" fmla="*/ 109 h 302"/>
                      <a:gd name="T10" fmla="*/ 261 w 280"/>
                      <a:gd name="T11" fmla="*/ 189 h 302"/>
                      <a:gd name="T12" fmla="*/ 259 w 280"/>
                      <a:gd name="T13" fmla="*/ 196 h 302"/>
                      <a:gd name="T14" fmla="*/ 264 w 280"/>
                      <a:gd name="T15" fmla="*/ 196 h 302"/>
                      <a:gd name="T16" fmla="*/ 174 w 280"/>
                      <a:gd name="T17" fmla="*/ 276 h 302"/>
                      <a:gd name="T18" fmla="*/ 153 w 280"/>
                      <a:gd name="T19" fmla="*/ 282 h 302"/>
                      <a:gd name="T20" fmla="*/ 119 w 280"/>
                      <a:gd name="T21" fmla="*/ 275 h 302"/>
                      <a:gd name="T22" fmla="*/ 97 w 280"/>
                      <a:gd name="T23" fmla="*/ 277 h 3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80" h="302">
                        <a:moveTo>
                          <a:pt x="97" y="277"/>
                        </a:moveTo>
                        <a:cubicBezTo>
                          <a:pt x="82" y="300"/>
                          <a:pt x="6" y="183"/>
                          <a:pt x="6" y="183"/>
                        </a:cubicBezTo>
                        <a:cubicBezTo>
                          <a:pt x="0" y="165"/>
                          <a:pt x="18" y="103"/>
                          <a:pt x="19" y="104"/>
                        </a:cubicBezTo>
                        <a:cubicBezTo>
                          <a:pt x="13" y="89"/>
                          <a:pt x="74" y="31"/>
                          <a:pt x="91" y="36"/>
                        </a:cubicBezTo>
                        <a:cubicBezTo>
                          <a:pt x="90" y="0"/>
                          <a:pt x="271" y="41"/>
                          <a:pt x="262" y="109"/>
                        </a:cubicBezTo>
                        <a:cubicBezTo>
                          <a:pt x="270" y="112"/>
                          <a:pt x="280" y="194"/>
                          <a:pt x="261" y="189"/>
                        </a:cubicBezTo>
                        <a:cubicBezTo>
                          <a:pt x="258" y="191"/>
                          <a:pt x="257" y="194"/>
                          <a:pt x="259" y="196"/>
                        </a:cubicBezTo>
                        <a:cubicBezTo>
                          <a:pt x="260" y="194"/>
                          <a:pt x="262" y="194"/>
                          <a:pt x="264" y="196"/>
                        </a:cubicBezTo>
                        <a:cubicBezTo>
                          <a:pt x="249" y="215"/>
                          <a:pt x="189" y="302"/>
                          <a:pt x="174" y="276"/>
                        </a:cubicBezTo>
                        <a:cubicBezTo>
                          <a:pt x="170" y="284"/>
                          <a:pt x="155" y="276"/>
                          <a:pt x="153" y="282"/>
                        </a:cubicBezTo>
                        <a:cubicBezTo>
                          <a:pt x="154" y="282"/>
                          <a:pt x="117" y="279"/>
                          <a:pt x="119" y="275"/>
                        </a:cubicBezTo>
                        <a:cubicBezTo>
                          <a:pt x="120" y="275"/>
                          <a:pt x="102" y="278"/>
                          <a:pt x="97" y="277"/>
                        </a:cubicBezTo>
                      </a:path>
                    </a:pathLst>
                  </a:custGeom>
                  <a:solidFill>
                    <a:srgbClr val="B2D234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  <p:sp>
                <p:nvSpPr>
                  <p:cNvPr id="18" name="Freeform 6"/>
                  <p:cNvSpPr>
                    <a:spLocks/>
                  </p:cNvSpPr>
                  <p:nvPr/>
                </p:nvSpPr>
                <p:spPr bwMode="auto">
                  <a:xfrm>
                    <a:off x="4409144" y="2102081"/>
                    <a:ext cx="1005113" cy="1009462"/>
                  </a:xfrm>
                  <a:custGeom>
                    <a:avLst/>
                    <a:gdLst>
                      <a:gd name="T0" fmla="*/ 140 w 389"/>
                      <a:gd name="T1" fmla="*/ 377 h 392"/>
                      <a:gd name="T2" fmla="*/ 24 w 389"/>
                      <a:gd name="T3" fmla="*/ 262 h 392"/>
                      <a:gd name="T4" fmla="*/ 22 w 389"/>
                      <a:gd name="T5" fmla="*/ 172 h 392"/>
                      <a:gd name="T6" fmla="*/ 76 w 389"/>
                      <a:gd name="T7" fmla="*/ 95 h 392"/>
                      <a:gd name="T8" fmla="*/ 164 w 389"/>
                      <a:gd name="T9" fmla="*/ 42 h 392"/>
                      <a:gd name="T10" fmla="*/ 175 w 389"/>
                      <a:gd name="T11" fmla="*/ 43 h 392"/>
                      <a:gd name="T12" fmla="*/ 179 w 389"/>
                      <a:gd name="T13" fmla="*/ 45 h 392"/>
                      <a:gd name="T14" fmla="*/ 180 w 389"/>
                      <a:gd name="T15" fmla="*/ 44 h 392"/>
                      <a:gd name="T16" fmla="*/ 328 w 389"/>
                      <a:gd name="T17" fmla="*/ 100 h 392"/>
                      <a:gd name="T18" fmla="*/ 359 w 389"/>
                      <a:gd name="T19" fmla="*/ 143 h 392"/>
                      <a:gd name="T20" fmla="*/ 362 w 389"/>
                      <a:gd name="T21" fmla="*/ 178 h 392"/>
                      <a:gd name="T22" fmla="*/ 358 w 389"/>
                      <a:gd name="T23" fmla="*/ 260 h 392"/>
                      <a:gd name="T24" fmla="*/ 355 w 389"/>
                      <a:gd name="T25" fmla="*/ 270 h 392"/>
                      <a:gd name="T26" fmla="*/ 362 w 389"/>
                      <a:gd name="T27" fmla="*/ 270 h 392"/>
                      <a:gd name="T28" fmla="*/ 362 w 389"/>
                      <a:gd name="T29" fmla="*/ 272 h 392"/>
                      <a:gd name="T30" fmla="*/ 314 w 389"/>
                      <a:gd name="T31" fmla="*/ 344 h 392"/>
                      <a:gd name="T32" fmla="*/ 313 w 389"/>
                      <a:gd name="T33" fmla="*/ 342 h 392"/>
                      <a:gd name="T34" fmla="*/ 300 w 389"/>
                      <a:gd name="T35" fmla="*/ 346 h 392"/>
                      <a:gd name="T36" fmla="*/ 281 w 389"/>
                      <a:gd name="T37" fmla="*/ 357 h 392"/>
                      <a:gd name="T38" fmla="*/ 242 w 389"/>
                      <a:gd name="T39" fmla="*/ 376 h 392"/>
                      <a:gd name="T40" fmla="*/ 234 w 389"/>
                      <a:gd name="T41" fmla="*/ 380 h 392"/>
                      <a:gd name="T42" fmla="*/ 213 w 389"/>
                      <a:gd name="T43" fmla="*/ 377 h 392"/>
                      <a:gd name="T44" fmla="*/ 169 w 389"/>
                      <a:gd name="T45" fmla="*/ 374 h 392"/>
                      <a:gd name="T46" fmla="*/ 160 w 389"/>
                      <a:gd name="T47" fmla="*/ 374 h 392"/>
                      <a:gd name="T48" fmla="*/ 140 w 389"/>
                      <a:gd name="T49" fmla="*/ 377 h 3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89" h="392">
                        <a:moveTo>
                          <a:pt x="140" y="377"/>
                        </a:moveTo>
                        <a:cubicBezTo>
                          <a:pt x="130" y="392"/>
                          <a:pt x="0" y="275"/>
                          <a:pt x="24" y="262"/>
                        </a:cubicBezTo>
                        <a:cubicBezTo>
                          <a:pt x="4" y="256"/>
                          <a:pt x="22" y="182"/>
                          <a:pt x="22" y="172"/>
                        </a:cubicBezTo>
                        <a:cubicBezTo>
                          <a:pt x="21" y="162"/>
                          <a:pt x="64" y="90"/>
                          <a:pt x="76" y="95"/>
                        </a:cubicBezTo>
                        <a:cubicBezTo>
                          <a:pt x="83" y="63"/>
                          <a:pt x="159" y="60"/>
                          <a:pt x="164" y="42"/>
                        </a:cubicBezTo>
                        <a:cubicBezTo>
                          <a:pt x="165" y="41"/>
                          <a:pt x="172" y="42"/>
                          <a:pt x="175" y="43"/>
                        </a:cubicBezTo>
                        <a:cubicBezTo>
                          <a:pt x="174" y="44"/>
                          <a:pt x="183" y="30"/>
                          <a:pt x="179" y="45"/>
                        </a:cubicBezTo>
                        <a:cubicBezTo>
                          <a:pt x="179" y="44"/>
                          <a:pt x="180" y="44"/>
                          <a:pt x="180" y="44"/>
                        </a:cubicBezTo>
                        <a:cubicBezTo>
                          <a:pt x="192" y="0"/>
                          <a:pt x="321" y="102"/>
                          <a:pt x="328" y="100"/>
                        </a:cubicBezTo>
                        <a:cubicBezTo>
                          <a:pt x="327" y="109"/>
                          <a:pt x="358" y="126"/>
                          <a:pt x="359" y="143"/>
                        </a:cubicBezTo>
                        <a:cubicBezTo>
                          <a:pt x="360" y="148"/>
                          <a:pt x="363" y="171"/>
                          <a:pt x="362" y="178"/>
                        </a:cubicBezTo>
                        <a:cubicBezTo>
                          <a:pt x="389" y="187"/>
                          <a:pt x="366" y="262"/>
                          <a:pt x="358" y="260"/>
                        </a:cubicBezTo>
                        <a:cubicBezTo>
                          <a:pt x="358" y="262"/>
                          <a:pt x="356" y="268"/>
                          <a:pt x="355" y="270"/>
                        </a:cubicBezTo>
                        <a:cubicBezTo>
                          <a:pt x="356" y="267"/>
                          <a:pt x="358" y="267"/>
                          <a:pt x="362" y="270"/>
                        </a:cubicBezTo>
                        <a:cubicBezTo>
                          <a:pt x="361" y="271"/>
                          <a:pt x="361" y="271"/>
                          <a:pt x="362" y="272"/>
                        </a:cubicBezTo>
                        <a:cubicBezTo>
                          <a:pt x="355" y="271"/>
                          <a:pt x="314" y="341"/>
                          <a:pt x="314" y="344"/>
                        </a:cubicBezTo>
                        <a:cubicBezTo>
                          <a:pt x="311" y="343"/>
                          <a:pt x="311" y="342"/>
                          <a:pt x="313" y="342"/>
                        </a:cubicBezTo>
                        <a:cubicBezTo>
                          <a:pt x="301" y="342"/>
                          <a:pt x="310" y="349"/>
                          <a:pt x="300" y="346"/>
                        </a:cubicBezTo>
                        <a:cubicBezTo>
                          <a:pt x="298" y="354"/>
                          <a:pt x="291" y="362"/>
                          <a:pt x="281" y="357"/>
                        </a:cubicBezTo>
                        <a:cubicBezTo>
                          <a:pt x="280" y="359"/>
                          <a:pt x="240" y="390"/>
                          <a:pt x="242" y="376"/>
                        </a:cubicBezTo>
                        <a:cubicBezTo>
                          <a:pt x="240" y="380"/>
                          <a:pt x="234" y="392"/>
                          <a:pt x="234" y="380"/>
                        </a:cubicBezTo>
                        <a:cubicBezTo>
                          <a:pt x="232" y="380"/>
                          <a:pt x="209" y="387"/>
                          <a:pt x="213" y="377"/>
                        </a:cubicBezTo>
                        <a:cubicBezTo>
                          <a:pt x="200" y="376"/>
                          <a:pt x="186" y="377"/>
                          <a:pt x="169" y="374"/>
                        </a:cubicBezTo>
                        <a:cubicBezTo>
                          <a:pt x="167" y="384"/>
                          <a:pt x="160" y="379"/>
                          <a:pt x="160" y="374"/>
                        </a:cubicBezTo>
                        <a:cubicBezTo>
                          <a:pt x="154" y="373"/>
                          <a:pt x="145" y="378"/>
                          <a:pt x="140" y="377"/>
                        </a:cubicBezTo>
                      </a:path>
                    </a:pathLst>
                  </a:custGeom>
                  <a:solidFill>
                    <a:srgbClr val="006CB6">
                      <a:alpha val="90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3981356" y="2276828"/>
                  <a:ext cx="174430" cy="18700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r>
                    <a:rPr lang="en-US" altLang="ko-KR" sz="600" spc="-10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ffectLst>
                        <a:outerShdw blurRad="127000" algn="ctr" rotWithShape="0">
                          <a:prstClr val="black">
                            <a:alpha val="25000"/>
                          </a:prstClr>
                        </a:outerShdw>
                      </a:effectLst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3</a:t>
                  </a:r>
                  <a:endParaRPr lang="ko-KR" altLang="en-US" sz="6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127000" algn="ctr" rotWithShape="0">
                        <a:prstClr val="black">
                          <a:alpha val="25000"/>
                        </a:prstClr>
                      </a:outerShdw>
                    </a:effectLst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</p:grpSp>
      </p:grpSp>
      <p:sp>
        <p:nvSpPr>
          <p:cNvPr id="24" name="TextBox 23"/>
          <p:cNvSpPr txBox="1"/>
          <p:nvPr/>
        </p:nvSpPr>
        <p:spPr>
          <a:xfrm>
            <a:off x="3240088" y="632601"/>
            <a:ext cx="948781" cy="369194"/>
          </a:xfrm>
          <a:prstGeom prst="rect">
            <a:avLst/>
          </a:prstGeom>
          <a:solidFill>
            <a:srgbClr val="004370"/>
          </a:solidFill>
        </p:spPr>
        <p:txBody>
          <a:bodyPr wrap="none" rtlCol="0" anchor="ctr">
            <a:noAutofit/>
          </a:bodyPr>
          <a:lstStyle/>
          <a:p>
            <a:r>
              <a:rPr lang="ko-KR" altLang="en-US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예외사유</a:t>
            </a:r>
            <a:endParaRPr lang="ko-KR" altLang="en-US" sz="2000" spc="-1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611188" y="1376363"/>
            <a:ext cx="2928413" cy="342899"/>
            <a:chOff x="2507203" y="1777635"/>
            <a:chExt cx="2928413" cy="342899"/>
          </a:xfrm>
        </p:grpSpPr>
        <p:sp>
          <p:nvSpPr>
            <p:cNvPr id="26" name="TextBox 25"/>
            <p:cNvSpPr txBox="1"/>
            <p:nvPr/>
          </p:nvSpPr>
          <p:spPr>
            <a:xfrm>
              <a:off x="2821534" y="1777635"/>
              <a:ext cx="2614082" cy="342899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ko-KR" altLang="en-US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국민의 정당한 권리주장 위축 방지</a:t>
              </a:r>
              <a:r>
                <a:rPr lang="ko-KR" altLang="en-US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를 위해 </a:t>
              </a:r>
              <a:r>
                <a:rPr lang="ko-KR" altLang="en-US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부정청탁 </a:t>
              </a:r>
              <a:r>
                <a:rPr lang="ko-KR" altLang="en-US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예외사유를 </a:t>
              </a:r>
              <a:r>
                <a:rPr lang="en-US" altLang="ko-KR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7</a:t>
              </a:r>
              <a:r>
                <a:rPr lang="ko-KR" altLang="en-US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가지</a:t>
              </a:r>
              <a:r>
                <a:rPr lang="ko-KR" altLang="en-US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로 규정</a:t>
              </a:r>
            </a:p>
          </p:txBody>
        </p:sp>
        <p:grpSp>
          <p:nvGrpSpPr>
            <p:cNvPr id="27" name="그룹 26"/>
            <p:cNvGrpSpPr/>
            <p:nvPr/>
          </p:nvGrpSpPr>
          <p:grpSpPr>
            <a:xfrm>
              <a:off x="2507203" y="1782397"/>
              <a:ext cx="289995" cy="243919"/>
              <a:chOff x="1717675" y="1401237"/>
              <a:chExt cx="353440" cy="297284"/>
            </a:xfrm>
          </p:grpSpPr>
          <p:sp>
            <p:nvSpPr>
              <p:cNvPr id="28" name="Freeform 5"/>
              <p:cNvSpPr>
                <a:spLocks/>
              </p:cNvSpPr>
              <p:nvPr/>
            </p:nvSpPr>
            <p:spPr bwMode="auto">
              <a:xfrm>
                <a:off x="1909761" y="1401237"/>
                <a:ext cx="161354" cy="173485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rgbClr val="FCB81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1717675" y="1404498"/>
                <a:ext cx="292757" cy="294023"/>
              </a:xfrm>
              <a:custGeom>
                <a:avLst/>
                <a:gdLst>
                  <a:gd name="T0" fmla="*/ 140 w 389"/>
                  <a:gd name="T1" fmla="*/ 377 h 392"/>
                  <a:gd name="T2" fmla="*/ 24 w 389"/>
                  <a:gd name="T3" fmla="*/ 262 h 392"/>
                  <a:gd name="T4" fmla="*/ 22 w 389"/>
                  <a:gd name="T5" fmla="*/ 172 h 392"/>
                  <a:gd name="T6" fmla="*/ 76 w 389"/>
                  <a:gd name="T7" fmla="*/ 95 h 392"/>
                  <a:gd name="T8" fmla="*/ 164 w 389"/>
                  <a:gd name="T9" fmla="*/ 42 h 392"/>
                  <a:gd name="T10" fmla="*/ 175 w 389"/>
                  <a:gd name="T11" fmla="*/ 43 h 392"/>
                  <a:gd name="T12" fmla="*/ 179 w 389"/>
                  <a:gd name="T13" fmla="*/ 45 h 392"/>
                  <a:gd name="T14" fmla="*/ 180 w 389"/>
                  <a:gd name="T15" fmla="*/ 44 h 392"/>
                  <a:gd name="T16" fmla="*/ 328 w 389"/>
                  <a:gd name="T17" fmla="*/ 100 h 392"/>
                  <a:gd name="T18" fmla="*/ 359 w 389"/>
                  <a:gd name="T19" fmla="*/ 143 h 392"/>
                  <a:gd name="T20" fmla="*/ 362 w 389"/>
                  <a:gd name="T21" fmla="*/ 178 h 392"/>
                  <a:gd name="T22" fmla="*/ 358 w 389"/>
                  <a:gd name="T23" fmla="*/ 260 h 392"/>
                  <a:gd name="T24" fmla="*/ 355 w 389"/>
                  <a:gd name="T25" fmla="*/ 270 h 392"/>
                  <a:gd name="T26" fmla="*/ 362 w 389"/>
                  <a:gd name="T27" fmla="*/ 270 h 392"/>
                  <a:gd name="T28" fmla="*/ 362 w 389"/>
                  <a:gd name="T29" fmla="*/ 272 h 392"/>
                  <a:gd name="T30" fmla="*/ 314 w 389"/>
                  <a:gd name="T31" fmla="*/ 344 h 392"/>
                  <a:gd name="T32" fmla="*/ 313 w 389"/>
                  <a:gd name="T33" fmla="*/ 342 h 392"/>
                  <a:gd name="T34" fmla="*/ 300 w 389"/>
                  <a:gd name="T35" fmla="*/ 346 h 392"/>
                  <a:gd name="T36" fmla="*/ 281 w 389"/>
                  <a:gd name="T37" fmla="*/ 357 h 392"/>
                  <a:gd name="T38" fmla="*/ 242 w 389"/>
                  <a:gd name="T39" fmla="*/ 376 h 392"/>
                  <a:gd name="T40" fmla="*/ 234 w 389"/>
                  <a:gd name="T41" fmla="*/ 380 h 392"/>
                  <a:gd name="T42" fmla="*/ 213 w 389"/>
                  <a:gd name="T43" fmla="*/ 377 h 392"/>
                  <a:gd name="T44" fmla="*/ 169 w 389"/>
                  <a:gd name="T45" fmla="*/ 374 h 392"/>
                  <a:gd name="T46" fmla="*/ 160 w 389"/>
                  <a:gd name="T47" fmla="*/ 374 h 392"/>
                  <a:gd name="T48" fmla="*/ 140 w 389"/>
                  <a:gd name="T49" fmla="*/ 37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9" h="392">
                    <a:moveTo>
                      <a:pt x="140" y="377"/>
                    </a:moveTo>
                    <a:cubicBezTo>
                      <a:pt x="130" y="392"/>
                      <a:pt x="0" y="275"/>
                      <a:pt x="24" y="262"/>
                    </a:cubicBezTo>
                    <a:cubicBezTo>
                      <a:pt x="4" y="256"/>
                      <a:pt x="22" y="182"/>
                      <a:pt x="22" y="172"/>
                    </a:cubicBezTo>
                    <a:cubicBezTo>
                      <a:pt x="21" y="162"/>
                      <a:pt x="64" y="90"/>
                      <a:pt x="76" y="95"/>
                    </a:cubicBezTo>
                    <a:cubicBezTo>
                      <a:pt x="83" y="63"/>
                      <a:pt x="159" y="60"/>
                      <a:pt x="164" y="42"/>
                    </a:cubicBezTo>
                    <a:cubicBezTo>
                      <a:pt x="165" y="41"/>
                      <a:pt x="172" y="42"/>
                      <a:pt x="175" y="43"/>
                    </a:cubicBezTo>
                    <a:cubicBezTo>
                      <a:pt x="174" y="44"/>
                      <a:pt x="183" y="30"/>
                      <a:pt x="179" y="45"/>
                    </a:cubicBezTo>
                    <a:cubicBezTo>
                      <a:pt x="179" y="44"/>
                      <a:pt x="180" y="44"/>
                      <a:pt x="180" y="44"/>
                    </a:cubicBezTo>
                    <a:cubicBezTo>
                      <a:pt x="192" y="0"/>
                      <a:pt x="321" y="102"/>
                      <a:pt x="328" y="100"/>
                    </a:cubicBezTo>
                    <a:cubicBezTo>
                      <a:pt x="327" y="109"/>
                      <a:pt x="358" y="126"/>
                      <a:pt x="359" y="143"/>
                    </a:cubicBezTo>
                    <a:cubicBezTo>
                      <a:pt x="360" y="148"/>
                      <a:pt x="363" y="171"/>
                      <a:pt x="362" y="178"/>
                    </a:cubicBezTo>
                    <a:cubicBezTo>
                      <a:pt x="389" y="187"/>
                      <a:pt x="366" y="262"/>
                      <a:pt x="358" y="260"/>
                    </a:cubicBezTo>
                    <a:cubicBezTo>
                      <a:pt x="358" y="262"/>
                      <a:pt x="356" y="268"/>
                      <a:pt x="355" y="270"/>
                    </a:cubicBezTo>
                    <a:cubicBezTo>
                      <a:pt x="356" y="267"/>
                      <a:pt x="358" y="267"/>
                      <a:pt x="362" y="270"/>
                    </a:cubicBezTo>
                    <a:cubicBezTo>
                      <a:pt x="361" y="271"/>
                      <a:pt x="361" y="271"/>
                      <a:pt x="362" y="272"/>
                    </a:cubicBezTo>
                    <a:cubicBezTo>
                      <a:pt x="355" y="271"/>
                      <a:pt x="314" y="341"/>
                      <a:pt x="314" y="344"/>
                    </a:cubicBezTo>
                    <a:cubicBezTo>
                      <a:pt x="311" y="343"/>
                      <a:pt x="311" y="342"/>
                      <a:pt x="313" y="342"/>
                    </a:cubicBezTo>
                    <a:cubicBezTo>
                      <a:pt x="301" y="342"/>
                      <a:pt x="310" y="349"/>
                      <a:pt x="300" y="346"/>
                    </a:cubicBezTo>
                    <a:cubicBezTo>
                      <a:pt x="298" y="354"/>
                      <a:pt x="291" y="362"/>
                      <a:pt x="281" y="357"/>
                    </a:cubicBezTo>
                    <a:cubicBezTo>
                      <a:pt x="280" y="359"/>
                      <a:pt x="240" y="390"/>
                      <a:pt x="242" y="376"/>
                    </a:cubicBezTo>
                    <a:cubicBezTo>
                      <a:pt x="240" y="380"/>
                      <a:pt x="234" y="392"/>
                      <a:pt x="234" y="380"/>
                    </a:cubicBezTo>
                    <a:cubicBezTo>
                      <a:pt x="232" y="380"/>
                      <a:pt x="209" y="387"/>
                      <a:pt x="213" y="377"/>
                    </a:cubicBezTo>
                    <a:cubicBezTo>
                      <a:pt x="200" y="376"/>
                      <a:pt x="186" y="377"/>
                      <a:pt x="169" y="374"/>
                    </a:cubicBezTo>
                    <a:cubicBezTo>
                      <a:pt x="167" y="384"/>
                      <a:pt x="160" y="379"/>
                      <a:pt x="160" y="374"/>
                    </a:cubicBezTo>
                    <a:cubicBezTo>
                      <a:pt x="154" y="373"/>
                      <a:pt x="145" y="378"/>
                      <a:pt x="140" y="377"/>
                    </a:cubicBezTo>
                  </a:path>
                </a:pathLst>
              </a:custGeom>
              <a:solidFill>
                <a:srgbClr val="006CB6">
                  <a:alpha val="9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4110195" y="2004881"/>
            <a:ext cx="923608" cy="35088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pc="-1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예외적인 경우</a:t>
            </a:r>
            <a:endParaRPr lang="ko-KR" altLang="en-US" spc="-1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630238" y="2044700"/>
            <a:ext cx="7921625" cy="3697288"/>
            <a:chOff x="611188" y="2540000"/>
            <a:chExt cx="7921625" cy="3697288"/>
          </a:xfrm>
        </p:grpSpPr>
        <p:sp>
          <p:nvSpPr>
            <p:cNvPr id="46" name="TextBox 45"/>
            <p:cNvSpPr txBox="1"/>
            <p:nvPr/>
          </p:nvSpPr>
          <p:spPr>
            <a:xfrm>
              <a:off x="6997700" y="2548890"/>
              <a:ext cx="1535113" cy="3688398"/>
            </a:xfrm>
            <a:prstGeom prst="rect">
              <a:avLst/>
            </a:prstGeom>
            <a:solidFill>
              <a:srgbClr val="00B0D8"/>
            </a:solidFill>
            <a:ln w="6350">
              <a:noFill/>
            </a:ln>
            <a:effectLst/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ko-KR" altLang="en-US" sz="1600" spc="-15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기타 사회상규에</a:t>
              </a:r>
              <a:r>
                <a:rPr lang="en-US" altLang="ko-KR" sz="1600" spc="-15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z="1600" spc="-15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1600" spc="-15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위배되지 않는</a:t>
              </a:r>
              <a:r>
                <a:rPr lang="en-US" altLang="ko-KR" sz="1600" spc="-15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z="1600" spc="-15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1600" spc="-15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행위</a:t>
              </a:r>
              <a:endParaRPr lang="ko-KR" altLang="en-US" sz="1600" spc="-15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1188" y="2540000"/>
              <a:ext cx="2032325" cy="180645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B0D8"/>
              </a:solidFill>
            </a:ln>
          </p:spPr>
          <p:txBody>
            <a:bodyPr wrap="none" rtlCol="0" anchor="ctr">
              <a:noAutofit/>
            </a:bodyPr>
            <a:lstStyle/>
            <a:p>
              <a:pPr marL="182563" indent="-1588" algn="ctr">
                <a:lnSpc>
                  <a:spcPct val="130000"/>
                </a:lnSpc>
              </a:pPr>
              <a:endParaRPr lang="en-US" altLang="ko-KR" sz="10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법령</a:t>
              </a:r>
              <a: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·</a:t>
              </a:r>
              <a:r>
                <a:rPr lang="ko-KR" altLang="en-US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기준에서 정한</a:t>
              </a:r>
              <a: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절차</a:t>
              </a:r>
              <a: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·</a:t>
              </a:r>
              <a:r>
                <a:rPr lang="ko-KR" altLang="en-US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방법에 따른</a:t>
              </a:r>
              <a: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특정 행위 요구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43831" y="2540000"/>
              <a:ext cx="2032325" cy="180645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B0D8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altLang="ko-KR" sz="10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공개적으로</a:t>
              </a:r>
              <a: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특정 행위 요구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876475" y="2540000"/>
              <a:ext cx="2032325" cy="180645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B0D8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altLang="ko-KR" sz="10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1600" spc="-100" dirty="0" err="1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선출직</a:t>
              </a:r>
              <a:r>
                <a:rPr lang="ko-KR" altLang="en-US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</a:t>
              </a:r>
              <a:r>
                <a:rPr lang="ko-KR" altLang="en-US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공직자 등이</a:t>
              </a:r>
              <a: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공익 </a:t>
              </a:r>
              <a:r>
                <a:rPr lang="ko-KR" altLang="en-US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목적으로</a:t>
              </a:r>
              <a:r>
                <a:rPr lang="en-US" altLang="ko-KR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제</a:t>
              </a:r>
              <a: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3</a:t>
              </a:r>
              <a:r>
                <a:rPr lang="ko-KR" altLang="en-US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자</a:t>
              </a:r>
              <a:r>
                <a:rPr lang="en-US" altLang="ko-KR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</a:t>
              </a:r>
              <a:r>
                <a:rPr lang="ko-KR" altLang="en-US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고충민원</a:t>
              </a:r>
              <a:r>
                <a:rPr lang="en-US" altLang="ko-KR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전달 </a:t>
              </a:r>
              <a:r>
                <a:rPr lang="ko-KR" altLang="en-US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등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1188" y="4430838"/>
              <a:ext cx="2032325" cy="180645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B0D8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altLang="ko-KR" sz="10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법정기한 </a:t>
              </a:r>
              <a:r>
                <a:rPr lang="ko-KR" altLang="en-US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내</a:t>
              </a:r>
              <a: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업무 처리 </a:t>
              </a:r>
              <a:r>
                <a:rPr lang="ko-KR" altLang="en-US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요구 등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43831" y="4430838"/>
              <a:ext cx="2032325" cy="180645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B0D8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altLang="ko-KR" sz="10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직무</a:t>
              </a:r>
              <a: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·</a:t>
              </a:r>
              <a:r>
                <a:rPr lang="ko-KR" altLang="en-US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법률관계에</a:t>
              </a:r>
              <a:r>
                <a:rPr lang="en-US" altLang="ko-KR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관한</a:t>
              </a:r>
              <a: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</a:t>
              </a:r>
              <a:r>
                <a:rPr lang="ko-KR" altLang="en-US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확인</a:t>
              </a:r>
              <a: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·</a:t>
              </a:r>
              <a:r>
                <a:rPr lang="ko-KR" altLang="en-US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증명 </a:t>
              </a:r>
              <a:r>
                <a:rPr lang="ko-KR" altLang="en-US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등</a:t>
              </a:r>
              <a: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신청</a:t>
              </a:r>
              <a: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·</a:t>
              </a:r>
              <a:r>
                <a:rPr lang="ko-KR" altLang="en-US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요구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876475" y="4430838"/>
              <a:ext cx="2032325" cy="180645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B0D8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altLang="ko-KR" sz="10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질의</a:t>
              </a:r>
              <a: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·</a:t>
              </a:r>
              <a:r>
                <a:rPr lang="ko-KR" altLang="en-US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상담을 통한</a:t>
              </a:r>
              <a: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법령</a:t>
              </a:r>
              <a:r>
                <a:rPr lang="en-US" altLang="ko-KR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·</a:t>
              </a:r>
              <a:r>
                <a:rPr lang="ko-KR" altLang="en-US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제도 등</a:t>
              </a:r>
              <a:r>
                <a:rPr lang="en-US" altLang="ko-KR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설명</a:t>
              </a:r>
              <a: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·</a:t>
              </a:r>
              <a:r>
                <a:rPr lang="ko-KR" altLang="en-US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해석 요구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7246" y="2544408"/>
              <a:ext cx="2034000" cy="224117"/>
            </a:xfrm>
            <a:prstGeom prst="rect">
              <a:avLst/>
            </a:prstGeom>
            <a:solidFill>
              <a:srgbClr val="00B0D8"/>
            </a:solidFill>
            <a:ln w="6350">
              <a:noFill/>
            </a:ln>
          </p:spPr>
          <p:txBody>
            <a:bodyPr wrap="none" rtlCol="0" anchor="ctr">
              <a:noAutofit/>
            </a:bodyPr>
            <a:lstStyle>
              <a:defPPr>
                <a:defRPr lang="ko-KR"/>
              </a:defPPr>
              <a:lvl1pPr algn="ctr">
                <a:defRPr sz="1200" spc="-10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defRPr>
              </a:lvl1pPr>
            </a:lstStyle>
            <a:p>
              <a:pPr algn="l"/>
              <a:r>
                <a:rPr lang="en-US" altLang="ko-KR"/>
                <a:t>1</a:t>
              </a:r>
              <a:endParaRPr lang="ko-KR" alt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746836" y="2544408"/>
              <a:ext cx="2034000" cy="224117"/>
            </a:xfrm>
            <a:prstGeom prst="rect">
              <a:avLst/>
            </a:prstGeom>
            <a:solidFill>
              <a:srgbClr val="00B0D8"/>
            </a:solidFill>
            <a:ln w="6350">
              <a:noFill/>
            </a:ln>
          </p:spPr>
          <p:txBody>
            <a:bodyPr wrap="none" rtlCol="0" anchor="ctr">
              <a:noAutofit/>
            </a:bodyPr>
            <a:lstStyle>
              <a:defPPr>
                <a:defRPr lang="ko-KR"/>
              </a:defPPr>
              <a:lvl1pPr algn="ctr">
                <a:defRPr sz="1200" spc="-10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defRPr>
              </a:lvl1pPr>
            </a:lstStyle>
            <a:p>
              <a:pPr algn="l"/>
              <a:r>
                <a:rPr lang="en-US" altLang="ko-KR" dirty="0" smtClean="0"/>
                <a:t>2</a:t>
              </a:r>
              <a:endParaRPr lang="ko-KR" alt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79147" y="2544408"/>
              <a:ext cx="2034000" cy="224117"/>
            </a:xfrm>
            <a:prstGeom prst="rect">
              <a:avLst/>
            </a:prstGeom>
            <a:solidFill>
              <a:srgbClr val="00B0D8"/>
            </a:solidFill>
            <a:ln w="6350">
              <a:noFill/>
            </a:ln>
          </p:spPr>
          <p:txBody>
            <a:bodyPr wrap="none" rtlCol="0" anchor="ctr">
              <a:noAutofit/>
            </a:bodyPr>
            <a:lstStyle>
              <a:defPPr>
                <a:defRPr lang="ko-KR"/>
              </a:defPPr>
              <a:lvl1pPr algn="ctr">
                <a:defRPr sz="1200" spc="-10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defRPr>
              </a:lvl1pPr>
            </a:lstStyle>
            <a:p>
              <a:pPr algn="l"/>
              <a:r>
                <a:rPr lang="en-US" altLang="ko-KR" smtClean="0"/>
                <a:t>3</a:t>
              </a:r>
              <a:endParaRPr lang="ko-KR" alt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17246" y="4430358"/>
              <a:ext cx="2034000" cy="224117"/>
            </a:xfrm>
            <a:prstGeom prst="rect">
              <a:avLst/>
            </a:prstGeom>
            <a:solidFill>
              <a:srgbClr val="00B0D8"/>
            </a:solidFill>
            <a:ln w="6350">
              <a:noFill/>
            </a:ln>
          </p:spPr>
          <p:txBody>
            <a:bodyPr wrap="none" rtlCol="0" anchor="ctr">
              <a:noAutofit/>
            </a:bodyPr>
            <a:lstStyle>
              <a:defPPr>
                <a:defRPr lang="ko-KR"/>
              </a:defPPr>
              <a:lvl1pPr algn="ctr">
                <a:defRPr sz="1200" spc="-10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defRPr>
              </a:lvl1pPr>
            </a:lstStyle>
            <a:p>
              <a:pPr algn="l"/>
              <a:r>
                <a:rPr lang="en-US" altLang="ko-KR" smtClean="0"/>
                <a:t>4</a:t>
              </a:r>
              <a:endParaRPr lang="ko-KR" alt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746836" y="4430358"/>
              <a:ext cx="2034000" cy="224117"/>
            </a:xfrm>
            <a:prstGeom prst="rect">
              <a:avLst/>
            </a:prstGeom>
            <a:solidFill>
              <a:srgbClr val="00B0D8"/>
            </a:solidFill>
            <a:ln w="6350">
              <a:noFill/>
            </a:ln>
          </p:spPr>
          <p:txBody>
            <a:bodyPr wrap="none" rtlCol="0" anchor="ctr">
              <a:noAutofit/>
            </a:bodyPr>
            <a:lstStyle>
              <a:defPPr>
                <a:defRPr lang="ko-KR"/>
              </a:defPPr>
              <a:lvl1pPr algn="ctr">
                <a:defRPr sz="1200" spc="-10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defRPr>
              </a:lvl1pPr>
            </a:lstStyle>
            <a:p>
              <a:pPr algn="l"/>
              <a:r>
                <a:rPr lang="en-US" altLang="ko-KR" smtClean="0"/>
                <a:t>5</a:t>
              </a:r>
              <a:endParaRPr lang="ko-KR" alt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79147" y="4430358"/>
              <a:ext cx="2034000" cy="224117"/>
            </a:xfrm>
            <a:prstGeom prst="rect">
              <a:avLst/>
            </a:prstGeom>
            <a:solidFill>
              <a:srgbClr val="00B0D8"/>
            </a:solidFill>
            <a:ln w="6350">
              <a:noFill/>
            </a:ln>
          </p:spPr>
          <p:txBody>
            <a:bodyPr wrap="none" rtlCol="0" anchor="ctr">
              <a:noAutofit/>
            </a:bodyPr>
            <a:lstStyle>
              <a:defPPr>
                <a:defRPr lang="ko-KR"/>
              </a:defPPr>
              <a:lvl1pPr algn="ctr">
                <a:defRPr sz="1200" spc="-10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defRPr>
              </a:lvl1pPr>
            </a:lstStyle>
            <a:p>
              <a:pPr algn="l"/>
              <a:r>
                <a:rPr lang="en-US" altLang="ko-KR" smtClean="0"/>
                <a:t>6</a:t>
              </a:r>
              <a:endParaRPr lang="ko-KR" alt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006849" y="2560919"/>
              <a:ext cx="1525964" cy="202602"/>
            </a:xfrm>
            <a:prstGeom prst="rect">
              <a:avLst/>
            </a:prstGeom>
            <a:solidFill>
              <a:srgbClr val="00B0D8"/>
            </a:solidFill>
            <a:ln w="6350">
              <a:noFill/>
            </a:ln>
          </p:spPr>
          <p:txBody>
            <a:bodyPr wrap="none" rtlCol="0" anchor="ctr">
              <a:noAutofit/>
            </a:bodyPr>
            <a:lstStyle>
              <a:defPPr>
                <a:defRPr lang="ko-KR"/>
              </a:defPPr>
              <a:lvl1pPr algn="ctr">
                <a:defRPr sz="1200" spc="-10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defRPr>
              </a:lvl1pPr>
            </a:lstStyle>
            <a:p>
              <a:pPr algn="l"/>
              <a:r>
                <a:rPr lang="en-US" altLang="ko-KR" dirty="0" smtClean="0"/>
                <a:t>7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608651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1"/>
            <a:ext cx="9144000" cy="1125539"/>
          </a:xfrm>
          <a:prstGeom prst="rect">
            <a:avLst/>
          </a:prstGeom>
          <a:gradFill flip="none" rotWithShape="1">
            <a:gsLst>
              <a:gs pos="13000">
                <a:srgbClr val="0064A8"/>
              </a:gs>
              <a:gs pos="0">
                <a:srgbClr val="006CB6">
                  <a:alpha val="80000"/>
                </a:srgbClr>
              </a:gs>
              <a:gs pos="100000">
                <a:srgbClr val="00437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0" y="0"/>
            <a:ext cx="9144000" cy="202223"/>
            <a:chOff x="0" y="0"/>
            <a:chExt cx="9144000" cy="279400"/>
          </a:xfrm>
        </p:grpSpPr>
        <p:sp>
          <p:nvSpPr>
            <p:cNvPr id="4" name="자유형 3"/>
            <p:cNvSpPr/>
            <p:nvPr/>
          </p:nvSpPr>
          <p:spPr>
            <a:xfrm rot="10800000">
              <a:off x="0" y="0"/>
              <a:ext cx="9144000" cy="2794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FCB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자유형 4"/>
            <p:cNvSpPr/>
            <p:nvPr/>
          </p:nvSpPr>
          <p:spPr>
            <a:xfrm rot="10800000" flipH="1">
              <a:off x="0" y="0"/>
              <a:ext cx="9144000" cy="1905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006C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68339" y="400051"/>
            <a:ext cx="2246312" cy="654049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r>
              <a:rPr lang="ko-KR" altLang="en-US" sz="2800" spc="-2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부정청탁의 금지 </a:t>
            </a:r>
            <a:endParaRPr lang="ko-KR" altLang="en-US" sz="2800" spc="-2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11188" y="511839"/>
            <a:ext cx="0" cy="144721"/>
            <a:chOff x="516732" y="651669"/>
            <a:chExt cx="0" cy="256381"/>
          </a:xfrm>
        </p:grpSpPr>
        <p:cxnSp>
          <p:nvCxnSpPr>
            <p:cNvPr id="8" name="직선 연결선 7"/>
            <p:cNvCxnSpPr/>
            <p:nvPr/>
          </p:nvCxnSpPr>
          <p:spPr>
            <a:xfrm flipV="1">
              <a:off x="516732" y="651669"/>
              <a:ext cx="0" cy="130175"/>
            </a:xfrm>
            <a:prstGeom prst="line">
              <a:avLst/>
            </a:prstGeom>
            <a:ln w="69850">
              <a:solidFill>
                <a:srgbClr val="006C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 flipV="1">
              <a:off x="516732" y="777875"/>
              <a:ext cx="0" cy="130175"/>
            </a:xfrm>
            <a:prstGeom prst="line">
              <a:avLst/>
            </a:prstGeom>
            <a:ln w="69850">
              <a:solidFill>
                <a:srgbClr val="FCB8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그룹 9"/>
          <p:cNvGrpSpPr/>
          <p:nvPr/>
        </p:nvGrpSpPr>
        <p:grpSpPr>
          <a:xfrm>
            <a:off x="7543800" y="209733"/>
            <a:ext cx="1076339" cy="558617"/>
            <a:chOff x="7543800" y="209733"/>
            <a:chExt cx="1076339" cy="558617"/>
          </a:xfrm>
        </p:grpSpPr>
        <p:grpSp>
          <p:nvGrpSpPr>
            <p:cNvPr id="11" name="그룹 10"/>
            <p:cNvGrpSpPr/>
            <p:nvPr/>
          </p:nvGrpSpPr>
          <p:grpSpPr>
            <a:xfrm>
              <a:off x="7790361" y="652511"/>
              <a:ext cx="742451" cy="115839"/>
              <a:chOff x="7874602" y="245414"/>
              <a:chExt cx="627655" cy="97928"/>
            </a:xfrm>
          </p:grpSpPr>
          <p:sp>
            <p:nvSpPr>
              <p:cNvPr id="19" name="Freeform 5"/>
              <p:cNvSpPr>
                <a:spLocks/>
              </p:cNvSpPr>
              <p:nvPr/>
            </p:nvSpPr>
            <p:spPr bwMode="auto">
              <a:xfrm>
                <a:off x="7874602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0" name="Freeform 5"/>
              <p:cNvSpPr>
                <a:spLocks/>
              </p:cNvSpPr>
              <p:nvPr/>
            </p:nvSpPr>
            <p:spPr bwMode="auto">
              <a:xfrm>
                <a:off x="8008746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8142890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2" name="Freeform 5"/>
              <p:cNvSpPr>
                <a:spLocks/>
              </p:cNvSpPr>
              <p:nvPr/>
            </p:nvSpPr>
            <p:spPr bwMode="auto">
              <a:xfrm>
                <a:off x="8277034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8411177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</p:grpSp>
        <p:grpSp>
          <p:nvGrpSpPr>
            <p:cNvPr id="12" name="그룹 11"/>
            <p:cNvGrpSpPr/>
            <p:nvPr/>
          </p:nvGrpSpPr>
          <p:grpSpPr>
            <a:xfrm>
              <a:off x="7543800" y="209733"/>
              <a:ext cx="1076339" cy="466725"/>
              <a:chOff x="7543800" y="501833"/>
              <a:chExt cx="1076339" cy="46672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543800" y="501833"/>
                <a:ext cx="1076339" cy="466725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r"/>
                <a:r>
                  <a:rPr lang="ko-KR" altLang="en-US" sz="1050" spc="-5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청탁금지법</a:t>
                </a:r>
                <a:r>
                  <a:rPr lang="en-US" altLang="ko-KR" sz="1100" spc="-5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/>
                </a:r>
                <a:br>
                  <a:rPr lang="en-US" altLang="ko-KR" sz="1100" spc="-5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</a:br>
                <a:r>
                  <a:rPr lang="ko-KR" altLang="en-US" sz="1100" spc="-5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주요내용</a:t>
                </a:r>
                <a:endParaRPr lang="ko-KR" altLang="en-US" sz="1100" spc="-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grpSp>
            <p:nvGrpSpPr>
              <p:cNvPr id="14" name="그룹 13"/>
              <p:cNvGrpSpPr/>
              <p:nvPr/>
            </p:nvGrpSpPr>
            <p:grpSpPr>
              <a:xfrm>
                <a:off x="7776211" y="542460"/>
                <a:ext cx="175978" cy="173830"/>
                <a:chOff x="3899707" y="2154288"/>
                <a:chExt cx="377224" cy="372618"/>
              </a:xfrm>
            </p:grpSpPr>
            <p:grpSp>
              <p:nvGrpSpPr>
                <p:cNvPr id="15" name="그룹 14"/>
                <p:cNvGrpSpPr/>
                <p:nvPr/>
              </p:nvGrpSpPr>
              <p:grpSpPr>
                <a:xfrm>
                  <a:off x="3899707" y="2154288"/>
                  <a:ext cx="377224" cy="372618"/>
                  <a:chOff x="4409144" y="2054269"/>
                  <a:chExt cx="1070339" cy="1057274"/>
                </a:xfrm>
              </p:grpSpPr>
              <p:sp>
                <p:nvSpPr>
                  <p:cNvPr id="17" name="Freeform 5"/>
                  <p:cNvSpPr>
                    <a:spLocks/>
                  </p:cNvSpPr>
                  <p:nvPr/>
                </p:nvSpPr>
                <p:spPr bwMode="auto">
                  <a:xfrm>
                    <a:off x="4925513" y="2054269"/>
                    <a:ext cx="553970" cy="595621"/>
                  </a:xfrm>
                  <a:custGeom>
                    <a:avLst/>
                    <a:gdLst>
                      <a:gd name="T0" fmla="*/ 97 w 280"/>
                      <a:gd name="T1" fmla="*/ 277 h 302"/>
                      <a:gd name="T2" fmla="*/ 6 w 280"/>
                      <a:gd name="T3" fmla="*/ 183 h 302"/>
                      <a:gd name="T4" fmla="*/ 19 w 280"/>
                      <a:gd name="T5" fmla="*/ 104 h 302"/>
                      <a:gd name="T6" fmla="*/ 91 w 280"/>
                      <a:gd name="T7" fmla="*/ 36 h 302"/>
                      <a:gd name="T8" fmla="*/ 262 w 280"/>
                      <a:gd name="T9" fmla="*/ 109 h 302"/>
                      <a:gd name="T10" fmla="*/ 261 w 280"/>
                      <a:gd name="T11" fmla="*/ 189 h 302"/>
                      <a:gd name="T12" fmla="*/ 259 w 280"/>
                      <a:gd name="T13" fmla="*/ 196 h 302"/>
                      <a:gd name="T14" fmla="*/ 264 w 280"/>
                      <a:gd name="T15" fmla="*/ 196 h 302"/>
                      <a:gd name="T16" fmla="*/ 174 w 280"/>
                      <a:gd name="T17" fmla="*/ 276 h 302"/>
                      <a:gd name="T18" fmla="*/ 153 w 280"/>
                      <a:gd name="T19" fmla="*/ 282 h 302"/>
                      <a:gd name="T20" fmla="*/ 119 w 280"/>
                      <a:gd name="T21" fmla="*/ 275 h 302"/>
                      <a:gd name="T22" fmla="*/ 97 w 280"/>
                      <a:gd name="T23" fmla="*/ 277 h 3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80" h="302">
                        <a:moveTo>
                          <a:pt x="97" y="277"/>
                        </a:moveTo>
                        <a:cubicBezTo>
                          <a:pt x="82" y="300"/>
                          <a:pt x="6" y="183"/>
                          <a:pt x="6" y="183"/>
                        </a:cubicBezTo>
                        <a:cubicBezTo>
                          <a:pt x="0" y="165"/>
                          <a:pt x="18" y="103"/>
                          <a:pt x="19" y="104"/>
                        </a:cubicBezTo>
                        <a:cubicBezTo>
                          <a:pt x="13" y="89"/>
                          <a:pt x="74" y="31"/>
                          <a:pt x="91" y="36"/>
                        </a:cubicBezTo>
                        <a:cubicBezTo>
                          <a:pt x="90" y="0"/>
                          <a:pt x="271" y="41"/>
                          <a:pt x="262" y="109"/>
                        </a:cubicBezTo>
                        <a:cubicBezTo>
                          <a:pt x="270" y="112"/>
                          <a:pt x="280" y="194"/>
                          <a:pt x="261" y="189"/>
                        </a:cubicBezTo>
                        <a:cubicBezTo>
                          <a:pt x="258" y="191"/>
                          <a:pt x="257" y="194"/>
                          <a:pt x="259" y="196"/>
                        </a:cubicBezTo>
                        <a:cubicBezTo>
                          <a:pt x="260" y="194"/>
                          <a:pt x="262" y="194"/>
                          <a:pt x="264" y="196"/>
                        </a:cubicBezTo>
                        <a:cubicBezTo>
                          <a:pt x="249" y="215"/>
                          <a:pt x="189" y="302"/>
                          <a:pt x="174" y="276"/>
                        </a:cubicBezTo>
                        <a:cubicBezTo>
                          <a:pt x="170" y="284"/>
                          <a:pt x="155" y="276"/>
                          <a:pt x="153" y="282"/>
                        </a:cubicBezTo>
                        <a:cubicBezTo>
                          <a:pt x="154" y="282"/>
                          <a:pt x="117" y="279"/>
                          <a:pt x="119" y="275"/>
                        </a:cubicBezTo>
                        <a:cubicBezTo>
                          <a:pt x="120" y="275"/>
                          <a:pt x="102" y="278"/>
                          <a:pt x="97" y="277"/>
                        </a:cubicBezTo>
                      </a:path>
                    </a:pathLst>
                  </a:custGeom>
                  <a:solidFill>
                    <a:srgbClr val="B2D234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  <p:sp>
                <p:nvSpPr>
                  <p:cNvPr id="18" name="Freeform 6"/>
                  <p:cNvSpPr>
                    <a:spLocks/>
                  </p:cNvSpPr>
                  <p:nvPr/>
                </p:nvSpPr>
                <p:spPr bwMode="auto">
                  <a:xfrm>
                    <a:off x="4409144" y="2102081"/>
                    <a:ext cx="1005113" cy="1009462"/>
                  </a:xfrm>
                  <a:custGeom>
                    <a:avLst/>
                    <a:gdLst>
                      <a:gd name="T0" fmla="*/ 140 w 389"/>
                      <a:gd name="T1" fmla="*/ 377 h 392"/>
                      <a:gd name="T2" fmla="*/ 24 w 389"/>
                      <a:gd name="T3" fmla="*/ 262 h 392"/>
                      <a:gd name="T4" fmla="*/ 22 w 389"/>
                      <a:gd name="T5" fmla="*/ 172 h 392"/>
                      <a:gd name="T6" fmla="*/ 76 w 389"/>
                      <a:gd name="T7" fmla="*/ 95 h 392"/>
                      <a:gd name="T8" fmla="*/ 164 w 389"/>
                      <a:gd name="T9" fmla="*/ 42 h 392"/>
                      <a:gd name="T10" fmla="*/ 175 w 389"/>
                      <a:gd name="T11" fmla="*/ 43 h 392"/>
                      <a:gd name="T12" fmla="*/ 179 w 389"/>
                      <a:gd name="T13" fmla="*/ 45 h 392"/>
                      <a:gd name="T14" fmla="*/ 180 w 389"/>
                      <a:gd name="T15" fmla="*/ 44 h 392"/>
                      <a:gd name="T16" fmla="*/ 328 w 389"/>
                      <a:gd name="T17" fmla="*/ 100 h 392"/>
                      <a:gd name="T18" fmla="*/ 359 w 389"/>
                      <a:gd name="T19" fmla="*/ 143 h 392"/>
                      <a:gd name="T20" fmla="*/ 362 w 389"/>
                      <a:gd name="T21" fmla="*/ 178 h 392"/>
                      <a:gd name="T22" fmla="*/ 358 w 389"/>
                      <a:gd name="T23" fmla="*/ 260 h 392"/>
                      <a:gd name="T24" fmla="*/ 355 w 389"/>
                      <a:gd name="T25" fmla="*/ 270 h 392"/>
                      <a:gd name="T26" fmla="*/ 362 w 389"/>
                      <a:gd name="T27" fmla="*/ 270 h 392"/>
                      <a:gd name="T28" fmla="*/ 362 w 389"/>
                      <a:gd name="T29" fmla="*/ 272 h 392"/>
                      <a:gd name="T30" fmla="*/ 314 w 389"/>
                      <a:gd name="T31" fmla="*/ 344 h 392"/>
                      <a:gd name="T32" fmla="*/ 313 w 389"/>
                      <a:gd name="T33" fmla="*/ 342 h 392"/>
                      <a:gd name="T34" fmla="*/ 300 w 389"/>
                      <a:gd name="T35" fmla="*/ 346 h 392"/>
                      <a:gd name="T36" fmla="*/ 281 w 389"/>
                      <a:gd name="T37" fmla="*/ 357 h 392"/>
                      <a:gd name="T38" fmla="*/ 242 w 389"/>
                      <a:gd name="T39" fmla="*/ 376 h 392"/>
                      <a:gd name="T40" fmla="*/ 234 w 389"/>
                      <a:gd name="T41" fmla="*/ 380 h 392"/>
                      <a:gd name="T42" fmla="*/ 213 w 389"/>
                      <a:gd name="T43" fmla="*/ 377 h 392"/>
                      <a:gd name="T44" fmla="*/ 169 w 389"/>
                      <a:gd name="T45" fmla="*/ 374 h 392"/>
                      <a:gd name="T46" fmla="*/ 160 w 389"/>
                      <a:gd name="T47" fmla="*/ 374 h 392"/>
                      <a:gd name="T48" fmla="*/ 140 w 389"/>
                      <a:gd name="T49" fmla="*/ 377 h 3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89" h="392">
                        <a:moveTo>
                          <a:pt x="140" y="377"/>
                        </a:moveTo>
                        <a:cubicBezTo>
                          <a:pt x="130" y="392"/>
                          <a:pt x="0" y="275"/>
                          <a:pt x="24" y="262"/>
                        </a:cubicBezTo>
                        <a:cubicBezTo>
                          <a:pt x="4" y="256"/>
                          <a:pt x="22" y="182"/>
                          <a:pt x="22" y="172"/>
                        </a:cubicBezTo>
                        <a:cubicBezTo>
                          <a:pt x="21" y="162"/>
                          <a:pt x="64" y="90"/>
                          <a:pt x="76" y="95"/>
                        </a:cubicBezTo>
                        <a:cubicBezTo>
                          <a:pt x="83" y="63"/>
                          <a:pt x="159" y="60"/>
                          <a:pt x="164" y="42"/>
                        </a:cubicBezTo>
                        <a:cubicBezTo>
                          <a:pt x="165" y="41"/>
                          <a:pt x="172" y="42"/>
                          <a:pt x="175" y="43"/>
                        </a:cubicBezTo>
                        <a:cubicBezTo>
                          <a:pt x="174" y="44"/>
                          <a:pt x="183" y="30"/>
                          <a:pt x="179" y="45"/>
                        </a:cubicBezTo>
                        <a:cubicBezTo>
                          <a:pt x="179" y="44"/>
                          <a:pt x="180" y="44"/>
                          <a:pt x="180" y="44"/>
                        </a:cubicBezTo>
                        <a:cubicBezTo>
                          <a:pt x="192" y="0"/>
                          <a:pt x="321" y="102"/>
                          <a:pt x="328" y="100"/>
                        </a:cubicBezTo>
                        <a:cubicBezTo>
                          <a:pt x="327" y="109"/>
                          <a:pt x="358" y="126"/>
                          <a:pt x="359" y="143"/>
                        </a:cubicBezTo>
                        <a:cubicBezTo>
                          <a:pt x="360" y="148"/>
                          <a:pt x="363" y="171"/>
                          <a:pt x="362" y="178"/>
                        </a:cubicBezTo>
                        <a:cubicBezTo>
                          <a:pt x="389" y="187"/>
                          <a:pt x="366" y="262"/>
                          <a:pt x="358" y="260"/>
                        </a:cubicBezTo>
                        <a:cubicBezTo>
                          <a:pt x="358" y="262"/>
                          <a:pt x="356" y="268"/>
                          <a:pt x="355" y="270"/>
                        </a:cubicBezTo>
                        <a:cubicBezTo>
                          <a:pt x="356" y="267"/>
                          <a:pt x="358" y="267"/>
                          <a:pt x="362" y="270"/>
                        </a:cubicBezTo>
                        <a:cubicBezTo>
                          <a:pt x="361" y="271"/>
                          <a:pt x="361" y="271"/>
                          <a:pt x="362" y="272"/>
                        </a:cubicBezTo>
                        <a:cubicBezTo>
                          <a:pt x="355" y="271"/>
                          <a:pt x="314" y="341"/>
                          <a:pt x="314" y="344"/>
                        </a:cubicBezTo>
                        <a:cubicBezTo>
                          <a:pt x="311" y="343"/>
                          <a:pt x="311" y="342"/>
                          <a:pt x="313" y="342"/>
                        </a:cubicBezTo>
                        <a:cubicBezTo>
                          <a:pt x="301" y="342"/>
                          <a:pt x="310" y="349"/>
                          <a:pt x="300" y="346"/>
                        </a:cubicBezTo>
                        <a:cubicBezTo>
                          <a:pt x="298" y="354"/>
                          <a:pt x="291" y="362"/>
                          <a:pt x="281" y="357"/>
                        </a:cubicBezTo>
                        <a:cubicBezTo>
                          <a:pt x="280" y="359"/>
                          <a:pt x="240" y="390"/>
                          <a:pt x="242" y="376"/>
                        </a:cubicBezTo>
                        <a:cubicBezTo>
                          <a:pt x="240" y="380"/>
                          <a:pt x="234" y="392"/>
                          <a:pt x="234" y="380"/>
                        </a:cubicBezTo>
                        <a:cubicBezTo>
                          <a:pt x="232" y="380"/>
                          <a:pt x="209" y="387"/>
                          <a:pt x="213" y="377"/>
                        </a:cubicBezTo>
                        <a:cubicBezTo>
                          <a:pt x="200" y="376"/>
                          <a:pt x="186" y="377"/>
                          <a:pt x="169" y="374"/>
                        </a:cubicBezTo>
                        <a:cubicBezTo>
                          <a:pt x="167" y="384"/>
                          <a:pt x="160" y="379"/>
                          <a:pt x="160" y="374"/>
                        </a:cubicBezTo>
                        <a:cubicBezTo>
                          <a:pt x="154" y="373"/>
                          <a:pt x="145" y="378"/>
                          <a:pt x="140" y="377"/>
                        </a:cubicBezTo>
                      </a:path>
                    </a:pathLst>
                  </a:custGeom>
                  <a:solidFill>
                    <a:srgbClr val="006CB6">
                      <a:alpha val="90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3981356" y="2276828"/>
                  <a:ext cx="174430" cy="18700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r>
                    <a:rPr lang="en-US" altLang="ko-KR" sz="600" spc="-10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ffectLst>
                        <a:outerShdw blurRad="127000" algn="ctr" rotWithShape="0">
                          <a:prstClr val="black">
                            <a:alpha val="25000"/>
                          </a:prstClr>
                        </a:outerShdw>
                      </a:effectLst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3</a:t>
                  </a:r>
                  <a:endParaRPr lang="ko-KR" altLang="en-US" sz="6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127000" algn="ctr" rotWithShape="0">
                        <a:prstClr val="black">
                          <a:alpha val="25000"/>
                        </a:prstClr>
                      </a:outerShdw>
                    </a:effectLst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</p:grpSp>
      </p:grpSp>
      <p:sp>
        <p:nvSpPr>
          <p:cNvPr id="24" name="TextBox 23"/>
          <p:cNvSpPr txBox="1"/>
          <p:nvPr/>
        </p:nvSpPr>
        <p:spPr>
          <a:xfrm>
            <a:off x="3240088" y="632601"/>
            <a:ext cx="948781" cy="369194"/>
          </a:xfrm>
          <a:prstGeom prst="rect">
            <a:avLst/>
          </a:prstGeom>
          <a:solidFill>
            <a:srgbClr val="004370"/>
          </a:solidFill>
        </p:spPr>
        <p:txBody>
          <a:bodyPr wrap="none" rtlCol="0" anchor="ctr">
            <a:noAutofit/>
          </a:bodyPr>
          <a:lstStyle/>
          <a:p>
            <a:r>
              <a:rPr lang="ko-KR" altLang="en-US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예외사유</a:t>
            </a:r>
            <a:endParaRPr lang="ko-KR" altLang="en-US" sz="2000" spc="-1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611188" y="1376363"/>
            <a:ext cx="2928413" cy="342899"/>
            <a:chOff x="2507203" y="1777635"/>
            <a:chExt cx="2928413" cy="342899"/>
          </a:xfrm>
        </p:grpSpPr>
        <p:sp>
          <p:nvSpPr>
            <p:cNvPr id="26" name="TextBox 25"/>
            <p:cNvSpPr txBox="1"/>
            <p:nvPr/>
          </p:nvSpPr>
          <p:spPr>
            <a:xfrm>
              <a:off x="2821534" y="1777635"/>
              <a:ext cx="2614082" cy="342899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ko-KR" altLang="en-US" spc="-1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국민의 정당한 권리주장 위축 방지를 위해 </a:t>
              </a:r>
              <a:r>
                <a:rPr lang="ko-KR" altLang="en-US" spc="-1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부정청탁 </a:t>
              </a:r>
              <a:r>
                <a:rPr lang="ko-KR" altLang="en-US" spc="-1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예외사유를 </a:t>
              </a:r>
              <a:r>
                <a:rPr lang="en-US" altLang="ko-KR" spc="-1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7</a:t>
              </a:r>
              <a:r>
                <a:rPr lang="ko-KR" altLang="en-US" spc="-1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가지</a:t>
              </a:r>
              <a:r>
                <a:rPr lang="ko-KR" altLang="en-US" spc="-1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로 규정</a:t>
              </a:r>
            </a:p>
          </p:txBody>
        </p:sp>
        <p:grpSp>
          <p:nvGrpSpPr>
            <p:cNvPr id="27" name="그룹 26"/>
            <p:cNvGrpSpPr/>
            <p:nvPr/>
          </p:nvGrpSpPr>
          <p:grpSpPr>
            <a:xfrm>
              <a:off x="2507203" y="1782397"/>
              <a:ext cx="289995" cy="243919"/>
              <a:chOff x="1717675" y="1401237"/>
              <a:chExt cx="353440" cy="297284"/>
            </a:xfrm>
          </p:grpSpPr>
          <p:sp>
            <p:nvSpPr>
              <p:cNvPr id="28" name="Freeform 5"/>
              <p:cNvSpPr>
                <a:spLocks/>
              </p:cNvSpPr>
              <p:nvPr/>
            </p:nvSpPr>
            <p:spPr bwMode="auto">
              <a:xfrm>
                <a:off x="1909761" y="1401237"/>
                <a:ext cx="161354" cy="173485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rgbClr val="FCB81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1717675" y="1404498"/>
                <a:ext cx="292757" cy="294023"/>
              </a:xfrm>
              <a:custGeom>
                <a:avLst/>
                <a:gdLst>
                  <a:gd name="T0" fmla="*/ 140 w 389"/>
                  <a:gd name="T1" fmla="*/ 377 h 392"/>
                  <a:gd name="T2" fmla="*/ 24 w 389"/>
                  <a:gd name="T3" fmla="*/ 262 h 392"/>
                  <a:gd name="T4" fmla="*/ 22 w 389"/>
                  <a:gd name="T5" fmla="*/ 172 h 392"/>
                  <a:gd name="T6" fmla="*/ 76 w 389"/>
                  <a:gd name="T7" fmla="*/ 95 h 392"/>
                  <a:gd name="T8" fmla="*/ 164 w 389"/>
                  <a:gd name="T9" fmla="*/ 42 h 392"/>
                  <a:gd name="T10" fmla="*/ 175 w 389"/>
                  <a:gd name="T11" fmla="*/ 43 h 392"/>
                  <a:gd name="T12" fmla="*/ 179 w 389"/>
                  <a:gd name="T13" fmla="*/ 45 h 392"/>
                  <a:gd name="T14" fmla="*/ 180 w 389"/>
                  <a:gd name="T15" fmla="*/ 44 h 392"/>
                  <a:gd name="T16" fmla="*/ 328 w 389"/>
                  <a:gd name="T17" fmla="*/ 100 h 392"/>
                  <a:gd name="T18" fmla="*/ 359 w 389"/>
                  <a:gd name="T19" fmla="*/ 143 h 392"/>
                  <a:gd name="T20" fmla="*/ 362 w 389"/>
                  <a:gd name="T21" fmla="*/ 178 h 392"/>
                  <a:gd name="T22" fmla="*/ 358 w 389"/>
                  <a:gd name="T23" fmla="*/ 260 h 392"/>
                  <a:gd name="T24" fmla="*/ 355 w 389"/>
                  <a:gd name="T25" fmla="*/ 270 h 392"/>
                  <a:gd name="T26" fmla="*/ 362 w 389"/>
                  <a:gd name="T27" fmla="*/ 270 h 392"/>
                  <a:gd name="T28" fmla="*/ 362 w 389"/>
                  <a:gd name="T29" fmla="*/ 272 h 392"/>
                  <a:gd name="T30" fmla="*/ 314 w 389"/>
                  <a:gd name="T31" fmla="*/ 344 h 392"/>
                  <a:gd name="T32" fmla="*/ 313 w 389"/>
                  <a:gd name="T33" fmla="*/ 342 h 392"/>
                  <a:gd name="T34" fmla="*/ 300 w 389"/>
                  <a:gd name="T35" fmla="*/ 346 h 392"/>
                  <a:gd name="T36" fmla="*/ 281 w 389"/>
                  <a:gd name="T37" fmla="*/ 357 h 392"/>
                  <a:gd name="T38" fmla="*/ 242 w 389"/>
                  <a:gd name="T39" fmla="*/ 376 h 392"/>
                  <a:gd name="T40" fmla="*/ 234 w 389"/>
                  <a:gd name="T41" fmla="*/ 380 h 392"/>
                  <a:gd name="T42" fmla="*/ 213 w 389"/>
                  <a:gd name="T43" fmla="*/ 377 h 392"/>
                  <a:gd name="T44" fmla="*/ 169 w 389"/>
                  <a:gd name="T45" fmla="*/ 374 h 392"/>
                  <a:gd name="T46" fmla="*/ 160 w 389"/>
                  <a:gd name="T47" fmla="*/ 374 h 392"/>
                  <a:gd name="T48" fmla="*/ 140 w 389"/>
                  <a:gd name="T49" fmla="*/ 37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9" h="392">
                    <a:moveTo>
                      <a:pt x="140" y="377"/>
                    </a:moveTo>
                    <a:cubicBezTo>
                      <a:pt x="130" y="392"/>
                      <a:pt x="0" y="275"/>
                      <a:pt x="24" y="262"/>
                    </a:cubicBezTo>
                    <a:cubicBezTo>
                      <a:pt x="4" y="256"/>
                      <a:pt x="22" y="182"/>
                      <a:pt x="22" y="172"/>
                    </a:cubicBezTo>
                    <a:cubicBezTo>
                      <a:pt x="21" y="162"/>
                      <a:pt x="64" y="90"/>
                      <a:pt x="76" y="95"/>
                    </a:cubicBezTo>
                    <a:cubicBezTo>
                      <a:pt x="83" y="63"/>
                      <a:pt x="159" y="60"/>
                      <a:pt x="164" y="42"/>
                    </a:cubicBezTo>
                    <a:cubicBezTo>
                      <a:pt x="165" y="41"/>
                      <a:pt x="172" y="42"/>
                      <a:pt x="175" y="43"/>
                    </a:cubicBezTo>
                    <a:cubicBezTo>
                      <a:pt x="174" y="44"/>
                      <a:pt x="183" y="30"/>
                      <a:pt x="179" y="45"/>
                    </a:cubicBezTo>
                    <a:cubicBezTo>
                      <a:pt x="179" y="44"/>
                      <a:pt x="180" y="44"/>
                      <a:pt x="180" y="44"/>
                    </a:cubicBezTo>
                    <a:cubicBezTo>
                      <a:pt x="192" y="0"/>
                      <a:pt x="321" y="102"/>
                      <a:pt x="328" y="100"/>
                    </a:cubicBezTo>
                    <a:cubicBezTo>
                      <a:pt x="327" y="109"/>
                      <a:pt x="358" y="126"/>
                      <a:pt x="359" y="143"/>
                    </a:cubicBezTo>
                    <a:cubicBezTo>
                      <a:pt x="360" y="148"/>
                      <a:pt x="363" y="171"/>
                      <a:pt x="362" y="178"/>
                    </a:cubicBezTo>
                    <a:cubicBezTo>
                      <a:pt x="389" y="187"/>
                      <a:pt x="366" y="262"/>
                      <a:pt x="358" y="260"/>
                    </a:cubicBezTo>
                    <a:cubicBezTo>
                      <a:pt x="358" y="262"/>
                      <a:pt x="356" y="268"/>
                      <a:pt x="355" y="270"/>
                    </a:cubicBezTo>
                    <a:cubicBezTo>
                      <a:pt x="356" y="267"/>
                      <a:pt x="358" y="267"/>
                      <a:pt x="362" y="270"/>
                    </a:cubicBezTo>
                    <a:cubicBezTo>
                      <a:pt x="361" y="271"/>
                      <a:pt x="361" y="271"/>
                      <a:pt x="362" y="272"/>
                    </a:cubicBezTo>
                    <a:cubicBezTo>
                      <a:pt x="355" y="271"/>
                      <a:pt x="314" y="341"/>
                      <a:pt x="314" y="344"/>
                    </a:cubicBezTo>
                    <a:cubicBezTo>
                      <a:pt x="311" y="343"/>
                      <a:pt x="311" y="342"/>
                      <a:pt x="313" y="342"/>
                    </a:cubicBezTo>
                    <a:cubicBezTo>
                      <a:pt x="301" y="342"/>
                      <a:pt x="310" y="349"/>
                      <a:pt x="300" y="346"/>
                    </a:cubicBezTo>
                    <a:cubicBezTo>
                      <a:pt x="298" y="354"/>
                      <a:pt x="291" y="362"/>
                      <a:pt x="281" y="357"/>
                    </a:cubicBezTo>
                    <a:cubicBezTo>
                      <a:pt x="280" y="359"/>
                      <a:pt x="240" y="390"/>
                      <a:pt x="242" y="376"/>
                    </a:cubicBezTo>
                    <a:cubicBezTo>
                      <a:pt x="240" y="380"/>
                      <a:pt x="234" y="392"/>
                      <a:pt x="234" y="380"/>
                    </a:cubicBezTo>
                    <a:cubicBezTo>
                      <a:pt x="232" y="380"/>
                      <a:pt x="209" y="387"/>
                      <a:pt x="213" y="377"/>
                    </a:cubicBezTo>
                    <a:cubicBezTo>
                      <a:pt x="200" y="376"/>
                      <a:pt x="186" y="377"/>
                      <a:pt x="169" y="374"/>
                    </a:cubicBezTo>
                    <a:cubicBezTo>
                      <a:pt x="167" y="384"/>
                      <a:pt x="160" y="379"/>
                      <a:pt x="160" y="374"/>
                    </a:cubicBezTo>
                    <a:cubicBezTo>
                      <a:pt x="154" y="373"/>
                      <a:pt x="145" y="378"/>
                      <a:pt x="140" y="377"/>
                    </a:cubicBezTo>
                  </a:path>
                </a:pathLst>
              </a:custGeom>
              <a:solidFill>
                <a:srgbClr val="006CB6">
                  <a:alpha val="9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4110195" y="2004881"/>
            <a:ext cx="923608" cy="35088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pc="-1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예외적인 경우</a:t>
            </a:r>
            <a:endParaRPr lang="ko-KR" altLang="en-US" spc="-1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pSp>
        <p:nvGrpSpPr>
          <p:cNvPr id="30" name="그룹 47"/>
          <p:cNvGrpSpPr/>
          <p:nvPr/>
        </p:nvGrpSpPr>
        <p:grpSpPr>
          <a:xfrm>
            <a:off x="630238" y="2044700"/>
            <a:ext cx="7921625" cy="3697288"/>
            <a:chOff x="611188" y="2540000"/>
            <a:chExt cx="7921625" cy="3697288"/>
          </a:xfrm>
        </p:grpSpPr>
        <p:sp>
          <p:nvSpPr>
            <p:cNvPr id="46" name="TextBox 45"/>
            <p:cNvSpPr txBox="1"/>
            <p:nvPr/>
          </p:nvSpPr>
          <p:spPr>
            <a:xfrm>
              <a:off x="6997700" y="2548890"/>
              <a:ext cx="1535113" cy="3688398"/>
            </a:xfrm>
            <a:prstGeom prst="rect">
              <a:avLst/>
            </a:prstGeom>
            <a:solidFill>
              <a:srgbClr val="00B0D8"/>
            </a:solidFill>
            <a:ln w="6350">
              <a:noFill/>
            </a:ln>
            <a:effectLst/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ko-KR" altLang="en-US" sz="1600" spc="-15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기타 사회상규에</a:t>
              </a:r>
              <a:r>
                <a:rPr lang="en-US" altLang="ko-KR" sz="1600" spc="-15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z="1600" spc="-15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1600" spc="-15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위배되지 않는</a:t>
              </a:r>
              <a:r>
                <a:rPr lang="en-US" altLang="ko-KR" sz="1600" spc="-15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z="1600" spc="-15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1600" spc="-15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행위</a:t>
              </a:r>
              <a:endParaRPr lang="ko-KR" altLang="en-US" sz="1600" spc="-15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1188" y="2540000"/>
              <a:ext cx="2032325" cy="180645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B0D8"/>
              </a:solidFill>
            </a:ln>
          </p:spPr>
          <p:txBody>
            <a:bodyPr wrap="none" rtlCol="0" anchor="ctr">
              <a:noAutofit/>
            </a:bodyPr>
            <a:lstStyle/>
            <a:p>
              <a:pPr marL="182563" indent="-1588" algn="ctr">
                <a:lnSpc>
                  <a:spcPct val="130000"/>
                </a:lnSpc>
              </a:pPr>
              <a:endParaRPr lang="en-US" altLang="ko-KR" sz="10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법령</a:t>
              </a:r>
              <a: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·</a:t>
              </a:r>
              <a:r>
                <a:rPr lang="ko-KR" altLang="en-US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기준에서 정한</a:t>
              </a:r>
              <a: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절차</a:t>
              </a:r>
              <a: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·</a:t>
              </a:r>
              <a:r>
                <a:rPr lang="ko-KR" altLang="en-US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방법에 따른</a:t>
              </a:r>
              <a: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특정 행위 요구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43831" y="2540000"/>
              <a:ext cx="2032325" cy="180645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B0D8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altLang="ko-KR" sz="10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공개적으로</a:t>
              </a:r>
              <a: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특정 행위 요구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876475" y="2540000"/>
              <a:ext cx="2032325" cy="180645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B0D8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altLang="ko-KR" sz="10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1600" spc="-100" dirty="0" err="1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선출직</a:t>
              </a:r>
              <a:r>
                <a:rPr lang="ko-KR" altLang="en-US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</a:t>
              </a:r>
              <a:r>
                <a:rPr lang="ko-KR" altLang="en-US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공직자 등이</a:t>
              </a:r>
              <a: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공익 </a:t>
              </a:r>
              <a:r>
                <a:rPr lang="ko-KR" altLang="en-US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목적으로</a:t>
              </a:r>
              <a:r>
                <a:rPr lang="en-US" altLang="ko-KR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제</a:t>
              </a:r>
              <a: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3</a:t>
              </a:r>
              <a:r>
                <a:rPr lang="ko-KR" altLang="en-US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자</a:t>
              </a:r>
              <a:r>
                <a:rPr lang="en-US" altLang="ko-KR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</a:t>
              </a:r>
              <a:r>
                <a:rPr lang="ko-KR" altLang="en-US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고충민원</a:t>
              </a:r>
              <a:r>
                <a:rPr lang="en-US" altLang="ko-KR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전달 </a:t>
              </a:r>
              <a:r>
                <a:rPr lang="ko-KR" altLang="en-US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등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1188" y="4430838"/>
              <a:ext cx="2032325" cy="180645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B0D8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altLang="ko-KR" sz="10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법정기한 </a:t>
              </a:r>
              <a:r>
                <a:rPr lang="ko-KR" altLang="en-US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내</a:t>
              </a:r>
              <a: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업무 처리 </a:t>
              </a:r>
              <a:r>
                <a:rPr lang="ko-KR" altLang="en-US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요구 등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43831" y="4430838"/>
              <a:ext cx="2032325" cy="180645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B0D8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altLang="ko-KR" sz="10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직무</a:t>
              </a:r>
              <a: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·</a:t>
              </a:r>
              <a:r>
                <a:rPr lang="ko-KR" altLang="en-US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법률관계에</a:t>
              </a:r>
              <a:r>
                <a:rPr lang="en-US" altLang="ko-KR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관한</a:t>
              </a:r>
              <a: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</a:t>
              </a:r>
              <a:r>
                <a:rPr lang="ko-KR" altLang="en-US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확인</a:t>
              </a:r>
              <a: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·</a:t>
              </a:r>
              <a:r>
                <a:rPr lang="ko-KR" altLang="en-US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증명 </a:t>
              </a:r>
              <a:r>
                <a:rPr lang="ko-KR" altLang="en-US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등</a:t>
              </a:r>
              <a: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신청</a:t>
              </a:r>
              <a: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·</a:t>
              </a:r>
              <a:r>
                <a:rPr lang="ko-KR" altLang="en-US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요구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876475" y="4430838"/>
              <a:ext cx="2032325" cy="180645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B0D8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altLang="ko-KR" sz="10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질의</a:t>
              </a:r>
              <a: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·</a:t>
              </a:r>
              <a:r>
                <a:rPr lang="ko-KR" altLang="en-US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상담을 통한</a:t>
              </a:r>
              <a: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법령</a:t>
              </a:r>
              <a:r>
                <a:rPr lang="en-US" altLang="ko-KR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·</a:t>
              </a:r>
              <a:r>
                <a:rPr lang="ko-KR" altLang="en-US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제도 등</a:t>
              </a:r>
              <a:r>
                <a:rPr lang="en-US" altLang="ko-KR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16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설명</a:t>
              </a:r>
              <a:r>
                <a:rPr lang="en-US" altLang="ko-KR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·</a:t>
              </a:r>
              <a:r>
                <a:rPr lang="ko-KR" altLang="en-US" sz="16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해석 요구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7246" y="2544408"/>
              <a:ext cx="2034000" cy="224117"/>
            </a:xfrm>
            <a:prstGeom prst="rect">
              <a:avLst/>
            </a:prstGeom>
            <a:solidFill>
              <a:srgbClr val="00B0D8"/>
            </a:solidFill>
            <a:ln w="6350">
              <a:noFill/>
            </a:ln>
          </p:spPr>
          <p:txBody>
            <a:bodyPr wrap="none" rtlCol="0" anchor="ctr">
              <a:noAutofit/>
            </a:bodyPr>
            <a:lstStyle>
              <a:defPPr>
                <a:defRPr lang="ko-KR"/>
              </a:defPPr>
              <a:lvl1pPr algn="ctr">
                <a:defRPr sz="1200" spc="-10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defRPr>
              </a:lvl1pPr>
            </a:lstStyle>
            <a:p>
              <a:pPr algn="l"/>
              <a:r>
                <a:rPr lang="en-US" altLang="ko-KR"/>
                <a:t>1</a:t>
              </a:r>
              <a:endParaRPr lang="ko-KR" alt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746836" y="2544408"/>
              <a:ext cx="2034000" cy="224117"/>
            </a:xfrm>
            <a:prstGeom prst="rect">
              <a:avLst/>
            </a:prstGeom>
            <a:solidFill>
              <a:srgbClr val="00B0D8"/>
            </a:solidFill>
            <a:ln w="6350">
              <a:noFill/>
            </a:ln>
          </p:spPr>
          <p:txBody>
            <a:bodyPr wrap="none" rtlCol="0" anchor="ctr">
              <a:noAutofit/>
            </a:bodyPr>
            <a:lstStyle>
              <a:defPPr>
                <a:defRPr lang="ko-KR"/>
              </a:defPPr>
              <a:lvl1pPr algn="ctr">
                <a:defRPr sz="1200" spc="-10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defRPr>
              </a:lvl1pPr>
            </a:lstStyle>
            <a:p>
              <a:pPr algn="l"/>
              <a:r>
                <a:rPr lang="en-US" altLang="ko-KR" dirty="0" smtClean="0"/>
                <a:t>2</a:t>
              </a:r>
              <a:endParaRPr lang="ko-KR" alt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79147" y="2544408"/>
              <a:ext cx="2034000" cy="224117"/>
            </a:xfrm>
            <a:prstGeom prst="rect">
              <a:avLst/>
            </a:prstGeom>
            <a:solidFill>
              <a:srgbClr val="00B0D8"/>
            </a:solidFill>
            <a:ln w="6350">
              <a:noFill/>
            </a:ln>
          </p:spPr>
          <p:txBody>
            <a:bodyPr wrap="none" rtlCol="0" anchor="ctr">
              <a:noAutofit/>
            </a:bodyPr>
            <a:lstStyle>
              <a:defPPr>
                <a:defRPr lang="ko-KR"/>
              </a:defPPr>
              <a:lvl1pPr algn="ctr">
                <a:defRPr sz="1200" spc="-10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defRPr>
              </a:lvl1pPr>
            </a:lstStyle>
            <a:p>
              <a:pPr algn="l"/>
              <a:r>
                <a:rPr lang="en-US" altLang="ko-KR" smtClean="0"/>
                <a:t>3</a:t>
              </a:r>
              <a:endParaRPr lang="ko-KR" alt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17246" y="4430358"/>
              <a:ext cx="2034000" cy="224117"/>
            </a:xfrm>
            <a:prstGeom prst="rect">
              <a:avLst/>
            </a:prstGeom>
            <a:solidFill>
              <a:srgbClr val="00B0D8"/>
            </a:solidFill>
            <a:ln w="6350">
              <a:noFill/>
            </a:ln>
          </p:spPr>
          <p:txBody>
            <a:bodyPr wrap="none" rtlCol="0" anchor="ctr">
              <a:noAutofit/>
            </a:bodyPr>
            <a:lstStyle>
              <a:defPPr>
                <a:defRPr lang="ko-KR"/>
              </a:defPPr>
              <a:lvl1pPr algn="ctr">
                <a:defRPr sz="1200" spc="-10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defRPr>
              </a:lvl1pPr>
            </a:lstStyle>
            <a:p>
              <a:pPr algn="l"/>
              <a:r>
                <a:rPr lang="en-US" altLang="ko-KR" smtClean="0"/>
                <a:t>4</a:t>
              </a:r>
              <a:endParaRPr lang="ko-KR" alt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746836" y="4430358"/>
              <a:ext cx="2034000" cy="224117"/>
            </a:xfrm>
            <a:prstGeom prst="rect">
              <a:avLst/>
            </a:prstGeom>
            <a:solidFill>
              <a:srgbClr val="00B0D8"/>
            </a:solidFill>
            <a:ln w="6350">
              <a:noFill/>
            </a:ln>
          </p:spPr>
          <p:txBody>
            <a:bodyPr wrap="none" rtlCol="0" anchor="ctr">
              <a:noAutofit/>
            </a:bodyPr>
            <a:lstStyle>
              <a:defPPr>
                <a:defRPr lang="ko-KR"/>
              </a:defPPr>
              <a:lvl1pPr algn="ctr">
                <a:defRPr sz="1200" spc="-10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defRPr>
              </a:lvl1pPr>
            </a:lstStyle>
            <a:p>
              <a:pPr algn="l"/>
              <a:r>
                <a:rPr lang="en-US" altLang="ko-KR" smtClean="0"/>
                <a:t>5</a:t>
              </a:r>
              <a:endParaRPr lang="ko-KR" alt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79147" y="4430358"/>
              <a:ext cx="2034000" cy="224117"/>
            </a:xfrm>
            <a:prstGeom prst="rect">
              <a:avLst/>
            </a:prstGeom>
            <a:solidFill>
              <a:srgbClr val="00B0D8"/>
            </a:solidFill>
            <a:ln w="6350">
              <a:noFill/>
            </a:ln>
          </p:spPr>
          <p:txBody>
            <a:bodyPr wrap="none" rtlCol="0" anchor="ctr">
              <a:noAutofit/>
            </a:bodyPr>
            <a:lstStyle>
              <a:defPPr>
                <a:defRPr lang="ko-KR"/>
              </a:defPPr>
              <a:lvl1pPr algn="ctr">
                <a:defRPr sz="1200" spc="-10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defRPr>
              </a:lvl1pPr>
            </a:lstStyle>
            <a:p>
              <a:pPr algn="l"/>
              <a:r>
                <a:rPr lang="en-US" altLang="ko-KR" smtClean="0"/>
                <a:t>6</a:t>
              </a:r>
              <a:endParaRPr lang="ko-KR" alt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006849" y="2560919"/>
              <a:ext cx="1525964" cy="202602"/>
            </a:xfrm>
            <a:prstGeom prst="rect">
              <a:avLst/>
            </a:prstGeom>
            <a:solidFill>
              <a:srgbClr val="00B0D8"/>
            </a:solidFill>
            <a:ln w="6350">
              <a:noFill/>
            </a:ln>
          </p:spPr>
          <p:txBody>
            <a:bodyPr wrap="none" rtlCol="0" anchor="ctr">
              <a:noAutofit/>
            </a:bodyPr>
            <a:lstStyle>
              <a:defPPr>
                <a:defRPr lang="ko-KR"/>
              </a:defPPr>
              <a:lvl1pPr algn="ctr">
                <a:defRPr sz="1200" spc="-10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defRPr>
              </a:lvl1pPr>
            </a:lstStyle>
            <a:p>
              <a:pPr algn="l"/>
              <a:r>
                <a:rPr lang="en-US" altLang="ko-KR" dirty="0" smtClean="0"/>
                <a:t>7</a:t>
              </a:r>
              <a:endParaRPr lang="ko-KR" altLang="en-US" dirty="0"/>
            </a:p>
          </p:txBody>
        </p:sp>
      </p:grpSp>
      <p:sp>
        <p:nvSpPr>
          <p:cNvPr id="48" name="직사각형 4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4370"/>
              </a:gs>
              <a:gs pos="45000">
                <a:srgbClr val="004370">
                  <a:alpha val="94000"/>
                </a:srgbClr>
              </a:gs>
              <a:gs pos="100000">
                <a:srgbClr val="004370">
                  <a:alpha val="74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9" name="그룹 48"/>
          <p:cNvGrpSpPr/>
          <p:nvPr/>
        </p:nvGrpSpPr>
        <p:grpSpPr>
          <a:xfrm>
            <a:off x="590924" y="375890"/>
            <a:ext cx="7941889" cy="6482111"/>
            <a:chOff x="590924" y="375890"/>
            <a:chExt cx="7941889" cy="6482111"/>
          </a:xfrm>
        </p:grpSpPr>
        <p:sp>
          <p:nvSpPr>
            <p:cNvPr id="50" name="TextBox 49"/>
            <p:cNvSpPr txBox="1"/>
            <p:nvPr/>
          </p:nvSpPr>
          <p:spPr>
            <a:xfrm>
              <a:off x="611189" y="1125539"/>
              <a:ext cx="7921624" cy="5732462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1270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none" rtlCol="0" anchor="ctr">
              <a:noAutofit/>
            </a:bodyPr>
            <a:lstStyle/>
            <a:p>
              <a:pPr marL="276225" indent="-171450"/>
              <a:endParaRPr lang="ko-KR" altLang="en-US" sz="1400" spc="-10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11189" y="1947761"/>
              <a:ext cx="7921624" cy="765788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wrap="none" rtlCol="0" anchor="ctr">
              <a:noAutofit/>
            </a:bodyPr>
            <a:lstStyle/>
            <a:p>
              <a:pPr marL="268288" indent="-160338"/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2. 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공개적으로 특정 행위 요구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공개적으로 </a:t>
              </a:r>
              <a:r>
                <a:rPr lang="ko-KR" altLang="en-US" sz="1400" spc="-100" dirty="0" err="1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공직자등에게</a:t>
              </a:r>
              <a:r>
                <a:rPr lang="ko-KR" altLang="en-US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 특정한 행위를 요구하는 행위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11189" y="2662034"/>
              <a:ext cx="7921624" cy="765788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wrap="none" rtlCol="0" anchor="ctr">
              <a:noAutofit/>
            </a:bodyPr>
            <a:lstStyle/>
            <a:p>
              <a:pPr marL="268288" indent="-160338"/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3. </a:t>
              </a:r>
              <a:r>
                <a:rPr lang="ko-KR" altLang="en-US" sz="1400" spc="-100" dirty="0" err="1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선출직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공직자 등이 공익 목적으로 제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3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자 고충민원 전달 등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1400" spc="-100" dirty="0" err="1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선출직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 공직자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, 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정당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, 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시민단체 등이 공익적인 목적으로 제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3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자의 고충민원을 전달하거나 법령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기준의 </a:t>
              </a:r>
              <a:endPara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  <a:p>
              <a:pPr marL="268288" indent="-160338"/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    제정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개정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폐지 또는 정책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사업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제도 및 그 운영 등의 개선에 관하여 제안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건의하는 행위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11189" y="5376250"/>
              <a:ext cx="7921624" cy="765788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wrap="none" rtlCol="0" anchor="ctr">
              <a:noAutofit/>
            </a:bodyPr>
            <a:lstStyle/>
            <a:p>
              <a:pPr marL="276225" indent="-171450"/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7. 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기타 사회상규에 위배되지 않는 행위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그 밖에 사회상규에 위배되지 아니하는 것으로 인정되는 행위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11189" y="1223963"/>
              <a:ext cx="7921624" cy="765788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wrap="none" rtlCol="0" anchor="ctr">
              <a:noAutofit/>
            </a:bodyPr>
            <a:lstStyle/>
            <a:p>
              <a:pPr marL="268288" indent="-160338"/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1. 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법령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기준에서 정한 절차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방법에 따른 특정 행위 요구 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법령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기준에서 정하는 절차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방법에 따라 권리침해의 구제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해결을 요구하거나 그와 관련된 법령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기준의 </a:t>
              </a:r>
              <a:endPara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  <a:p>
              <a:pPr marL="268288" indent="-160338"/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    제정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개정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폐지를 제안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건의하는 등 특정한 행위를 요구하는 행위</a:t>
              </a:r>
              <a:endPara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077278" y="472198"/>
              <a:ext cx="2485072" cy="498324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ko-KR" altLang="en-US" sz="2800" spc="-15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예외사유</a:t>
              </a:r>
              <a:r>
                <a:rPr lang="en-US" altLang="ko-KR" sz="2800" spc="-15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 </a:t>
              </a:r>
              <a:r>
                <a:rPr lang="ko-KR" altLang="en-US" sz="2800" spc="-15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자세히</a:t>
              </a:r>
              <a:r>
                <a:rPr lang="en-US" altLang="ko-KR" sz="2800" spc="-15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</a:t>
              </a:r>
              <a:r>
                <a:rPr lang="ko-KR" altLang="en-US" sz="2800" spc="-15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보기</a:t>
              </a:r>
              <a:endParaRPr lang="ko-KR" altLang="en-US" sz="2800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56" name="그룹 55"/>
            <p:cNvGrpSpPr/>
            <p:nvPr/>
          </p:nvGrpSpPr>
          <p:grpSpPr>
            <a:xfrm rot="1124830">
              <a:off x="590924" y="375890"/>
              <a:ext cx="540374" cy="416619"/>
              <a:chOff x="2416782" y="710193"/>
              <a:chExt cx="918583" cy="708212"/>
            </a:xfrm>
          </p:grpSpPr>
          <p:grpSp>
            <p:nvGrpSpPr>
              <p:cNvPr id="67" name="그룹 67"/>
              <p:cNvGrpSpPr/>
              <p:nvPr/>
            </p:nvGrpSpPr>
            <p:grpSpPr>
              <a:xfrm>
                <a:off x="2416782" y="710193"/>
                <a:ext cx="918583" cy="708212"/>
                <a:chOff x="2015144" y="362875"/>
                <a:chExt cx="918583" cy="708212"/>
              </a:xfrm>
            </p:grpSpPr>
            <p:sp>
              <p:nvSpPr>
                <p:cNvPr id="69" name="도넛 68"/>
                <p:cNvSpPr/>
                <p:nvPr/>
              </p:nvSpPr>
              <p:spPr>
                <a:xfrm>
                  <a:off x="2015144" y="362875"/>
                  <a:ext cx="678873" cy="678873"/>
                </a:xfrm>
                <a:prstGeom prst="donut">
                  <a:avLst>
                    <a:gd name="adj" fmla="val 10714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0" name="모서리가 둥근 직사각형 69"/>
                <p:cNvSpPr/>
                <p:nvPr/>
              </p:nvSpPr>
              <p:spPr>
                <a:xfrm rot="2267631">
                  <a:off x="2555213" y="989489"/>
                  <a:ext cx="378514" cy="8159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8" name="타원 67"/>
              <p:cNvSpPr/>
              <p:nvPr/>
            </p:nvSpPr>
            <p:spPr>
              <a:xfrm rot="15300000">
                <a:off x="2487286" y="779130"/>
                <a:ext cx="541965" cy="541964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alpha val="21000"/>
                    </a:schemeClr>
                  </a:gs>
                  <a:gs pos="45000">
                    <a:schemeClr val="bg1">
                      <a:alpha val="74000"/>
                    </a:schemeClr>
                  </a:gs>
                  <a:gs pos="100000">
                    <a:schemeClr val="bg1">
                      <a:alpha val="47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611189" y="4176305"/>
              <a:ext cx="7921624" cy="765788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wrap="none" rtlCol="0" anchor="ctr">
              <a:noAutofit/>
            </a:bodyPr>
            <a:lstStyle/>
            <a:p>
              <a:pPr marL="268288" indent="-160338"/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5. 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직무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법률관계에 관한 확인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증명 등 신청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요구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직무 또는 법률관계에 관한 확인</a:t>
              </a:r>
              <a:r>
                <a:rPr lang="en-US" altLang="ko-KR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·</a:t>
              </a:r>
              <a:r>
                <a:rPr lang="ko-KR" altLang="en-US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증명 등을 신청</a:t>
              </a:r>
              <a:r>
                <a:rPr lang="en-US" altLang="ko-KR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·</a:t>
              </a:r>
              <a:r>
                <a:rPr lang="ko-KR" altLang="en-US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요구하는 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행위</a:t>
              </a:r>
              <a:endPara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11189" y="4766753"/>
              <a:ext cx="7921624" cy="765788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wrap="none" rtlCol="0" anchor="ctr">
              <a:noAutofit/>
            </a:bodyPr>
            <a:lstStyle/>
            <a:p>
              <a:pPr marL="268288" indent="-160338"/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6. 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질의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상담을 통한 법령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제도 등 설명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해석 요구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질의 또는 상담형식을 통하여 직무에 관한 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법령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제도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절차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 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등에 </a:t>
              </a:r>
              <a:r>
                <a:rPr lang="ko-KR" altLang="en-US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대하여 설명이나 해석을 요구하는 행위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11189" y="3471557"/>
              <a:ext cx="7921624" cy="765788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wrap="none" rtlCol="0" anchor="ctr">
              <a:noAutofit/>
            </a:bodyPr>
            <a:lstStyle/>
            <a:p>
              <a:pPr marL="268288" indent="-160338"/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4. 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법정기한 내 업무 처리 요구 등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공공기관에 직무를 법정기한 안에 처리하여 줄 것을 신청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요구하거나 그 진행상황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조치결과 등에 대하여 </a:t>
              </a:r>
              <a:endPara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  <a:p>
              <a:pPr marL="268288" indent="-160338"/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    확인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문의 등을 하는 행위</a:t>
              </a:r>
              <a:endPara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08651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아래쪽 화살표 246"/>
          <p:cNvSpPr/>
          <p:nvPr/>
        </p:nvSpPr>
        <p:spPr>
          <a:xfrm rot="16200000">
            <a:off x="927891" y="3064671"/>
            <a:ext cx="4878395" cy="1000128"/>
          </a:xfrm>
          <a:custGeom>
            <a:avLst/>
            <a:gdLst>
              <a:gd name="connsiteX0" fmla="*/ 0 w 4580212"/>
              <a:gd name="connsiteY0" fmla="*/ 964683 h 1929365"/>
              <a:gd name="connsiteX1" fmla="*/ 1145053 w 4580212"/>
              <a:gd name="connsiteY1" fmla="*/ 964683 h 1929365"/>
              <a:gd name="connsiteX2" fmla="*/ 1145053 w 4580212"/>
              <a:gd name="connsiteY2" fmla="*/ 0 h 1929365"/>
              <a:gd name="connsiteX3" fmla="*/ 3435159 w 4580212"/>
              <a:gd name="connsiteY3" fmla="*/ 0 h 1929365"/>
              <a:gd name="connsiteX4" fmla="*/ 3435159 w 4580212"/>
              <a:gd name="connsiteY4" fmla="*/ 964683 h 1929365"/>
              <a:gd name="connsiteX5" fmla="*/ 4580212 w 4580212"/>
              <a:gd name="connsiteY5" fmla="*/ 964683 h 1929365"/>
              <a:gd name="connsiteX6" fmla="*/ 2290106 w 4580212"/>
              <a:gd name="connsiteY6" fmla="*/ 1929365 h 1929365"/>
              <a:gd name="connsiteX7" fmla="*/ 0 w 4580212"/>
              <a:gd name="connsiteY7" fmla="*/ 964683 h 1929365"/>
              <a:gd name="connsiteX0" fmla="*/ 2817347 w 7397559"/>
              <a:gd name="connsiteY0" fmla="*/ 3208011 h 4172693"/>
              <a:gd name="connsiteX1" fmla="*/ 3962400 w 7397559"/>
              <a:gd name="connsiteY1" fmla="*/ 3208011 h 4172693"/>
              <a:gd name="connsiteX2" fmla="*/ 0 w 7397559"/>
              <a:gd name="connsiteY2" fmla="*/ 0 h 4172693"/>
              <a:gd name="connsiteX3" fmla="*/ 6252506 w 7397559"/>
              <a:gd name="connsiteY3" fmla="*/ 2243328 h 4172693"/>
              <a:gd name="connsiteX4" fmla="*/ 6252506 w 7397559"/>
              <a:gd name="connsiteY4" fmla="*/ 3208011 h 4172693"/>
              <a:gd name="connsiteX5" fmla="*/ 7397559 w 7397559"/>
              <a:gd name="connsiteY5" fmla="*/ 3208011 h 4172693"/>
              <a:gd name="connsiteX6" fmla="*/ 5107453 w 7397559"/>
              <a:gd name="connsiteY6" fmla="*/ 4172693 h 4172693"/>
              <a:gd name="connsiteX7" fmla="*/ 2817347 w 7397559"/>
              <a:gd name="connsiteY7" fmla="*/ 3208011 h 4172693"/>
              <a:gd name="connsiteX0" fmla="*/ 2817347 w 10105178"/>
              <a:gd name="connsiteY0" fmla="*/ 3208011 h 4172693"/>
              <a:gd name="connsiteX1" fmla="*/ 3962400 w 10105178"/>
              <a:gd name="connsiteY1" fmla="*/ 3208011 h 4172693"/>
              <a:gd name="connsiteX2" fmla="*/ 0 w 10105178"/>
              <a:gd name="connsiteY2" fmla="*/ 0 h 4172693"/>
              <a:gd name="connsiteX3" fmla="*/ 10105178 w 10105178"/>
              <a:gd name="connsiteY3" fmla="*/ 12192 h 4172693"/>
              <a:gd name="connsiteX4" fmla="*/ 6252506 w 10105178"/>
              <a:gd name="connsiteY4" fmla="*/ 3208011 h 4172693"/>
              <a:gd name="connsiteX5" fmla="*/ 7397559 w 10105178"/>
              <a:gd name="connsiteY5" fmla="*/ 3208011 h 4172693"/>
              <a:gd name="connsiteX6" fmla="*/ 5107453 w 10105178"/>
              <a:gd name="connsiteY6" fmla="*/ 4172693 h 4172693"/>
              <a:gd name="connsiteX7" fmla="*/ 2817347 w 10105178"/>
              <a:gd name="connsiteY7" fmla="*/ 3208011 h 4172693"/>
              <a:gd name="connsiteX0" fmla="*/ 2817347 w 10105178"/>
              <a:gd name="connsiteY0" fmla="*/ 3208011 h 4172693"/>
              <a:gd name="connsiteX1" fmla="*/ 3962400 w 10105178"/>
              <a:gd name="connsiteY1" fmla="*/ 3208011 h 4172693"/>
              <a:gd name="connsiteX2" fmla="*/ 0 w 10105178"/>
              <a:gd name="connsiteY2" fmla="*/ 0 h 4172693"/>
              <a:gd name="connsiteX3" fmla="*/ 10105178 w 10105178"/>
              <a:gd name="connsiteY3" fmla="*/ 12192 h 4172693"/>
              <a:gd name="connsiteX4" fmla="*/ 6252506 w 10105178"/>
              <a:gd name="connsiteY4" fmla="*/ 3208011 h 4172693"/>
              <a:gd name="connsiteX5" fmla="*/ 7397559 w 10105178"/>
              <a:gd name="connsiteY5" fmla="*/ 3208011 h 4172693"/>
              <a:gd name="connsiteX6" fmla="*/ 5107453 w 10105178"/>
              <a:gd name="connsiteY6" fmla="*/ 4172693 h 4172693"/>
              <a:gd name="connsiteX7" fmla="*/ 2817347 w 10105178"/>
              <a:gd name="connsiteY7" fmla="*/ 3208011 h 4172693"/>
              <a:gd name="connsiteX0" fmla="*/ 2817347 w 10105178"/>
              <a:gd name="connsiteY0" fmla="*/ 3208011 h 4172693"/>
              <a:gd name="connsiteX1" fmla="*/ 3608832 w 10105178"/>
              <a:gd name="connsiteY1" fmla="*/ 3183627 h 4172693"/>
              <a:gd name="connsiteX2" fmla="*/ 0 w 10105178"/>
              <a:gd name="connsiteY2" fmla="*/ 0 h 4172693"/>
              <a:gd name="connsiteX3" fmla="*/ 10105178 w 10105178"/>
              <a:gd name="connsiteY3" fmla="*/ 12192 h 4172693"/>
              <a:gd name="connsiteX4" fmla="*/ 6252506 w 10105178"/>
              <a:gd name="connsiteY4" fmla="*/ 3208011 h 4172693"/>
              <a:gd name="connsiteX5" fmla="*/ 7397559 w 10105178"/>
              <a:gd name="connsiteY5" fmla="*/ 3208011 h 4172693"/>
              <a:gd name="connsiteX6" fmla="*/ 5107453 w 10105178"/>
              <a:gd name="connsiteY6" fmla="*/ 4172693 h 4172693"/>
              <a:gd name="connsiteX7" fmla="*/ 2817347 w 10105178"/>
              <a:gd name="connsiteY7" fmla="*/ 3208011 h 4172693"/>
              <a:gd name="connsiteX0" fmla="*/ 2817347 w 10105178"/>
              <a:gd name="connsiteY0" fmla="*/ 3208011 h 4172693"/>
              <a:gd name="connsiteX1" fmla="*/ 3608832 w 10105178"/>
              <a:gd name="connsiteY1" fmla="*/ 3183627 h 4172693"/>
              <a:gd name="connsiteX2" fmla="*/ 0 w 10105178"/>
              <a:gd name="connsiteY2" fmla="*/ 0 h 4172693"/>
              <a:gd name="connsiteX3" fmla="*/ 10105178 w 10105178"/>
              <a:gd name="connsiteY3" fmla="*/ 12192 h 4172693"/>
              <a:gd name="connsiteX4" fmla="*/ 6252506 w 10105178"/>
              <a:gd name="connsiteY4" fmla="*/ 3208011 h 4172693"/>
              <a:gd name="connsiteX5" fmla="*/ 7397559 w 10105178"/>
              <a:gd name="connsiteY5" fmla="*/ 3208011 h 4172693"/>
              <a:gd name="connsiteX6" fmla="*/ 5107453 w 10105178"/>
              <a:gd name="connsiteY6" fmla="*/ 4172693 h 4172693"/>
              <a:gd name="connsiteX7" fmla="*/ 2817347 w 10105178"/>
              <a:gd name="connsiteY7" fmla="*/ 3208011 h 4172693"/>
              <a:gd name="connsiteX0" fmla="*/ 4060931 w 11348762"/>
              <a:gd name="connsiteY0" fmla="*/ 3305547 h 4270229"/>
              <a:gd name="connsiteX1" fmla="*/ 4852416 w 11348762"/>
              <a:gd name="connsiteY1" fmla="*/ 3281163 h 4270229"/>
              <a:gd name="connsiteX2" fmla="*/ 0 w 11348762"/>
              <a:gd name="connsiteY2" fmla="*/ 0 h 4270229"/>
              <a:gd name="connsiteX3" fmla="*/ 11348762 w 11348762"/>
              <a:gd name="connsiteY3" fmla="*/ 109728 h 4270229"/>
              <a:gd name="connsiteX4" fmla="*/ 7496090 w 11348762"/>
              <a:gd name="connsiteY4" fmla="*/ 3305547 h 4270229"/>
              <a:gd name="connsiteX5" fmla="*/ 8641143 w 11348762"/>
              <a:gd name="connsiteY5" fmla="*/ 3305547 h 4270229"/>
              <a:gd name="connsiteX6" fmla="*/ 6351037 w 11348762"/>
              <a:gd name="connsiteY6" fmla="*/ 4270229 h 4270229"/>
              <a:gd name="connsiteX7" fmla="*/ 4060931 w 11348762"/>
              <a:gd name="connsiteY7" fmla="*/ 3305547 h 4270229"/>
              <a:gd name="connsiteX0" fmla="*/ 4060931 w 11348762"/>
              <a:gd name="connsiteY0" fmla="*/ 3305547 h 4270229"/>
              <a:gd name="connsiteX1" fmla="*/ 4852416 w 11348762"/>
              <a:gd name="connsiteY1" fmla="*/ 3281163 h 4270229"/>
              <a:gd name="connsiteX2" fmla="*/ 0 w 11348762"/>
              <a:gd name="connsiteY2" fmla="*/ 0 h 4270229"/>
              <a:gd name="connsiteX3" fmla="*/ 11348762 w 11348762"/>
              <a:gd name="connsiteY3" fmla="*/ 109728 h 4270229"/>
              <a:gd name="connsiteX4" fmla="*/ 7496090 w 11348762"/>
              <a:gd name="connsiteY4" fmla="*/ 3305547 h 4270229"/>
              <a:gd name="connsiteX5" fmla="*/ 8641143 w 11348762"/>
              <a:gd name="connsiteY5" fmla="*/ 3305547 h 4270229"/>
              <a:gd name="connsiteX6" fmla="*/ 6351037 w 11348762"/>
              <a:gd name="connsiteY6" fmla="*/ 4270229 h 4270229"/>
              <a:gd name="connsiteX7" fmla="*/ 4060931 w 11348762"/>
              <a:gd name="connsiteY7" fmla="*/ 3305547 h 4270229"/>
              <a:gd name="connsiteX0" fmla="*/ 4060931 w 11348762"/>
              <a:gd name="connsiteY0" fmla="*/ 3305547 h 4270229"/>
              <a:gd name="connsiteX1" fmla="*/ 4852416 w 11348762"/>
              <a:gd name="connsiteY1" fmla="*/ 3281163 h 4270229"/>
              <a:gd name="connsiteX2" fmla="*/ 0 w 11348762"/>
              <a:gd name="connsiteY2" fmla="*/ 0 h 4270229"/>
              <a:gd name="connsiteX3" fmla="*/ 11348762 w 11348762"/>
              <a:gd name="connsiteY3" fmla="*/ 109728 h 4270229"/>
              <a:gd name="connsiteX4" fmla="*/ 7496090 w 11348762"/>
              <a:gd name="connsiteY4" fmla="*/ 3305547 h 4270229"/>
              <a:gd name="connsiteX5" fmla="*/ 8641143 w 11348762"/>
              <a:gd name="connsiteY5" fmla="*/ 3305547 h 4270229"/>
              <a:gd name="connsiteX6" fmla="*/ 6351037 w 11348762"/>
              <a:gd name="connsiteY6" fmla="*/ 4270229 h 4270229"/>
              <a:gd name="connsiteX7" fmla="*/ 4060931 w 11348762"/>
              <a:gd name="connsiteY7" fmla="*/ 3305547 h 4270229"/>
              <a:gd name="connsiteX0" fmla="*/ 4060931 w 12653306"/>
              <a:gd name="connsiteY0" fmla="*/ 3305547 h 4270229"/>
              <a:gd name="connsiteX1" fmla="*/ 4852416 w 12653306"/>
              <a:gd name="connsiteY1" fmla="*/ 3281163 h 4270229"/>
              <a:gd name="connsiteX2" fmla="*/ 0 w 12653306"/>
              <a:gd name="connsiteY2" fmla="*/ 0 h 4270229"/>
              <a:gd name="connsiteX3" fmla="*/ 12653306 w 12653306"/>
              <a:gd name="connsiteY3" fmla="*/ 109728 h 4270229"/>
              <a:gd name="connsiteX4" fmla="*/ 7496090 w 12653306"/>
              <a:gd name="connsiteY4" fmla="*/ 3305547 h 4270229"/>
              <a:gd name="connsiteX5" fmla="*/ 8641143 w 12653306"/>
              <a:gd name="connsiteY5" fmla="*/ 3305547 h 4270229"/>
              <a:gd name="connsiteX6" fmla="*/ 6351037 w 12653306"/>
              <a:gd name="connsiteY6" fmla="*/ 4270229 h 4270229"/>
              <a:gd name="connsiteX7" fmla="*/ 4060931 w 12653306"/>
              <a:gd name="connsiteY7" fmla="*/ 3305547 h 4270229"/>
              <a:gd name="connsiteX0" fmla="*/ 4060931 w 12653306"/>
              <a:gd name="connsiteY0" fmla="*/ 3305547 h 4270229"/>
              <a:gd name="connsiteX1" fmla="*/ 4852416 w 12653306"/>
              <a:gd name="connsiteY1" fmla="*/ 3281163 h 4270229"/>
              <a:gd name="connsiteX2" fmla="*/ 0 w 12653306"/>
              <a:gd name="connsiteY2" fmla="*/ 0 h 4270229"/>
              <a:gd name="connsiteX3" fmla="*/ 12653306 w 12653306"/>
              <a:gd name="connsiteY3" fmla="*/ 109728 h 4270229"/>
              <a:gd name="connsiteX4" fmla="*/ 7496090 w 12653306"/>
              <a:gd name="connsiteY4" fmla="*/ 3305547 h 4270229"/>
              <a:gd name="connsiteX5" fmla="*/ 8641143 w 12653306"/>
              <a:gd name="connsiteY5" fmla="*/ 3305547 h 4270229"/>
              <a:gd name="connsiteX6" fmla="*/ 6351037 w 12653306"/>
              <a:gd name="connsiteY6" fmla="*/ 4270229 h 4270229"/>
              <a:gd name="connsiteX7" fmla="*/ 4060931 w 12653306"/>
              <a:gd name="connsiteY7" fmla="*/ 3305547 h 4270229"/>
              <a:gd name="connsiteX0" fmla="*/ 4060931 w 12653306"/>
              <a:gd name="connsiteY0" fmla="*/ 3305547 h 4270229"/>
              <a:gd name="connsiteX1" fmla="*/ 4852416 w 12653306"/>
              <a:gd name="connsiteY1" fmla="*/ 3281163 h 4270229"/>
              <a:gd name="connsiteX2" fmla="*/ 0 w 12653306"/>
              <a:gd name="connsiteY2" fmla="*/ 0 h 4270229"/>
              <a:gd name="connsiteX3" fmla="*/ 12653306 w 12653306"/>
              <a:gd name="connsiteY3" fmla="*/ 109728 h 4270229"/>
              <a:gd name="connsiteX4" fmla="*/ 7764314 w 12653306"/>
              <a:gd name="connsiteY4" fmla="*/ 3293355 h 4270229"/>
              <a:gd name="connsiteX5" fmla="*/ 8641143 w 12653306"/>
              <a:gd name="connsiteY5" fmla="*/ 3305547 h 4270229"/>
              <a:gd name="connsiteX6" fmla="*/ 6351037 w 12653306"/>
              <a:gd name="connsiteY6" fmla="*/ 4270229 h 4270229"/>
              <a:gd name="connsiteX7" fmla="*/ 4060931 w 12653306"/>
              <a:gd name="connsiteY7" fmla="*/ 3305547 h 4270229"/>
              <a:gd name="connsiteX0" fmla="*/ 4060931 w 12653306"/>
              <a:gd name="connsiteY0" fmla="*/ 3305547 h 4270229"/>
              <a:gd name="connsiteX1" fmla="*/ 4852416 w 12653306"/>
              <a:gd name="connsiteY1" fmla="*/ 3281163 h 4270229"/>
              <a:gd name="connsiteX2" fmla="*/ 0 w 12653306"/>
              <a:gd name="connsiteY2" fmla="*/ 0 h 4270229"/>
              <a:gd name="connsiteX3" fmla="*/ 12653306 w 12653306"/>
              <a:gd name="connsiteY3" fmla="*/ 109728 h 4270229"/>
              <a:gd name="connsiteX4" fmla="*/ 7764314 w 12653306"/>
              <a:gd name="connsiteY4" fmla="*/ 3293355 h 4270229"/>
              <a:gd name="connsiteX5" fmla="*/ 8641143 w 12653306"/>
              <a:gd name="connsiteY5" fmla="*/ 3305547 h 4270229"/>
              <a:gd name="connsiteX6" fmla="*/ 6351037 w 12653306"/>
              <a:gd name="connsiteY6" fmla="*/ 4270229 h 4270229"/>
              <a:gd name="connsiteX7" fmla="*/ 4060931 w 12653306"/>
              <a:gd name="connsiteY7" fmla="*/ 3305547 h 427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53306" h="4270229">
                <a:moveTo>
                  <a:pt x="4060931" y="3305547"/>
                </a:moveTo>
                <a:lnTo>
                  <a:pt x="4852416" y="3281163"/>
                </a:lnTo>
                <a:cubicBezTo>
                  <a:pt x="3580384" y="1626610"/>
                  <a:pt x="2125472" y="654809"/>
                  <a:pt x="0" y="0"/>
                </a:cubicBezTo>
                <a:lnTo>
                  <a:pt x="12653306" y="109728"/>
                </a:lnTo>
                <a:cubicBezTo>
                  <a:pt x="10958618" y="638553"/>
                  <a:pt x="8922554" y="1801362"/>
                  <a:pt x="7764314" y="3293355"/>
                </a:cubicBezTo>
                <a:lnTo>
                  <a:pt x="8641143" y="3305547"/>
                </a:lnTo>
                <a:lnTo>
                  <a:pt x="6351037" y="4270229"/>
                </a:lnTo>
                <a:lnTo>
                  <a:pt x="4060931" y="3305547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75000"/>
                </a:schemeClr>
              </a:gs>
              <a:gs pos="0">
                <a:schemeClr val="bg1">
                  <a:lumMod val="95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/>
          <p:cNvSpPr/>
          <p:nvPr/>
        </p:nvSpPr>
        <p:spPr>
          <a:xfrm>
            <a:off x="899918" y="1376363"/>
            <a:ext cx="1632341" cy="401637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0" y="-1"/>
            <a:ext cx="9144000" cy="1125539"/>
          </a:xfrm>
          <a:prstGeom prst="rect">
            <a:avLst/>
          </a:prstGeom>
          <a:gradFill flip="none" rotWithShape="1">
            <a:gsLst>
              <a:gs pos="13000">
                <a:srgbClr val="0064A8"/>
              </a:gs>
              <a:gs pos="0">
                <a:srgbClr val="006CB6">
                  <a:alpha val="80000"/>
                </a:srgbClr>
              </a:gs>
              <a:gs pos="100000">
                <a:srgbClr val="00437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3"/>
          <p:cNvGrpSpPr/>
          <p:nvPr/>
        </p:nvGrpSpPr>
        <p:grpSpPr>
          <a:xfrm>
            <a:off x="0" y="0"/>
            <a:ext cx="9144000" cy="202223"/>
            <a:chOff x="0" y="0"/>
            <a:chExt cx="9144000" cy="279400"/>
          </a:xfrm>
        </p:grpSpPr>
        <p:sp>
          <p:nvSpPr>
            <p:cNvPr id="5" name="자유형 4"/>
            <p:cNvSpPr/>
            <p:nvPr/>
          </p:nvSpPr>
          <p:spPr>
            <a:xfrm rot="10800000">
              <a:off x="0" y="0"/>
              <a:ext cx="9144000" cy="2794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FCB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자유형 5"/>
            <p:cNvSpPr/>
            <p:nvPr/>
          </p:nvSpPr>
          <p:spPr>
            <a:xfrm rot="10800000" flipH="1">
              <a:off x="0" y="0"/>
              <a:ext cx="9144000" cy="1905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006C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68339" y="400051"/>
            <a:ext cx="2246312" cy="654049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r>
              <a:rPr lang="ko-KR" altLang="en-US" sz="2800" spc="-2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부정청탁의 금지 </a:t>
            </a:r>
            <a:endParaRPr lang="ko-KR" altLang="en-US" sz="2800" spc="-2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grpSp>
        <p:nvGrpSpPr>
          <p:cNvPr id="4" name="그룹 7"/>
          <p:cNvGrpSpPr/>
          <p:nvPr/>
        </p:nvGrpSpPr>
        <p:grpSpPr>
          <a:xfrm>
            <a:off x="611188" y="511839"/>
            <a:ext cx="0" cy="144721"/>
            <a:chOff x="516732" y="651669"/>
            <a:chExt cx="0" cy="256381"/>
          </a:xfrm>
        </p:grpSpPr>
        <p:cxnSp>
          <p:nvCxnSpPr>
            <p:cNvPr id="9" name="직선 연결선 8"/>
            <p:cNvCxnSpPr/>
            <p:nvPr/>
          </p:nvCxnSpPr>
          <p:spPr>
            <a:xfrm flipV="1">
              <a:off x="516732" y="651669"/>
              <a:ext cx="0" cy="130175"/>
            </a:xfrm>
            <a:prstGeom prst="line">
              <a:avLst/>
            </a:prstGeom>
            <a:ln w="69850">
              <a:solidFill>
                <a:srgbClr val="006C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 flipV="1">
              <a:off x="516732" y="777875"/>
              <a:ext cx="0" cy="130175"/>
            </a:xfrm>
            <a:prstGeom prst="line">
              <a:avLst/>
            </a:prstGeom>
            <a:ln w="69850">
              <a:solidFill>
                <a:srgbClr val="FCB8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그룹 10"/>
          <p:cNvGrpSpPr/>
          <p:nvPr/>
        </p:nvGrpSpPr>
        <p:grpSpPr>
          <a:xfrm>
            <a:off x="7543800" y="209733"/>
            <a:ext cx="1076339" cy="558617"/>
            <a:chOff x="7543800" y="209733"/>
            <a:chExt cx="1076339" cy="558617"/>
          </a:xfrm>
        </p:grpSpPr>
        <p:grpSp>
          <p:nvGrpSpPr>
            <p:cNvPr id="11" name="그룹 11"/>
            <p:cNvGrpSpPr/>
            <p:nvPr/>
          </p:nvGrpSpPr>
          <p:grpSpPr>
            <a:xfrm>
              <a:off x="7790361" y="652511"/>
              <a:ext cx="742451" cy="115839"/>
              <a:chOff x="7874602" y="245414"/>
              <a:chExt cx="627655" cy="97928"/>
            </a:xfrm>
          </p:grpSpPr>
          <p:sp>
            <p:nvSpPr>
              <p:cNvPr id="20" name="Freeform 5"/>
              <p:cNvSpPr>
                <a:spLocks/>
              </p:cNvSpPr>
              <p:nvPr/>
            </p:nvSpPr>
            <p:spPr bwMode="auto">
              <a:xfrm>
                <a:off x="7874602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8008746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2" name="Freeform 5"/>
              <p:cNvSpPr>
                <a:spLocks/>
              </p:cNvSpPr>
              <p:nvPr/>
            </p:nvSpPr>
            <p:spPr bwMode="auto">
              <a:xfrm>
                <a:off x="8142890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8277034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4" name="Freeform 5"/>
              <p:cNvSpPr>
                <a:spLocks/>
              </p:cNvSpPr>
              <p:nvPr/>
            </p:nvSpPr>
            <p:spPr bwMode="auto">
              <a:xfrm>
                <a:off x="8411177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</p:grpSp>
        <p:grpSp>
          <p:nvGrpSpPr>
            <p:cNvPr id="12" name="그룹 12"/>
            <p:cNvGrpSpPr/>
            <p:nvPr/>
          </p:nvGrpSpPr>
          <p:grpSpPr>
            <a:xfrm>
              <a:off x="7543800" y="209733"/>
              <a:ext cx="1076339" cy="466725"/>
              <a:chOff x="7543800" y="501833"/>
              <a:chExt cx="1076339" cy="46672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7543800" y="501833"/>
                <a:ext cx="1076339" cy="466725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r"/>
                <a:r>
                  <a:rPr lang="ko-KR" altLang="en-US" sz="1050" spc="-5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청탁금지법</a:t>
                </a:r>
                <a:r>
                  <a:rPr lang="en-US" altLang="ko-KR" sz="1100" spc="-5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/>
                </a:r>
                <a:br>
                  <a:rPr lang="en-US" altLang="ko-KR" sz="1100" spc="-5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</a:br>
                <a:r>
                  <a:rPr lang="ko-KR" altLang="en-US" sz="1100" spc="-5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주요내용</a:t>
                </a:r>
                <a:endParaRPr lang="ko-KR" altLang="en-US" sz="1100" spc="-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grpSp>
            <p:nvGrpSpPr>
              <p:cNvPr id="13" name="그룹 14"/>
              <p:cNvGrpSpPr/>
              <p:nvPr/>
            </p:nvGrpSpPr>
            <p:grpSpPr>
              <a:xfrm>
                <a:off x="7776211" y="542460"/>
                <a:ext cx="175978" cy="173830"/>
                <a:chOff x="3899707" y="2154288"/>
                <a:chExt cx="377224" cy="372618"/>
              </a:xfrm>
            </p:grpSpPr>
            <p:grpSp>
              <p:nvGrpSpPr>
                <p:cNvPr id="15" name="그룹 15"/>
                <p:cNvGrpSpPr/>
                <p:nvPr/>
              </p:nvGrpSpPr>
              <p:grpSpPr>
                <a:xfrm>
                  <a:off x="3899707" y="2154288"/>
                  <a:ext cx="377224" cy="372618"/>
                  <a:chOff x="4409144" y="2054269"/>
                  <a:chExt cx="1070339" cy="1057274"/>
                </a:xfrm>
              </p:grpSpPr>
              <p:sp>
                <p:nvSpPr>
                  <p:cNvPr id="18" name="Freeform 5"/>
                  <p:cNvSpPr>
                    <a:spLocks/>
                  </p:cNvSpPr>
                  <p:nvPr/>
                </p:nvSpPr>
                <p:spPr bwMode="auto">
                  <a:xfrm>
                    <a:off x="4925513" y="2054269"/>
                    <a:ext cx="553970" cy="595621"/>
                  </a:xfrm>
                  <a:custGeom>
                    <a:avLst/>
                    <a:gdLst>
                      <a:gd name="T0" fmla="*/ 97 w 280"/>
                      <a:gd name="T1" fmla="*/ 277 h 302"/>
                      <a:gd name="T2" fmla="*/ 6 w 280"/>
                      <a:gd name="T3" fmla="*/ 183 h 302"/>
                      <a:gd name="T4" fmla="*/ 19 w 280"/>
                      <a:gd name="T5" fmla="*/ 104 h 302"/>
                      <a:gd name="T6" fmla="*/ 91 w 280"/>
                      <a:gd name="T7" fmla="*/ 36 h 302"/>
                      <a:gd name="T8" fmla="*/ 262 w 280"/>
                      <a:gd name="T9" fmla="*/ 109 h 302"/>
                      <a:gd name="T10" fmla="*/ 261 w 280"/>
                      <a:gd name="T11" fmla="*/ 189 h 302"/>
                      <a:gd name="T12" fmla="*/ 259 w 280"/>
                      <a:gd name="T13" fmla="*/ 196 h 302"/>
                      <a:gd name="T14" fmla="*/ 264 w 280"/>
                      <a:gd name="T15" fmla="*/ 196 h 302"/>
                      <a:gd name="T16" fmla="*/ 174 w 280"/>
                      <a:gd name="T17" fmla="*/ 276 h 302"/>
                      <a:gd name="T18" fmla="*/ 153 w 280"/>
                      <a:gd name="T19" fmla="*/ 282 h 302"/>
                      <a:gd name="T20" fmla="*/ 119 w 280"/>
                      <a:gd name="T21" fmla="*/ 275 h 302"/>
                      <a:gd name="T22" fmla="*/ 97 w 280"/>
                      <a:gd name="T23" fmla="*/ 277 h 3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80" h="302">
                        <a:moveTo>
                          <a:pt x="97" y="277"/>
                        </a:moveTo>
                        <a:cubicBezTo>
                          <a:pt x="82" y="300"/>
                          <a:pt x="6" y="183"/>
                          <a:pt x="6" y="183"/>
                        </a:cubicBezTo>
                        <a:cubicBezTo>
                          <a:pt x="0" y="165"/>
                          <a:pt x="18" y="103"/>
                          <a:pt x="19" y="104"/>
                        </a:cubicBezTo>
                        <a:cubicBezTo>
                          <a:pt x="13" y="89"/>
                          <a:pt x="74" y="31"/>
                          <a:pt x="91" y="36"/>
                        </a:cubicBezTo>
                        <a:cubicBezTo>
                          <a:pt x="90" y="0"/>
                          <a:pt x="271" y="41"/>
                          <a:pt x="262" y="109"/>
                        </a:cubicBezTo>
                        <a:cubicBezTo>
                          <a:pt x="270" y="112"/>
                          <a:pt x="280" y="194"/>
                          <a:pt x="261" y="189"/>
                        </a:cubicBezTo>
                        <a:cubicBezTo>
                          <a:pt x="258" y="191"/>
                          <a:pt x="257" y="194"/>
                          <a:pt x="259" y="196"/>
                        </a:cubicBezTo>
                        <a:cubicBezTo>
                          <a:pt x="260" y="194"/>
                          <a:pt x="262" y="194"/>
                          <a:pt x="264" y="196"/>
                        </a:cubicBezTo>
                        <a:cubicBezTo>
                          <a:pt x="249" y="215"/>
                          <a:pt x="189" y="302"/>
                          <a:pt x="174" y="276"/>
                        </a:cubicBezTo>
                        <a:cubicBezTo>
                          <a:pt x="170" y="284"/>
                          <a:pt x="155" y="276"/>
                          <a:pt x="153" y="282"/>
                        </a:cubicBezTo>
                        <a:cubicBezTo>
                          <a:pt x="154" y="282"/>
                          <a:pt x="117" y="279"/>
                          <a:pt x="119" y="275"/>
                        </a:cubicBezTo>
                        <a:cubicBezTo>
                          <a:pt x="120" y="275"/>
                          <a:pt x="102" y="278"/>
                          <a:pt x="97" y="277"/>
                        </a:cubicBezTo>
                      </a:path>
                    </a:pathLst>
                  </a:custGeom>
                  <a:solidFill>
                    <a:srgbClr val="B2D23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  <p:sp>
                <p:nvSpPr>
                  <p:cNvPr id="19" name="Freeform 6"/>
                  <p:cNvSpPr>
                    <a:spLocks/>
                  </p:cNvSpPr>
                  <p:nvPr/>
                </p:nvSpPr>
                <p:spPr bwMode="auto">
                  <a:xfrm>
                    <a:off x="4409144" y="2102081"/>
                    <a:ext cx="1005113" cy="1009462"/>
                  </a:xfrm>
                  <a:custGeom>
                    <a:avLst/>
                    <a:gdLst>
                      <a:gd name="T0" fmla="*/ 140 w 389"/>
                      <a:gd name="T1" fmla="*/ 377 h 392"/>
                      <a:gd name="T2" fmla="*/ 24 w 389"/>
                      <a:gd name="T3" fmla="*/ 262 h 392"/>
                      <a:gd name="T4" fmla="*/ 22 w 389"/>
                      <a:gd name="T5" fmla="*/ 172 h 392"/>
                      <a:gd name="T6" fmla="*/ 76 w 389"/>
                      <a:gd name="T7" fmla="*/ 95 h 392"/>
                      <a:gd name="T8" fmla="*/ 164 w 389"/>
                      <a:gd name="T9" fmla="*/ 42 h 392"/>
                      <a:gd name="T10" fmla="*/ 175 w 389"/>
                      <a:gd name="T11" fmla="*/ 43 h 392"/>
                      <a:gd name="T12" fmla="*/ 179 w 389"/>
                      <a:gd name="T13" fmla="*/ 45 h 392"/>
                      <a:gd name="T14" fmla="*/ 180 w 389"/>
                      <a:gd name="T15" fmla="*/ 44 h 392"/>
                      <a:gd name="T16" fmla="*/ 328 w 389"/>
                      <a:gd name="T17" fmla="*/ 100 h 392"/>
                      <a:gd name="T18" fmla="*/ 359 w 389"/>
                      <a:gd name="T19" fmla="*/ 143 h 392"/>
                      <a:gd name="T20" fmla="*/ 362 w 389"/>
                      <a:gd name="T21" fmla="*/ 178 h 392"/>
                      <a:gd name="T22" fmla="*/ 358 w 389"/>
                      <a:gd name="T23" fmla="*/ 260 h 392"/>
                      <a:gd name="T24" fmla="*/ 355 w 389"/>
                      <a:gd name="T25" fmla="*/ 270 h 392"/>
                      <a:gd name="T26" fmla="*/ 362 w 389"/>
                      <a:gd name="T27" fmla="*/ 270 h 392"/>
                      <a:gd name="T28" fmla="*/ 362 w 389"/>
                      <a:gd name="T29" fmla="*/ 272 h 392"/>
                      <a:gd name="T30" fmla="*/ 314 w 389"/>
                      <a:gd name="T31" fmla="*/ 344 h 392"/>
                      <a:gd name="T32" fmla="*/ 313 w 389"/>
                      <a:gd name="T33" fmla="*/ 342 h 392"/>
                      <a:gd name="T34" fmla="*/ 300 w 389"/>
                      <a:gd name="T35" fmla="*/ 346 h 392"/>
                      <a:gd name="T36" fmla="*/ 281 w 389"/>
                      <a:gd name="T37" fmla="*/ 357 h 392"/>
                      <a:gd name="T38" fmla="*/ 242 w 389"/>
                      <a:gd name="T39" fmla="*/ 376 h 392"/>
                      <a:gd name="T40" fmla="*/ 234 w 389"/>
                      <a:gd name="T41" fmla="*/ 380 h 392"/>
                      <a:gd name="T42" fmla="*/ 213 w 389"/>
                      <a:gd name="T43" fmla="*/ 377 h 392"/>
                      <a:gd name="T44" fmla="*/ 169 w 389"/>
                      <a:gd name="T45" fmla="*/ 374 h 392"/>
                      <a:gd name="T46" fmla="*/ 160 w 389"/>
                      <a:gd name="T47" fmla="*/ 374 h 392"/>
                      <a:gd name="T48" fmla="*/ 140 w 389"/>
                      <a:gd name="T49" fmla="*/ 377 h 3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89" h="392">
                        <a:moveTo>
                          <a:pt x="140" y="377"/>
                        </a:moveTo>
                        <a:cubicBezTo>
                          <a:pt x="130" y="392"/>
                          <a:pt x="0" y="275"/>
                          <a:pt x="24" y="262"/>
                        </a:cubicBezTo>
                        <a:cubicBezTo>
                          <a:pt x="4" y="256"/>
                          <a:pt x="22" y="182"/>
                          <a:pt x="22" y="172"/>
                        </a:cubicBezTo>
                        <a:cubicBezTo>
                          <a:pt x="21" y="162"/>
                          <a:pt x="64" y="90"/>
                          <a:pt x="76" y="95"/>
                        </a:cubicBezTo>
                        <a:cubicBezTo>
                          <a:pt x="83" y="63"/>
                          <a:pt x="159" y="60"/>
                          <a:pt x="164" y="42"/>
                        </a:cubicBezTo>
                        <a:cubicBezTo>
                          <a:pt x="165" y="41"/>
                          <a:pt x="172" y="42"/>
                          <a:pt x="175" y="43"/>
                        </a:cubicBezTo>
                        <a:cubicBezTo>
                          <a:pt x="174" y="44"/>
                          <a:pt x="183" y="30"/>
                          <a:pt x="179" y="45"/>
                        </a:cubicBezTo>
                        <a:cubicBezTo>
                          <a:pt x="179" y="44"/>
                          <a:pt x="180" y="44"/>
                          <a:pt x="180" y="44"/>
                        </a:cubicBezTo>
                        <a:cubicBezTo>
                          <a:pt x="192" y="0"/>
                          <a:pt x="321" y="102"/>
                          <a:pt x="328" y="100"/>
                        </a:cubicBezTo>
                        <a:cubicBezTo>
                          <a:pt x="327" y="109"/>
                          <a:pt x="358" y="126"/>
                          <a:pt x="359" y="143"/>
                        </a:cubicBezTo>
                        <a:cubicBezTo>
                          <a:pt x="360" y="148"/>
                          <a:pt x="363" y="171"/>
                          <a:pt x="362" y="178"/>
                        </a:cubicBezTo>
                        <a:cubicBezTo>
                          <a:pt x="389" y="187"/>
                          <a:pt x="366" y="262"/>
                          <a:pt x="358" y="260"/>
                        </a:cubicBezTo>
                        <a:cubicBezTo>
                          <a:pt x="358" y="262"/>
                          <a:pt x="356" y="268"/>
                          <a:pt x="355" y="270"/>
                        </a:cubicBezTo>
                        <a:cubicBezTo>
                          <a:pt x="356" y="267"/>
                          <a:pt x="358" y="267"/>
                          <a:pt x="362" y="270"/>
                        </a:cubicBezTo>
                        <a:cubicBezTo>
                          <a:pt x="361" y="271"/>
                          <a:pt x="361" y="271"/>
                          <a:pt x="362" y="272"/>
                        </a:cubicBezTo>
                        <a:cubicBezTo>
                          <a:pt x="355" y="271"/>
                          <a:pt x="314" y="341"/>
                          <a:pt x="314" y="344"/>
                        </a:cubicBezTo>
                        <a:cubicBezTo>
                          <a:pt x="311" y="343"/>
                          <a:pt x="311" y="342"/>
                          <a:pt x="313" y="342"/>
                        </a:cubicBezTo>
                        <a:cubicBezTo>
                          <a:pt x="301" y="342"/>
                          <a:pt x="310" y="349"/>
                          <a:pt x="300" y="346"/>
                        </a:cubicBezTo>
                        <a:cubicBezTo>
                          <a:pt x="298" y="354"/>
                          <a:pt x="291" y="362"/>
                          <a:pt x="281" y="357"/>
                        </a:cubicBezTo>
                        <a:cubicBezTo>
                          <a:pt x="280" y="359"/>
                          <a:pt x="240" y="390"/>
                          <a:pt x="242" y="376"/>
                        </a:cubicBezTo>
                        <a:cubicBezTo>
                          <a:pt x="240" y="380"/>
                          <a:pt x="234" y="392"/>
                          <a:pt x="234" y="380"/>
                        </a:cubicBezTo>
                        <a:cubicBezTo>
                          <a:pt x="232" y="380"/>
                          <a:pt x="209" y="387"/>
                          <a:pt x="213" y="377"/>
                        </a:cubicBezTo>
                        <a:cubicBezTo>
                          <a:pt x="200" y="376"/>
                          <a:pt x="186" y="377"/>
                          <a:pt x="169" y="374"/>
                        </a:cubicBezTo>
                        <a:cubicBezTo>
                          <a:pt x="167" y="384"/>
                          <a:pt x="160" y="379"/>
                          <a:pt x="160" y="374"/>
                        </a:cubicBezTo>
                        <a:cubicBezTo>
                          <a:pt x="154" y="373"/>
                          <a:pt x="145" y="378"/>
                          <a:pt x="140" y="377"/>
                        </a:cubicBezTo>
                      </a:path>
                    </a:pathLst>
                  </a:custGeom>
                  <a:solidFill>
                    <a:srgbClr val="006CB6">
                      <a:alpha val="90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</p:grpSp>
            <p:sp>
              <p:nvSpPr>
                <p:cNvPr id="17" name="TextBox 16"/>
                <p:cNvSpPr txBox="1"/>
                <p:nvPr/>
              </p:nvSpPr>
              <p:spPr>
                <a:xfrm>
                  <a:off x="3981356" y="2276828"/>
                  <a:ext cx="174430" cy="18700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r>
                    <a:rPr lang="en-US" altLang="ko-KR" sz="600" spc="-10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ffectLst>
                        <a:outerShdw blurRad="127000" algn="ctr" rotWithShape="0">
                          <a:prstClr val="black">
                            <a:alpha val="25000"/>
                          </a:prstClr>
                        </a:outerShdw>
                      </a:effectLst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3</a:t>
                  </a:r>
                  <a:endParaRPr lang="ko-KR" altLang="en-US" sz="6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127000" algn="ctr" rotWithShape="0">
                        <a:prstClr val="black">
                          <a:alpha val="25000"/>
                        </a:prstClr>
                      </a:outerShdw>
                    </a:effectLst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</p:grpSp>
      </p:grpSp>
      <p:sp>
        <p:nvSpPr>
          <p:cNvPr id="25" name="TextBox 24"/>
          <p:cNvSpPr txBox="1"/>
          <p:nvPr/>
        </p:nvSpPr>
        <p:spPr>
          <a:xfrm>
            <a:off x="3240089" y="632601"/>
            <a:ext cx="2360612" cy="369194"/>
          </a:xfrm>
          <a:prstGeom prst="rect">
            <a:avLst/>
          </a:prstGeom>
          <a:solidFill>
            <a:srgbClr val="004370"/>
          </a:solidFill>
        </p:spPr>
        <p:txBody>
          <a:bodyPr wrap="none" rtlCol="0" anchor="ctr">
            <a:noAutofit/>
          </a:bodyPr>
          <a:lstStyle/>
          <a:p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부정청탁에 대한 대응조치</a:t>
            </a:r>
            <a:endParaRPr lang="ko-KR" altLang="en-US" sz="20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86335" y="3046437"/>
            <a:ext cx="1677060" cy="100486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2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최초 부정청탁 받을 경우 </a:t>
            </a:r>
            <a:endParaRPr lang="en-US" altLang="ko-KR" sz="1200" spc="-7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algn="ctr">
              <a:lnSpc>
                <a:spcPct val="110000"/>
              </a:lnSpc>
            </a:pPr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부정청탁임을 알리고</a:t>
            </a:r>
            <a:endParaRPr lang="en-US" altLang="ko-KR" sz="1400" spc="-7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Bold" pitchFamily="18" charset="-127"/>
              <a:ea typeface="KoPub돋움체 Bold" pitchFamily="18" charset="-127"/>
            </a:endParaRPr>
          </a:p>
          <a:p>
            <a:pPr algn="ctr">
              <a:lnSpc>
                <a:spcPct val="110000"/>
              </a:lnSpc>
            </a:pPr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437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거절 의사</a:t>
            </a:r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를</a:t>
            </a:r>
            <a:r>
              <a:rPr lang="en-US" altLang="ko-KR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명확히</a:t>
            </a:r>
            <a:r>
              <a:rPr lang="en-US" altLang="ko-KR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/>
            </a:r>
            <a:br>
              <a:rPr lang="en-US" altLang="ko-KR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표시</a:t>
            </a:r>
            <a:endParaRPr lang="en-US" altLang="ko-KR" sz="1400" spc="-7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26"/>
          <a:stretch/>
        </p:blipFill>
        <p:spPr bwMode="auto">
          <a:xfrm>
            <a:off x="354013" y="2907420"/>
            <a:ext cx="2737005" cy="11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Freeform 5"/>
          <p:cNvSpPr>
            <a:spLocks/>
          </p:cNvSpPr>
          <p:nvPr/>
        </p:nvSpPr>
        <p:spPr bwMode="auto">
          <a:xfrm>
            <a:off x="1216824" y="1909834"/>
            <a:ext cx="997681" cy="997681"/>
          </a:xfrm>
          <a:custGeom>
            <a:avLst/>
            <a:gdLst>
              <a:gd name="T0" fmla="*/ 522 w 716"/>
              <a:gd name="T1" fmla="*/ 458 h 716"/>
              <a:gd name="T2" fmla="*/ 400 w 716"/>
              <a:gd name="T3" fmla="*/ 688 h 716"/>
              <a:gd name="T4" fmla="*/ 390 w 716"/>
              <a:gd name="T5" fmla="*/ 444 h 716"/>
              <a:gd name="T6" fmla="*/ 384 w 716"/>
              <a:gd name="T7" fmla="*/ 432 h 716"/>
              <a:gd name="T8" fmla="*/ 412 w 716"/>
              <a:gd name="T9" fmla="*/ 424 h 716"/>
              <a:gd name="T10" fmla="*/ 440 w 716"/>
              <a:gd name="T11" fmla="*/ 366 h 716"/>
              <a:gd name="T12" fmla="*/ 456 w 716"/>
              <a:gd name="T13" fmla="*/ 340 h 716"/>
              <a:gd name="T14" fmla="*/ 472 w 716"/>
              <a:gd name="T15" fmla="*/ 298 h 716"/>
              <a:gd name="T16" fmla="*/ 476 w 716"/>
              <a:gd name="T17" fmla="*/ 284 h 716"/>
              <a:gd name="T18" fmla="*/ 486 w 716"/>
              <a:gd name="T19" fmla="*/ 280 h 716"/>
              <a:gd name="T20" fmla="*/ 496 w 716"/>
              <a:gd name="T21" fmla="*/ 260 h 716"/>
              <a:gd name="T22" fmla="*/ 500 w 716"/>
              <a:gd name="T23" fmla="*/ 206 h 716"/>
              <a:gd name="T24" fmla="*/ 494 w 716"/>
              <a:gd name="T25" fmla="*/ 196 h 716"/>
              <a:gd name="T26" fmla="*/ 492 w 716"/>
              <a:gd name="T27" fmla="*/ 186 h 716"/>
              <a:gd name="T28" fmla="*/ 494 w 716"/>
              <a:gd name="T29" fmla="*/ 142 h 716"/>
              <a:gd name="T30" fmla="*/ 486 w 716"/>
              <a:gd name="T31" fmla="*/ 110 h 716"/>
              <a:gd name="T32" fmla="*/ 486 w 716"/>
              <a:gd name="T33" fmla="*/ 94 h 716"/>
              <a:gd name="T34" fmla="*/ 476 w 716"/>
              <a:gd name="T35" fmla="*/ 62 h 716"/>
              <a:gd name="T36" fmla="*/ 434 w 716"/>
              <a:gd name="T37" fmla="*/ 22 h 716"/>
              <a:gd name="T38" fmla="*/ 414 w 716"/>
              <a:gd name="T39" fmla="*/ 10 h 716"/>
              <a:gd name="T40" fmla="*/ 356 w 716"/>
              <a:gd name="T41" fmla="*/ 0 h 716"/>
              <a:gd name="T42" fmla="*/ 296 w 716"/>
              <a:gd name="T43" fmla="*/ 12 h 716"/>
              <a:gd name="T44" fmla="*/ 280 w 716"/>
              <a:gd name="T45" fmla="*/ 18 h 716"/>
              <a:gd name="T46" fmla="*/ 256 w 716"/>
              <a:gd name="T47" fmla="*/ 20 h 716"/>
              <a:gd name="T48" fmla="*/ 244 w 716"/>
              <a:gd name="T49" fmla="*/ 38 h 716"/>
              <a:gd name="T50" fmla="*/ 246 w 716"/>
              <a:gd name="T51" fmla="*/ 64 h 716"/>
              <a:gd name="T52" fmla="*/ 238 w 716"/>
              <a:gd name="T53" fmla="*/ 74 h 716"/>
              <a:gd name="T54" fmla="*/ 226 w 716"/>
              <a:gd name="T55" fmla="*/ 118 h 716"/>
              <a:gd name="T56" fmla="*/ 222 w 716"/>
              <a:gd name="T57" fmla="*/ 154 h 716"/>
              <a:gd name="T58" fmla="*/ 226 w 716"/>
              <a:gd name="T59" fmla="*/ 192 h 716"/>
              <a:gd name="T60" fmla="*/ 216 w 716"/>
              <a:gd name="T61" fmla="*/ 206 h 716"/>
              <a:gd name="T62" fmla="*/ 218 w 716"/>
              <a:gd name="T63" fmla="*/ 248 h 716"/>
              <a:gd name="T64" fmla="*/ 228 w 716"/>
              <a:gd name="T65" fmla="*/ 280 h 716"/>
              <a:gd name="T66" fmla="*/ 236 w 716"/>
              <a:gd name="T67" fmla="*/ 284 h 716"/>
              <a:gd name="T68" fmla="*/ 242 w 716"/>
              <a:gd name="T69" fmla="*/ 282 h 716"/>
              <a:gd name="T70" fmla="*/ 254 w 716"/>
              <a:gd name="T71" fmla="*/ 328 h 716"/>
              <a:gd name="T72" fmla="*/ 276 w 716"/>
              <a:gd name="T73" fmla="*/ 366 h 716"/>
              <a:gd name="T74" fmla="*/ 298 w 716"/>
              <a:gd name="T75" fmla="*/ 420 h 716"/>
              <a:gd name="T76" fmla="*/ 334 w 716"/>
              <a:gd name="T77" fmla="*/ 432 h 716"/>
              <a:gd name="T78" fmla="*/ 326 w 716"/>
              <a:gd name="T79" fmla="*/ 444 h 716"/>
              <a:gd name="T80" fmla="*/ 270 w 716"/>
              <a:gd name="T81" fmla="*/ 412 h 716"/>
              <a:gd name="T82" fmla="*/ 192 w 716"/>
              <a:gd name="T83" fmla="*/ 458 h 716"/>
              <a:gd name="T84" fmla="*/ 112 w 716"/>
              <a:gd name="T85" fmla="*/ 500 h 716"/>
              <a:gd name="T86" fmla="*/ 58 w 716"/>
              <a:gd name="T87" fmla="*/ 546 h 716"/>
              <a:gd name="T88" fmla="*/ 24 w 716"/>
              <a:gd name="T89" fmla="*/ 604 h 716"/>
              <a:gd name="T90" fmla="*/ 2 w 716"/>
              <a:gd name="T91" fmla="*/ 688 h 716"/>
              <a:gd name="T92" fmla="*/ 716 w 716"/>
              <a:gd name="T93" fmla="*/ 716 h 716"/>
              <a:gd name="T94" fmla="*/ 698 w 716"/>
              <a:gd name="T95" fmla="*/ 622 h 716"/>
              <a:gd name="T96" fmla="*/ 672 w 716"/>
              <a:gd name="T97" fmla="*/ 566 h 716"/>
              <a:gd name="T98" fmla="*/ 624 w 716"/>
              <a:gd name="T99" fmla="*/ 514 h 716"/>
              <a:gd name="T100" fmla="*/ 582 w 716"/>
              <a:gd name="T101" fmla="*/ 488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6" h="716">
                <a:moveTo>
                  <a:pt x="582" y="488"/>
                </a:moveTo>
                <a:lnTo>
                  <a:pt x="582" y="488"/>
                </a:lnTo>
                <a:lnTo>
                  <a:pt x="522" y="458"/>
                </a:lnTo>
                <a:lnTo>
                  <a:pt x="478" y="432"/>
                </a:lnTo>
                <a:lnTo>
                  <a:pt x="444" y="412"/>
                </a:lnTo>
                <a:lnTo>
                  <a:pt x="400" y="688"/>
                </a:lnTo>
                <a:lnTo>
                  <a:pt x="372" y="484"/>
                </a:lnTo>
                <a:lnTo>
                  <a:pt x="390" y="444"/>
                </a:lnTo>
                <a:lnTo>
                  <a:pt x="390" y="444"/>
                </a:lnTo>
                <a:lnTo>
                  <a:pt x="390" y="440"/>
                </a:lnTo>
                <a:lnTo>
                  <a:pt x="390" y="438"/>
                </a:lnTo>
                <a:lnTo>
                  <a:pt x="384" y="432"/>
                </a:lnTo>
                <a:lnTo>
                  <a:pt x="384" y="432"/>
                </a:lnTo>
                <a:lnTo>
                  <a:pt x="398" y="430"/>
                </a:lnTo>
                <a:lnTo>
                  <a:pt x="412" y="424"/>
                </a:lnTo>
                <a:lnTo>
                  <a:pt x="426" y="416"/>
                </a:lnTo>
                <a:lnTo>
                  <a:pt x="440" y="408"/>
                </a:lnTo>
                <a:lnTo>
                  <a:pt x="440" y="366"/>
                </a:lnTo>
                <a:lnTo>
                  <a:pt x="440" y="366"/>
                </a:lnTo>
                <a:lnTo>
                  <a:pt x="446" y="360"/>
                </a:lnTo>
                <a:lnTo>
                  <a:pt x="456" y="340"/>
                </a:lnTo>
                <a:lnTo>
                  <a:pt x="462" y="328"/>
                </a:lnTo>
                <a:lnTo>
                  <a:pt x="468" y="314"/>
                </a:lnTo>
                <a:lnTo>
                  <a:pt x="472" y="298"/>
                </a:lnTo>
                <a:lnTo>
                  <a:pt x="474" y="282"/>
                </a:lnTo>
                <a:lnTo>
                  <a:pt x="474" y="282"/>
                </a:lnTo>
                <a:lnTo>
                  <a:pt x="476" y="284"/>
                </a:lnTo>
                <a:lnTo>
                  <a:pt x="480" y="284"/>
                </a:lnTo>
                <a:lnTo>
                  <a:pt x="486" y="280"/>
                </a:lnTo>
                <a:lnTo>
                  <a:pt x="486" y="280"/>
                </a:lnTo>
                <a:lnTo>
                  <a:pt x="488" y="280"/>
                </a:lnTo>
                <a:lnTo>
                  <a:pt x="492" y="270"/>
                </a:lnTo>
                <a:lnTo>
                  <a:pt x="496" y="260"/>
                </a:lnTo>
                <a:lnTo>
                  <a:pt x="498" y="248"/>
                </a:lnTo>
                <a:lnTo>
                  <a:pt x="498" y="228"/>
                </a:lnTo>
                <a:lnTo>
                  <a:pt x="500" y="206"/>
                </a:lnTo>
                <a:lnTo>
                  <a:pt x="500" y="206"/>
                </a:lnTo>
                <a:lnTo>
                  <a:pt x="496" y="200"/>
                </a:lnTo>
                <a:lnTo>
                  <a:pt x="494" y="196"/>
                </a:lnTo>
                <a:lnTo>
                  <a:pt x="490" y="192"/>
                </a:lnTo>
                <a:lnTo>
                  <a:pt x="490" y="192"/>
                </a:lnTo>
                <a:lnTo>
                  <a:pt x="492" y="186"/>
                </a:lnTo>
                <a:lnTo>
                  <a:pt x="494" y="170"/>
                </a:lnTo>
                <a:lnTo>
                  <a:pt x="494" y="156"/>
                </a:lnTo>
                <a:lnTo>
                  <a:pt x="494" y="142"/>
                </a:lnTo>
                <a:lnTo>
                  <a:pt x="492" y="128"/>
                </a:lnTo>
                <a:lnTo>
                  <a:pt x="486" y="110"/>
                </a:lnTo>
                <a:lnTo>
                  <a:pt x="486" y="110"/>
                </a:lnTo>
                <a:lnTo>
                  <a:pt x="486" y="102"/>
                </a:lnTo>
                <a:lnTo>
                  <a:pt x="486" y="102"/>
                </a:lnTo>
                <a:lnTo>
                  <a:pt x="486" y="94"/>
                </a:lnTo>
                <a:lnTo>
                  <a:pt x="486" y="86"/>
                </a:lnTo>
                <a:lnTo>
                  <a:pt x="482" y="74"/>
                </a:lnTo>
                <a:lnTo>
                  <a:pt x="476" y="62"/>
                </a:lnTo>
                <a:lnTo>
                  <a:pt x="466" y="50"/>
                </a:lnTo>
                <a:lnTo>
                  <a:pt x="454" y="36"/>
                </a:lnTo>
                <a:lnTo>
                  <a:pt x="434" y="22"/>
                </a:lnTo>
                <a:lnTo>
                  <a:pt x="434" y="22"/>
                </a:lnTo>
                <a:lnTo>
                  <a:pt x="426" y="16"/>
                </a:lnTo>
                <a:lnTo>
                  <a:pt x="414" y="10"/>
                </a:lnTo>
                <a:lnTo>
                  <a:pt x="400" y="6"/>
                </a:lnTo>
                <a:lnTo>
                  <a:pt x="380" y="0"/>
                </a:lnTo>
                <a:lnTo>
                  <a:pt x="356" y="0"/>
                </a:lnTo>
                <a:lnTo>
                  <a:pt x="328" y="2"/>
                </a:lnTo>
                <a:lnTo>
                  <a:pt x="314" y="6"/>
                </a:lnTo>
                <a:lnTo>
                  <a:pt x="296" y="12"/>
                </a:lnTo>
                <a:lnTo>
                  <a:pt x="296" y="12"/>
                </a:lnTo>
                <a:lnTo>
                  <a:pt x="292" y="14"/>
                </a:lnTo>
                <a:lnTo>
                  <a:pt x="280" y="18"/>
                </a:lnTo>
                <a:lnTo>
                  <a:pt x="272" y="20"/>
                </a:lnTo>
                <a:lnTo>
                  <a:pt x="264" y="20"/>
                </a:lnTo>
                <a:lnTo>
                  <a:pt x="256" y="20"/>
                </a:lnTo>
                <a:lnTo>
                  <a:pt x="250" y="16"/>
                </a:lnTo>
                <a:lnTo>
                  <a:pt x="250" y="16"/>
                </a:lnTo>
                <a:lnTo>
                  <a:pt x="244" y="38"/>
                </a:lnTo>
                <a:lnTo>
                  <a:pt x="242" y="54"/>
                </a:lnTo>
                <a:lnTo>
                  <a:pt x="244" y="60"/>
                </a:lnTo>
                <a:lnTo>
                  <a:pt x="246" y="64"/>
                </a:lnTo>
                <a:lnTo>
                  <a:pt x="246" y="64"/>
                </a:lnTo>
                <a:lnTo>
                  <a:pt x="244" y="66"/>
                </a:lnTo>
                <a:lnTo>
                  <a:pt x="238" y="74"/>
                </a:lnTo>
                <a:lnTo>
                  <a:pt x="232" y="90"/>
                </a:lnTo>
                <a:lnTo>
                  <a:pt x="226" y="118"/>
                </a:lnTo>
                <a:lnTo>
                  <a:pt x="226" y="118"/>
                </a:lnTo>
                <a:lnTo>
                  <a:pt x="226" y="128"/>
                </a:lnTo>
                <a:lnTo>
                  <a:pt x="226" y="128"/>
                </a:lnTo>
                <a:lnTo>
                  <a:pt x="222" y="154"/>
                </a:lnTo>
                <a:lnTo>
                  <a:pt x="224" y="174"/>
                </a:lnTo>
                <a:lnTo>
                  <a:pt x="226" y="192"/>
                </a:lnTo>
                <a:lnTo>
                  <a:pt x="226" y="192"/>
                </a:lnTo>
                <a:lnTo>
                  <a:pt x="222" y="196"/>
                </a:lnTo>
                <a:lnTo>
                  <a:pt x="220" y="200"/>
                </a:lnTo>
                <a:lnTo>
                  <a:pt x="216" y="206"/>
                </a:lnTo>
                <a:lnTo>
                  <a:pt x="216" y="206"/>
                </a:lnTo>
                <a:lnTo>
                  <a:pt x="218" y="228"/>
                </a:lnTo>
                <a:lnTo>
                  <a:pt x="218" y="248"/>
                </a:lnTo>
                <a:lnTo>
                  <a:pt x="220" y="260"/>
                </a:lnTo>
                <a:lnTo>
                  <a:pt x="224" y="270"/>
                </a:lnTo>
                <a:lnTo>
                  <a:pt x="228" y="280"/>
                </a:lnTo>
                <a:lnTo>
                  <a:pt x="230" y="280"/>
                </a:lnTo>
                <a:lnTo>
                  <a:pt x="230" y="280"/>
                </a:lnTo>
                <a:lnTo>
                  <a:pt x="236" y="284"/>
                </a:lnTo>
                <a:lnTo>
                  <a:pt x="240" y="284"/>
                </a:lnTo>
                <a:lnTo>
                  <a:pt x="242" y="282"/>
                </a:lnTo>
                <a:lnTo>
                  <a:pt x="242" y="282"/>
                </a:lnTo>
                <a:lnTo>
                  <a:pt x="244" y="298"/>
                </a:lnTo>
                <a:lnTo>
                  <a:pt x="248" y="314"/>
                </a:lnTo>
                <a:lnTo>
                  <a:pt x="254" y="328"/>
                </a:lnTo>
                <a:lnTo>
                  <a:pt x="260" y="340"/>
                </a:lnTo>
                <a:lnTo>
                  <a:pt x="270" y="360"/>
                </a:lnTo>
                <a:lnTo>
                  <a:pt x="276" y="366"/>
                </a:lnTo>
                <a:lnTo>
                  <a:pt x="276" y="408"/>
                </a:lnTo>
                <a:lnTo>
                  <a:pt x="276" y="408"/>
                </a:lnTo>
                <a:lnTo>
                  <a:pt x="298" y="420"/>
                </a:lnTo>
                <a:lnTo>
                  <a:pt x="314" y="426"/>
                </a:lnTo>
                <a:lnTo>
                  <a:pt x="334" y="432"/>
                </a:lnTo>
                <a:lnTo>
                  <a:pt x="334" y="432"/>
                </a:lnTo>
                <a:lnTo>
                  <a:pt x="328" y="436"/>
                </a:lnTo>
                <a:lnTo>
                  <a:pt x="326" y="440"/>
                </a:lnTo>
                <a:lnTo>
                  <a:pt x="326" y="444"/>
                </a:lnTo>
                <a:lnTo>
                  <a:pt x="344" y="484"/>
                </a:lnTo>
                <a:lnTo>
                  <a:pt x="314" y="692"/>
                </a:lnTo>
                <a:lnTo>
                  <a:pt x="270" y="412"/>
                </a:lnTo>
                <a:lnTo>
                  <a:pt x="270" y="412"/>
                </a:lnTo>
                <a:lnTo>
                  <a:pt x="236" y="434"/>
                </a:lnTo>
                <a:lnTo>
                  <a:pt x="192" y="458"/>
                </a:lnTo>
                <a:lnTo>
                  <a:pt x="134" y="488"/>
                </a:lnTo>
                <a:lnTo>
                  <a:pt x="134" y="488"/>
                </a:lnTo>
                <a:lnTo>
                  <a:pt x="112" y="500"/>
                </a:lnTo>
                <a:lnTo>
                  <a:pt x="92" y="514"/>
                </a:lnTo>
                <a:lnTo>
                  <a:pt x="74" y="530"/>
                </a:lnTo>
                <a:lnTo>
                  <a:pt x="58" y="546"/>
                </a:lnTo>
                <a:lnTo>
                  <a:pt x="44" y="566"/>
                </a:lnTo>
                <a:lnTo>
                  <a:pt x="34" y="584"/>
                </a:lnTo>
                <a:lnTo>
                  <a:pt x="24" y="604"/>
                </a:lnTo>
                <a:lnTo>
                  <a:pt x="18" y="622"/>
                </a:lnTo>
                <a:lnTo>
                  <a:pt x="8" y="658"/>
                </a:lnTo>
                <a:lnTo>
                  <a:pt x="2" y="688"/>
                </a:lnTo>
                <a:lnTo>
                  <a:pt x="0" y="716"/>
                </a:lnTo>
                <a:lnTo>
                  <a:pt x="716" y="716"/>
                </a:lnTo>
                <a:lnTo>
                  <a:pt x="716" y="716"/>
                </a:lnTo>
                <a:lnTo>
                  <a:pt x="714" y="688"/>
                </a:lnTo>
                <a:lnTo>
                  <a:pt x="708" y="658"/>
                </a:lnTo>
                <a:lnTo>
                  <a:pt x="698" y="622"/>
                </a:lnTo>
                <a:lnTo>
                  <a:pt x="692" y="604"/>
                </a:lnTo>
                <a:lnTo>
                  <a:pt x="682" y="584"/>
                </a:lnTo>
                <a:lnTo>
                  <a:pt x="672" y="566"/>
                </a:lnTo>
                <a:lnTo>
                  <a:pt x="658" y="546"/>
                </a:lnTo>
                <a:lnTo>
                  <a:pt x="642" y="530"/>
                </a:lnTo>
                <a:lnTo>
                  <a:pt x="624" y="514"/>
                </a:lnTo>
                <a:lnTo>
                  <a:pt x="604" y="500"/>
                </a:lnTo>
                <a:lnTo>
                  <a:pt x="582" y="488"/>
                </a:lnTo>
                <a:lnTo>
                  <a:pt x="582" y="48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1293238" y="1421318"/>
            <a:ext cx="823941" cy="311726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ctr"/>
            <a:r>
              <a:rPr lang="ko-KR" altLang="en-US" sz="1600" spc="-5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공직자등</a:t>
            </a:r>
            <a:endParaRPr lang="ko-KR" altLang="en-US" sz="160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59" name="아래쪽 화살표 58"/>
          <p:cNvSpPr/>
          <p:nvPr/>
        </p:nvSpPr>
        <p:spPr>
          <a:xfrm>
            <a:off x="1323975" y="4238625"/>
            <a:ext cx="790575" cy="215900"/>
          </a:xfrm>
          <a:prstGeom prst="downArrow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886335" y="4619625"/>
            <a:ext cx="1677060" cy="9544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2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동일한 부정청탁</a:t>
            </a:r>
            <a:r>
              <a:rPr lang="en-US" altLang="ko-KR" sz="12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/>
            </a:r>
            <a:br>
              <a:rPr lang="en-US" altLang="ko-KR" sz="12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</a:br>
            <a:r>
              <a:rPr lang="ko-KR" altLang="en-US" sz="12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다시 받을 경우</a:t>
            </a:r>
            <a:r>
              <a:rPr lang="en-US" altLang="ko-KR" sz="12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/>
            </a:r>
            <a:br>
              <a:rPr lang="en-US" altLang="ko-KR" sz="12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</a:br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소속기관장에게</a:t>
            </a:r>
            <a:endParaRPr lang="en-US" altLang="ko-KR" sz="1400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algn="ctr">
              <a:lnSpc>
                <a:spcPct val="110000"/>
              </a:lnSpc>
            </a:pPr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437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서면 신고</a:t>
            </a:r>
            <a:endParaRPr lang="en-US" altLang="ko-KR" sz="1400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FCB81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4190525" y="1376363"/>
            <a:ext cx="1632341" cy="401637"/>
          </a:xfrm>
          <a:prstGeom prst="rect">
            <a:avLst/>
          </a:prstGeom>
          <a:gradFill flip="none" rotWithShape="1">
            <a:gsLst>
              <a:gs pos="0">
                <a:srgbClr val="0064A8"/>
              </a:gs>
              <a:gs pos="100000">
                <a:srgbClr val="006CB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4076698" y="3790950"/>
            <a:ext cx="1839600" cy="497085"/>
          </a:xfrm>
          <a:prstGeom prst="roundRect">
            <a:avLst/>
          </a:prstGeom>
          <a:solidFill>
            <a:schemeClr val="bg1"/>
          </a:solidFill>
          <a:ln>
            <a:solidFill>
              <a:srgbClr val="006CB6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2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과태료 부과 대상인 경우</a:t>
            </a:r>
            <a:endParaRPr lang="en-US" altLang="ko-KR" sz="1200" spc="-7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algn="ctr"/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437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관할법원에 위반사실 통보</a:t>
            </a:r>
            <a:endParaRPr lang="en-US" altLang="ko-KR" sz="1200" spc="-7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76370" y="4547237"/>
            <a:ext cx="1839600" cy="539113"/>
          </a:xfrm>
          <a:prstGeom prst="roundRect">
            <a:avLst/>
          </a:prstGeom>
          <a:solidFill>
            <a:schemeClr val="bg1"/>
          </a:solidFill>
          <a:ln>
            <a:solidFill>
              <a:srgbClr val="006CB6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2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부정청탁 관련</a:t>
            </a:r>
            <a:endParaRPr lang="en-US" altLang="ko-KR" sz="1200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algn="ctr"/>
            <a:r>
              <a:rPr lang="ko-KR" altLang="en-US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437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주요내용 기록</a:t>
            </a:r>
            <a:r>
              <a:rPr lang="en-US" altLang="ko-KR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437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·</a:t>
            </a:r>
            <a:r>
              <a:rPr lang="ko-KR" altLang="en-US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437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관리</a:t>
            </a:r>
            <a:endParaRPr lang="en-US" altLang="ko-KR" sz="1400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437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76370" y="5333661"/>
            <a:ext cx="1839600" cy="695664"/>
          </a:xfrm>
          <a:prstGeom prst="roundRect">
            <a:avLst/>
          </a:prstGeom>
          <a:solidFill>
            <a:schemeClr val="bg1"/>
          </a:solidFill>
          <a:ln>
            <a:solidFill>
              <a:srgbClr val="006CB6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2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필요 시</a:t>
            </a:r>
            <a:endParaRPr lang="en-US" altLang="ko-KR" sz="1200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algn="ctr"/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437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소속기관 홈페이지</a:t>
            </a:r>
            <a:r>
              <a:rPr lang="en-US" altLang="ko-KR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437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/>
            </a:r>
            <a:br>
              <a:rPr lang="en-US" altLang="ko-KR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437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437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등에</a:t>
            </a:r>
            <a:r>
              <a:rPr lang="en-US" altLang="ko-KR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437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437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공개</a:t>
            </a:r>
            <a:endParaRPr lang="en-US" altLang="ko-KR" sz="1400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437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77000" y="3667125"/>
            <a:ext cx="1800000" cy="2502000"/>
          </a:xfrm>
          <a:prstGeom prst="roundRect">
            <a:avLst>
              <a:gd name="adj" fmla="val 6962"/>
            </a:avLst>
          </a:prstGeom>
          <a:solidFill>
            <a:srgbClr val="0069B0"/>
          </a:solidFill>
          <a:ln>
            <a:solidFill>
              <a:srgbClr val="006CB6"/>
            </a:solidFill>
          </a:ln>
        </p:spPr>
        <p:txBody>
          <a:bodyPr wrap="none" rtlCol="0" anchor="ctr">
            <a:noAutofit/>
          </a:bodyPr>
          <a:lstStyle>
            <a:defPPr>
              <a:defRPr lang="ko-KR"/>
            </a:defPPr>
            <a:lvl1pPr algn="ctr">
              <a:defRPr sz="12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endParaRPr lang="en-US" altLang="ko-KR"/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26"/>
          <a:stretch/>
        </p:blipFill>
        <p:spPr bwMode="auto">
          <a:xfrm>
            <a:off x="3596323" y="2907420"/>
            <a:ext cx="2737005" cy="11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4583846" y="1421318"/>
            <a:ext cx="823941" cy="311726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ctr"/>
            <a:r>
              <a:rPr lang="ko-KR" altLang="en-US" sz="16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소속기관장</a:t>
            </a:r>
            <a:endParaRPr lang="ko-KR" altLang="en-US" sz="160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44" name="Freeform 5"/>
          <p:cNvSpPr>
            <a:spLocks/>
          </p:cNvSpPr>
          <p:nvPr/>
        </p:nvSpPr>
        <p:spPr bwMode="auto">
          <a:xfrm>
            <a:off x="4471574" y="1909834"/>
            <a:ext cx="997681" cy="997681"/>
          </a:xfrm>
          <a:custGeom>
            <a:avLst/>
            <a:gdLst>
              <a:gd name="T0" fmla="*/ 522 w 716"/>
              <a:gd name="T1" fmla="*/ 458 h 716"/>
              <a:gd name="T2" fmla="*/ 400 w 716"/>
              <a:gd name="T3" fmla="*/ 688 h 716"/>
              <a:gd name="T4" fmla="*/ 390 w 716"/>
              <a:gd name="T5" fmla="*/ 444 h 716"/>
              <a:gd name="T6" fmla="*/ 384 w 716"/>
              <a:gd name="T7" fmla="*/ 432 h 716"/>
              <a:gd name="T8" fmla="*/ 412 w 716"/>
              <a:gd name="T9" fmla="*/ 424 h 716"/>
              <a:gd name="T10" fmla="*/ 440 w 716"/>
              <a:gd name="T11" fmla="*/ 366 h 716"/>
              <a:gd name="T12" fmla="*/ 456 w 716"/>
              <a:gd name="T13" fmla="*/ 340 h 716"/>
              <a:gd name="T14" fmla="*/ 472 w 716"/>
              <a:gd name="T15" fmla="*/ 298 h 716"/>
              <a:gd name="T16" fmla="*/ 476 w 716"/>
              <a:gd name="T17" fmla="*/ 284 h 716"/>
              <a:gd name="T18" fmla="*/ 486 w 716"/>
              <a:gd name="T19" fmla="*/ 280 h 716"/>
              <a:gd name="T20" fmla="*/ 496 w 716"/>
              <a:gd name="T21" fmla="*/ 260 h 716"/>
              <a:gd name="T22" fmla="*/ 500 w 716"/>
              <a:gd name="T23" fmla="*/ 206 h 716"/>
              <a:gd name="T24" fmla="*/ 494 w 716"/>
              <a:gd name="T25" fmla="*/ 196 h 716"/>
              <a:gd name="T26" fmla="*/ 492 w 716"/>
              <a:gd name="T27" fmla="*/ 186 h 716"/>
              <a:gd name="T28" fmla="*/ 494 w 716"/>
              <a:gd name="T29" fmla="*/ 142 h 716"/>
              <a:gd name="T30" fmla="*/ 486 w 716"/>
              <a:gd name="T31" fmla="*/ 110 h 716"/>
              <a:gd name="T32" fmla="*/ 486 w 716"/>
              <a:gd name="T33" fmla="*/ 94 h 716"/>
              <a:gd name="T34" fmla="*/ 476 w 716"/>
              <a:gd name="T35" fmla="*/ 62 h 716"/>
              <a:gd name="T36" fmla="*/ 434 w 716"/>
              <a:gd name="T37" fmla="*/ 22 h 716"/>
              <a:gd name="T38" fmla="*/ 414 w 716"/>
              <a:gd name="T39" fmla="*/ 10 h 716"/>
              <a:gd name="T40" fmla="*/ 356 w 716"/>
              <a:gd name="T41" fmla="*/ 0 h 716"/>
              <a:gd name="T42" fmla="*/ 296 w 716"/>
              <a:gd name="T43" fmla="*/ 12 h 716"/>
              <a:gd name="T44" fmla="*/ 280 w 716"/>
              <a:gd name="T45" fmla="*/ 18 h 716"/>
              <a:gd name="T46" fmla="*/ 256 w 716"/>
              <a:gd name="T47" fmla="*/ 20 h 716"/>
              <a:gd name="T48" fmla="*/ 244 w 716"/>
              <a:gd name="T49" fmla="*/ 38 h 716"/>
              <a:gd name="T50" fmla="*/ 246 w 716"/>
              <a:gd name="T51" fmla="*/ 64 h 716"/>
              <a:gd name="T52" fmla="*/ 238 w 716"/>
              <a:gd name="T53" fmla="*/ 74 h 716"/>
              <a:gd name="T54" fmla="*/ 226 w 716"/>
              <a:gd name="T55" fmla="*/ 118 h 716"/>
              <a:gd name="T56" fmla="*/ 222 w 716"/>
              <a:gd name="T57" fmla="*/ 154 h 716"/>
              <a:gd name="T58" fmla="*/ 226 w 716"/>
              <a:gd name="T59" fmla="*/ 192 h 716"/>
              <a:gd name="T60" fmla="*/ 216 w 716"/>
              <a:gd name="T61" fmla="*/ 206 h 716"/>
              <a:gd name="T62" fmla="*/ 218 w 716"/>
              <a:gd name="T63" fmla="*/ 248 h 716"/>
              <a:gd name="T64" fmla="*/ 228 w 716"/>
              <a:gd name="T65" fmla="*/ 280 h 716"/>
              <a:gd name="T66" fmla="*/ 236 w 716"/>
              <a:gd name="T67" fmla="*/ 284 h 716"/>
              <a:gd name="T68" fmla="*/ 242 w 716"/>
              <a:gd name="T69" fmla="*/ 282 h 716"/>
              <a:gd name="T70" fmla="*/ 254 w 716"/>
              <a:gd name="T71" fmla="*/ 328 h 716"/>
              <a:gd name="T72" fmla="*/ 276 w 716"/>
              <a:gd name="T73" fmla="*/ 366 h 716"/>
              <a:gd name="T74" fmla="*/ 298 w 716"/>
              <a:gd name="T75" fmla="*/ 420 h 716"/>
              <a:gd name="T76" fmla="*/ 334 w 716"/>
              <a:gd name="T77" fmla="*/ 432 h 716"/>
              <a:gd name="T78" fmla="*/ 326 w 716"/>
              <a:gd name="T79" fmla="*/ 444 h 716"/>
              <a:gd name="T80" fmla="*/ 270 w 716"/>
              <a:gd name="T81" fmla="*/ 412 h 716"/>
              <a:gd name="T82" fmla="*/ 192 w 716"/>
              <a:gd name="T83" fmla="*/ 458 h 716"/>
              <a:gd name="T84" fmla="*/ 112 w 716"/>
              <a:gd name="T85" fmla="*/ 500 h 716"/>
              <a:gd name="T86" fmla="*/ 58 w 716"/>
              <a:gd name="T87" fmla="*/ 546 h 716"/>
              <a:gd name="T88" fmla="*/ 24 w 716"/>
              <a:gd name="T89" fmla="*/ 604 h 716"/>
              <a:gd name="T90" fmla="*/ 2 w 716"/>
              <a:gd name="T91" fmla="*/ 688 h 716"/>
              <a:gd name="T92" fmla="*/ 716 w 716"/>
              <a:gd name="T93" fmla="*/ 716 h 716"/>
              <a:gd name="T94" fmla="*/ 698 w 716"/>
              <a:gd name="T95" fmla="*/ 622 h 716"/>
              <a:gd name="T96" fmla="*/ 672 w 716"/>
              <a:gd name="T97" fmla="*/ 566 h 716"/>
              <a:gd name="T98" fmla="*/ 624 w 716"/>
              <a:gd name="T99" fmla="*/ 514 h 716"/>
              <a:gd name="T100" fmla="*/ 582 w 716"/>
              <a:gd name="T101" fmla="*/ 488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6" h="716">
                <a:moveTo>
                  <a:pt x="582" y="488"/>
                </a:moveTo>
                <a:lnTo>
                  <a:pt x="582" y="488"/>
                </a:lnTo>
                <a:lnTo>
                  <a:pt x="522" y="458"/>
                </a:lnTo>
                <a:lnTo>
                  <a:pt x="478" y="432"/>
                </a:lnTo>
                <a:lnTo>
                  <a:pt x="444" y="412"/>
                </a:lnTo>
                <a:lnTo>
                  <a:pt x="400" y="688"/>
                </a:lnTo>
                <a:lnTo>
                  <a:pt x="372" y="484"/>
                </a:lnTo>
                <a:lnTo>
                  <a:pt x="390" y="444"/>
                </a:lnTo>
                <a:lnTo>
                  <a:pt x="390" y="444"/>
                </a:lnTo>
                <a:lnTo>
                  <a:pt x="390" y="440"/>
                </a:lnTo>
                <a:lnTo>
                  <a:pt x="390" y="438"/>
                </a:lnTo>
                <a:lnTo>
                  <a:pt x="384" y="432"/>
                </a:lnTo>
                <a:lnTo>
                  <a:pt x="384" y="432"/>
                </a:lnTo>
                <a:lnTo>
                  <a:pt x="398" y="430"/>
                </a:lnTo>
                <a:lnTo>
                  <a:pt x="412" y="424"/>
                </a:lnTo>
                <a:lnTo>
                  <a:pt x="426" y="416"/>
                </a:lnTo>
                <a:lnTo>
                  <a:pt x="440" y="408"/>
                </a:lnTo>
                <a:lnTo>
                  <a:pt x="440" y="366"/>
                </a:lnTo>
                <a:lnTo>
                  <a:pt x="440" y="366"/>
                </a:lnTo>
                <a:lnTo>
                  <a:pt x="446" y="360"/>
                </a:lnTo>
                <a:lnTo>
                  <a:pt x="456" y="340"/>
                </a:lnTo>
                <a:lnTo>
                  <a:pt x="462" y="328"/>
                </a:lnTo>
                <a:lnTo>
                  <a:pt x="468" y="314"/>
                </a:lnTo>
                <a:lnTo>
                  <a:pt x="472" y="298"/>
                </a:lnTo>
                <a:lnTo>
                  <a:pt x="474" y="282"/>
                </a:lnTo>
                <a:lnTo>
                  <a:pt x="474" y="282"/>
                </a:lnTo>
                <a:lnTo>
                  <a:pt x="476" y="284"/>
                </a:lnTo>
                <a:lnTo>
                  <a:pt x="480" y="284"/>
                </a:lnTo>
                <a:lnTo>
                  <a:pt x="486" y="280"/>
                </a:lnTo>
                <a:lnTo>
                  <a:pt x="486" y="280"/>
                </a:lnTo>
                <a:lnTo>
                  <a:pt x="488" y="280"/>
                </a:lnTo>
                <a:lnTo>
                  <a:pt x="492" y="270"/>
                </a:lnTo>
                <a:lnTo>
                  <a:pt x="496" y="260"/>
                </a:lnTo>
                <a:lnTo>
                  <a:pt x="498" y="248"/>
                </a:lnTo>
                <a:lnTo>
                  <a:pt x="498" y="228"/>
                </a:lnTo>
                <a:lnTo>
                  <a:pt x="500" y="206"/>
                </a:lnTo>
                <a:lnTo>
                  <a:pt x="500" y="206"/>
                </a:lnTo>
                <a:lnTo>
                  <a:pt x="496" y="200"/>
                </a:lnTo>
                <a:lnTo>
                  <a:pt x="494" y="196"/>
                </a:lnTo>
                <a:lnTo>
                  <a:pt x="490" y="192"/>
                </a:lnTo>
                <a:lnTo>
                  <a:pt x="490" y="192"/>
                </a:lnTo>
                <a:lnTo>
                  <a:pt x="492" y="186"/>
                </a:lnTo>
                <a:lnTo>
                  <a:pt x="494" y="170"/>
                </a:lnTo>
                <a:lnTo>
                  <a:pt x="494" y="156"/>
                </a:lnTo>
                <a:lnTo>
                  <a:pt x="494" y="142"/>
                </a:lnTo>
                <a:lnTo>
                  <a:pt x="492" y="128"/>
                </a:lnTo>
                <a:lnTo>
                  <a:pt x="486" y="110"/>
                </a:lnTo>
                <a:lnTo>
                  <a:pt x="486" y="110"/>
                </a:lnTo>
                <a:lnTo>
                  <a:pt x="486" y="102"/>
                </a:lnTo>
                <a:lnTo>
                  <a:pt x="486" y="102"/>
                </a:lnTo>
                <a:lnTo>
                  <a:pt x="486" y="94"/>
                </a:lnTo>
                <a:lnTo>
                  <a:pt x="486" y="86"/>
                </a:lnTo>
                <a:lnTo>
                  <a:pt x="482" y="74"/>
                </a:lnTo>
                <a:lnTo>
                  <a:pt x="476" y="62"/>
                </a:lnTo>
                <a:lnTo>
                  <a:pt x="466" y="50"/>
                </a:lnTo>
                <a:lnTo>
                  <a:pt x="454" y="36"/>
                </a:lnTo>
                <a:lnTo>
                  <a:pt x="434" y="22"/>
                </a:lnTo>
                <a:lnTo>
                  <a:pt x="434" y="22"/>
                </a:lnTo>
                <a:lnTo>
                  <a:pt x="426" y="16"/>
                </a:lnTo>
                <a:lnTo>
                  <a:pt x="414" y="10"/>
                </a:lnTo>
                <a:lnTo>
                  <a:pt x="400" y="6"/>
                </a:lnTo>
                <a:lnTo>
                  <a:pt x="380" y="0"/>
                </a:lnTo>
                <a:lnTo>
                  <a:pt x="356" y="0"/>
                </a:lnTo>
                <a:lnTo>
                  <a:pt x="328" y="2"/>
                </a:lnTo>
                <a:lnTo>
                  <a:pt x="314" y="6"/>
                </a:lnTo>
                <a:lnTo>
                  <a:pt x="296" y="12"/>
                </a:lnTo>
                <a:lnTo>
                  <a:pt x="296" y="12"/>
                </a:lnTo>
                <a:lnTo>
                  <a:pt x="292" y="14"/>
                </a:lnTo>
                <a:lnTo>
                  <a:pt x="280" y="18"/>
                </a:lnTo>
                <a:lnTo>
                  <a:pt x="272" y="20"/>
                </a:lnTo>
                <a:lnTo>
                  <a:pt x="264" y="20"/>
                </a:lnTo>
                <a:lnTo>
                  <a:pt x="256" y="20"/>
                </a:lnTo>
                <a:lnTo>
                  <a:pt x="250" y="16"/>
                </a:lnTo>
                <a:lnTo>
                  <a:pt x="250" y="16"/>
                </a:lnTo>
                <a:lnTo>
                  <a:pt x="244" y="38"/>
                </a:lnTo>
                <a:lnTo>
                  <a:pt x="242" y="54"/>
                </a:lnTo>
                <a:lnTo>
                  <a:pt x="244" y="60"/>
                </a:lnTo>
                <a:lnTo>
                  <a:pt x="246" y="64"/>
                </a:lnTo>
                <a:lnTo>
                  <a:pt x="246" y="64"/>
                </a:lnTo>
                <a:lnTo>
                  <a:pt x="244" y="66"/>
                </a:lnTo>
                <a:lnTo>
                  <a:pt x="238" y="74"/>
                </a:lnTo>
                <a:lnTo>
                  <a:pt x="232" y="90"/>
                </a:lnTo>
                <a:lnTo>
                  <a:pt x="226" y="118"/>
                </a:lnTo>
                <a:lnTo>
                  <a:pt x="226" y="118"/>
                </a:lnTo>
                <a:lnTo>
                  <a:pt x="226" y="128"/>
                </a:lnTo>
                <a:lnTo>
                  <a:pt x="226" y="128"/>
                </a:lnTo>
                <a:lnTo>
                  <a:pt x="222" y="154"/>
                </a:lnTo>
                <a:lnTo>
                  <a:pt x="224" y="174"/>
                </a:lnTo>
                <a:lnTo>
                  <a:pt x="226" y="192"/>
                </a:lnTo>
                <a:lnTo>
                  <a:pt x="226" y="192"/>
                </a:lnTo>
                <a:lnTo>
                  <a:pt x="222" y="196"/>
                </a:lnTo>
                <a:lnTo>
                  <a:pt x="220" y="200"/>
                </a:lnTo>
                <a:lnTo>
                  <a:pt x="216" y="206"/>
                </a:lnTo>
                <a:lnTo>
                  <a:pt x="216" y="206"/>
                </a:lnTo>
                <a:lnTo>
                  <a:pt x="218" y="228"/>
                </a:lnTo>
                <a:lnTo>
                  <a:pt x="218" y="248"/>
                </a:lnTo>
                <a:lnTo>
                  <a:pt x="220" y="260"/>
                </a:lnTo>
                <a:lnTo>
                  <a:pt x="224" y="270"/>
                </a:lnTo>
                <a:lnTo>
                  <a:pt x="228" y="280"/>
                </a:lnTo>
                <a:lnTo>
                  <a:pt x="230" y="280"/>
                </a:lnTo>
                <a:lnTo>
                  <a:pt x="230" y="280"/>
                </a:lnTo>
                <a:lnTo>
                  <a:pt x="236" y="284"/>
                </a:lnTo>
                <a:lnTo>
                  <a:pt x="240" y="284"/>
                </a:lnTo>
                <a:lnTo>
                  <a:pt x="242" y="282"/>
                </a:lnTo>
                <a:lnTo>
                  <a:pt x="242" y="282"/>
                </a:lnTo>
                <a:lnTo>
                  <a:pt x="244" y="298"/>
                </a:lnTo>
                <a:lnTo>
                  <a:pt x="248" y="314"/>
                </a:lnTo>
                <a:lnTo>
                  <a:pt x="254" y="328"/>
                </a:lnTo>
                <a:lnTo>
                  <a:pt x="260" y="340"/>
                </a:lnTo>
                <a:lnTo>
                  <a:pt x="270" y="360"/>
                </a:lnTo>
                <a:lnTo>
                  <a:pt x="276" y="366"/>
                </a:lnTo>
                <a:lnTo>
                  <a:pt x="276" y="408"/>
                </a:lnTo>
                <a:lnTo>
                  <a:pt x="276" y="408"/>
                </a:lnTo>
                <a:lnTo>
                  <a:pt x="298" y="420"/>
                </a:lnTo>
                <a:lnTo>
                  <a:pt x="314" y="426"/>
                </a:lnTo>
                <a:lnTo>
                  <a:pt x="334" y="432"/>
                </a:lnTo>
                <a:lnTo>
                  <a:pt x="334" y="432"/>
                </a:lnTo>
                <a:lnTo>
                  <a:pt x="328" y="436"/>
                </a:lnTo>
                <a:lnTo>
                  <a:pt x="326" y="440"/>
                </a:lnTo>
                <a:lnTo>
                  <a:pt x="326" y="444"/>
                </a:lnTo>
                <a:lnTo>
                  <a:pt x="344" y="484"/>
                </a:lnTo>
                <a:lnTo>
                  <a:pt x="314" y="692"/>
                </a:lnTo>
                <a:lnTo>
                  <a:pt x="270" y="412"/>
                </a:lnTo>
                <a:lnTo>
                  <a:pt x="270" y="412"/>
                </a:lnTo>
                <a:lnTo>
                  <a:pt x="236" y="434"/>
                </a:lnTo>
                <a:lnTo>
                  <a:pt x="192" y="458"/>
                </a:lnTo>
                <a:lnTo>
                  <a:pt x="134" y="488"/>
                </a:lnTo>
                <a:lnTo>
                  <a:pt x="134" y="488"/>
                </a:lnTo>
                <a:lnTo>
                  <a:pt x="112" y="500"/>
                </a:lnTo>
                <a:lnTo>
                  <a:pt x="92" y="514"/>
                </a:lnTo>
                <a:lnTo>
                  <a:pt x="74" y="530"/>
                </a:lnTo>
                <a:lnTo>
                  <a:pt x="58" y="546"/>
                </a:lnTo>
                <a:lnTo>
                  <a:pt x="44" y="566"/>
                </a:lnTo>
                <a:lnTo>
                  <a:pt x="34" y="584"/>
                </a:lnTo>
                <a:lnTo>
                  <a:pt x="24" y="604"/>
                </a:lnTo>
                <a:lnTo>
                  <a:pt x="18" y="622"/>
                </a:lnTo>
                <a:lnTo>
                  <a:pt x="8" y="658"/>
                </a:lnTo>
                <a:lnTo>
                  <a:pt x="2" y="688"/>
                </a:lnTo>
                <a:lnTo>
                  <a:pt x="0" y="716"/>
                </a:lnTo>
                <a:lnTo>
                  <a:pt x="716" y="716"/>
                </a:lnTo>
                <a:lnTo>
                  <a:pt x="716" y="716"/>
                </a:lnTo>
                <a:lnTo>
                  <a:pt x="714" y="688"/>
                </a:lnTo>
                <a:lnTo>
                  <a:pt x="708" y="658"/>
                </a:lnTo>
                <a:lnTo>
                  <a:pt x="698" y="622"/>
                </a:lnTo>
                <a:lnTo>
                  <a:pt x="692" y="604"/>
                </a:lnTo>
                <a:lnTo>
                  <a:pt x="682" y="584"/>
                </a:lnTo>
                <a:lnTo>
                  <a:pt x="672" y="566"/>
                </a:lnTo>
                <a:lnTo>
                  <a:pt x="658" y="546"/>
                </a:lnTo>
                <a:lnTo>
                  <a:pt x="642" y="530"/>
                </a:lnTo>
                <a:lnTo>
                  <a:pt x="624" y="514"/>
                </a:lnTo>
                <a:lnTo>
                  <a:pt x="604" y="500"/>
                </a:lnTo>
                <a:lnTo>
                  <a:pt x="582" y="488"/>
                </a:lnTo>
                <a:lnTo>
                  <a:pt x="582" y="488"/>
                </a:lnTo>
                <a:close/>
              </a:path>
            </a:pathLst>
          </a:custGeom>
          <a:gradFill flip="none" rotWithShape="1">
            <a:gsLst>
              <a:gs pos="0">
                <a:srgbClr val="00B0D8"/>
              </a:gs>
              <a:gs pos="100000">
                <a:srgbClr val="006CB6"/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6" name="그룹 63"/>
          <p:cNvGrpSpPr/>
          <p:nvPr/>
        </p:nvGrpSpPr>
        <p:grpSpPr>
          <a:xfrm>
            <a:off x="4805350" y="4233850"/>
            <a:ext cx="377851" cy="377851"/>
            <a:chOff x="5350655" y="4252104"/>
            <a:chExt cx="415636" cy="415636"/>
          </a:xfrm>
        </p:grpSpPr>
        <p:sp>
          <p:nvSpPr>
            <p:cNvPr id="63" name="타원 62"/>
            <p:cNvSpPr/>
            <p:nvPr/>
          </p:nvSpPr>
          <p:spPr>
            <a:xfrm>
              <a:off x="5350655" y="4252104"/>
              <a:ext cx="415636" cy="415636"/>
            </a:xfrm>
            <a:prstGeom prst="ellipse">
              <a:avLst/>
            </a:prstGeom>
            <a:gradFill flip="none" rotWithShape="1">
              <a:gsLst>
                <a:gs pos="0">
                  <a:srgbClr val="00B0D8"/>
                </a:gs>
                <a:gs pos="100000">
                  <a:srgbClr val="006CB6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십자형 61"/>
            <p:cNvSpPr/>
            <p:nvPr/>
          </p:nvSpPr>
          <p:spPr>
            <a:xfrm>
              <a:off x="5432522" y="4333973"/>
              <a:ext cx="251901" cy="251901"/>
            </a:xfrm>
            <a:prstGeom prst="plus">
              <a:avLst>
                <a:gd name="adj" fmla="val 3437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6529453" y="3721541"/>
            <a:ext cx="1692000" cy="504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9B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직무 참여</a:t>
            </a:r>
            <a:r>
              <a:rPr lang="en-US" altLang="ko-KR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9B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/>
            </a:r>
            <a:br>
              <a:rPr lang="en-US" altLang="ko-KR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9B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400" spc="-7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9B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일시정지</a:t>
            </a:r>
            <a:endParaRPr lang="en-US" altLang="ko-KR" sz="1600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69B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529453" y="4290501"/>
            <a:ext cx="1692000" cy="504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9B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직무</a:t>
            </a:r>
            <a:r>
              <a:rPr lang="en-US" altLang="ko-KR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9B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/>
            </a:r>
            <a:br>
              <a:rPr lang="en-US" altLang="ko-KR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9B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9B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대리자의</a:t>
            </a:r>
            <a:r>
              <a:rPr lang="en-US" altLang="ko-KR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9B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9B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지정</a:t>
            </a:r>
            <a:endParaRPr lang="en-US" altLang="ko-KR" sz="1600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69B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cxnSp>
        <p:nvCxnSpPr>
          <p:cNvPr id="72" name="직선 연결선 71"/>
          <p:cNvCxnSpPr/>
          <p:nvPr/>
        </p:nvCxnSpPr>
        <p:spPr>
          <a:xfrm>
            <a:off x="5775241" y="1577182"/>
            <a:ext cx="1620000" cy="0"/>
          </a:xfrm>
          <a:prstGeom prst="line">
            <a:avLst/>
          </a:prstGeom>
          <a:ln w="28575" cap="rnd">
            <a:solidFill>
              <a:srgbClr val="0065A9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529453" y="5792911"/>
            <a:ext cx="1692000" cy="324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400" spc="-7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9B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전보</a:t>
            </a:r>
            <a:endParaRPr lang="en-US" altLang="ko-KR" sz="1600" spc="-7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69B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pSp>
        <p:nvGrpSpPr>
          <p:cNvPr id="26" name="그룹 57"/>
          <p:cNvGrpSpPr/>
          <p:nvPr/>
        </p:nvGrpSpPr>
        <p:grpSpPr>
          <a:xfrm>
            <a:off x="4805350" y="5014900"/>
            <a:ext cx="377851" cy="377851"/>
            <a:chOff x="5361132" y="3843482"/>
            <a:chExt cx="415636" cy="415636"/>
          </a:xfrm>
        </p:grpSpPr>
        <p:sp>
          <p:nvSpPr>
            <p:cNvPr id="60" name="타원 59"/>
            <p:cNvSpPr/>
            <p:nvPr/>
          </p:nvSpPr>
          <p:spPr>
            <a:xfrm>
              <a:off x="5361132" y="3843482"/>
              <a:ext cx="415636" cy="415636"/>
            </a:xfrm>
            <a:prstGeom prst="ellipse">
              <a:avLst/>
            </a:prstGeom>
            <a:gradFill flip="none" rotWithShape="1">
              <a:gsLst>
                <a:gs pos="0">
                  <a:srgbClr val="00B0D8"/>
                </a:gs>
                <a:gs pos="100000">
                  <a:srgbClr val="006CB6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십자형 69"/>
            <p:cNvSpPr/>
            <p:nvPr/>
          </p:nvSpPr>
          <p:spPr>
            <a:xfrm>
              <a:off x="5443000" y="3925350"/>
              <a:ext cx="251901" cy="251901"/>
            </a:xfrm>
            <a:prstGeom prst="plus">
              <a:avLst>
                <a:gd name="adj" fmla="val 3437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695834" y="5626102"/>
            <a:ext cx="2077846" cy="458468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pPr marL="152400" indent="-152400"/>
            <a:r>
              <a:rPr lang="en-US" altLang="ko-KR" sz="11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※ </a:t>
            </a:r>
            <a:r>
              <a:rPr lang="ko-KR" altLang="en-US" sz="11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신고는 감독기관</a:t>
            </a:r>
            <a:r>
              <a:rPr lang="en-US" altLang="ko-KR" sz="11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·</a:t>
            </a:r>
            <a:r>
              <a:rPr lang="ko-KR" altLang="en-US" sz="11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감사원</a:t>
            </a:r>
            <a:r>
              <a:rPr lang="en-US" altLang="ko-KR" sz="11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·</a:t>
            </a:r>
            <a:r>
              <a:rPr lang="ko-KR" altLang="en-US" sz="11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수사기관</a:t>
            </a:r>
            <a:r>
              <a:rPr lang="en-US" altLang="ko-KR" sz="11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/>
            </a:r>
            <a:br>
              <a:rPr lang="en-US" altLang="ko-KR" sz="11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</a:br>
            <a:r>
              <a:rPr lang="ko-KR" altLang="en-US" sz="11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또는 국민권익위원회에도 가능</a:t>
            </a:r>
            <a:endParaRPr lang="en-US" altLang="ko-KR" sz="1100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076698" y="3038475"/>
            <a:ext cx="1839600" cy="497085"/>
          </a:xfrm>
          <a:prstGeom prst="roundRect">
            <a:avLst/>
          </a:prstGeom>
          <a:solidFill>
            <a:schemeClr val="bg1"/>
          </a:solidFill>
          <a:ln>
            <a:solidFill>
              <a:srgbClr val="006CB6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2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수사 필요성 있을 경우</a:t>
            </a:r>
            <a:endParaRPr lang="en-US" altLang="ko-KR" sz="1200" spc="-7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algn="ctr"/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437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수사기관에 통보</a:t>
            </a:r>
            <a:endParaRPr lang="en-US" altLang="ko-KR" sz="1400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437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64" name="타원 63"/>
          <p:cNvSpPr/>
          <p:nvPr/>
        </p:nvSpPr>
        <p:spPr>
          <a:xfrm>
            <a:off x="4805350" y="3481375"/>
            <a:ext cx="377851" cy="377851"/>
          </a:xfrm>
          <a:prstGeom prst="ellipse">
            <a:avLst/>
          </a:prstGeom>
          <a:gradFill flip="none" rotWithShape="1">
            <a:gsLst>
              <a:gs pos="0">
                <a:srgbClr val="00B0D8"/>
              </a:gs>
              <a:gs pos="100000">
                <a:srgbClr val="006CB6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3" name="십자형 72"/>
          <p:cNvSpPr/>
          <p:nvPr/>
        </p:nvSpPr>
        <p:spPr>
          <a:xfrm>
            <a:off x="4879775" y="3555800"/>
            <a:ext cx="229001" cy="229001"/>
          </a:xfrm>
          <a:prstGeom prst="plus">
            <a:avLst>
              <a:gd name="adj" fmla="val 343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74"/>
          <p:cNvGrpSpPr/>
          <p:nvPr/>
        </p:nvGrpSpPr>
        <p:grpSpPr>
          <a:xfrm>
            <a:off x="6388122" y="3020659"/>
            <a:ext cx="1984332" cy="572208"/>
            <a:chOff x="6445272" y="1849943"/>
            <a:chExt cx="1984332" cy="572208"/>
          </a:xfrm>
        </p:grpSpPr>
        <p:sp>
          <p:nvSpPr>
            <p:cNvPr id="61" name="TextBox 60"/>
            <p:cNvSpPr txBox="1"/>
            <p:nvPr/>
          </p:nvSpPr>
          <p:spPr>
            <a:xfrm>
              <a:off x="6534150" y="1876425"/>
              <a:ext cx="1800000" cy="514350"/>
            </a:xfrm>
            <a:prstGeom prst="roundRect">
              <a:avLst>
                <a:gd name="adj" fmla="val 19925"/>
              </a:avLst>
            </a:prstGeom>
            <a:solidFill>
              <a:srgbClr val="0069B0"/>
            </a:solidFill>
            <a:ln>
              <a:solidFill>
                <a:srgbClr val="006CB6"/>
              </a:solidFill>
            </a:ln>
          </p:spPr>
          <p:txBody>
            <a:bodyPr wrap="none" rtlCol="0" anchor="ctr">
              <a:noAutofit/>
            </a:bodyPr>
            <a:lstStyle>
              <a:defPPr>
                <a:defRPr lang="ko-KR"/>
              </a:defPPr>
              <a:lvl1pPr algn="ctr">
                <a:defRPr sz="1200" spc="-7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defRPr>
              </a:lvl1pPr>
            </a:lstStyle>
            <a:p>
              <a:endParaRPr lang="en-US" altLang="ko-KR"/>
            </a:p>
          </p:txBody>
        </p:sp>
        <p:grpSp>
          <p:nvGrpSpPr>
            <p:cNvPr id="28" name="그룹 57"/>
            <p:cNvGrpSpPr/>
            <p:nvPr/>
          </p:nvGrpSpPr>
          <p:grpSpPr>
            <a:xfrm>
              <a:off x="6445272" y="1849943"/>
              <a:ext cx="1984332" cy="572208"/>
              <a:chOff x="6276479" y="1421318"/>
              <a:chExt cx="1984332" cy="572208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6856675" y="1421318"/>
                <a:ext cx="823941" cy="311726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lstStyle/>
              <a:p>
                <a:pPr algn="ctr"/>
                <a:r>
                  <a:rPr lang="ko-KR" altLang="en-US" sz="1600" spc="-5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조치사항</a:t>
                </a:r>
                <a:endParaRPr lang="ko-KR" altLang="en-US" sz="16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276479" y="1696689"/>
                <a:ext cx="1984332" cy="296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t">
                <a:noAutofit/>
              </a:bodyPr>
              <a:lstStyle/>
              <a:p>
                <a:pPr algn="ctr"/>
                <a:r>
                  <a:rPr lang="ko-KR" altLang="en-US" sz="1200" spc="-7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부정청탁을 받은</a:t>
                </a:r>
                <a:r>
                  <a:rPr lang="en-US" altLang="ko-KR" sz="1200" spc="-7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 </a:t>
                </a:r>
                <a:r>
                  <a:rPr lang="ko-KR" altLang="en-US" sz="1200" spc="-70" dirty="0" err="1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공직자등</a:t>
                </a:r>
                <a:endParaRPr lang="en-US" altLang="ko-KR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</p:grpSp>
      </p:grpSp>
      <p:cxnSp>
        <p:nvCxnSpPr>
          <p:cNvPr id="78" name="직선 연결선 77"/>
          <p:cNvCxnSpPr/>
          <p:nvPr/>
        </p:nvCxnSpPr>
        <p:spPr>
          <a:xfrm rot="16200000">
            <a:off x="6655816" y="2295834"/>
            <a:ext cx="1440000" cy="0"/>
          </a:xfrm>
          <a:prstGeom prst="line">
            <a:avLst/>
          </a:prstGeom>
          <a:ln w="28575" cap="rnd">
            <a:solidFill>
              <a:srgbClr val="0065A9"/>
            </a:solidFill>
            <a:prstDash val="sysDot"/>
            <a:round/>
            <a:headEnd type="stealth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529453" y="4852476"/>
            <a:ext cx="1692000" cy="504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9B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직무</a:t>
            </a:r>
            <a:endParaRPr lang="en-US" altLang="ko-KR" sz="1400" spc="-7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69B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algn="ctr"/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9B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공동수행자의 </a:t>
            </a:r>
            <a:r>
              <a:rPr lang="en-US" altLang="ko-KR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9B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9B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지정</a:t>
            </a:r>
            <a:endParaRPr lang="en-US" altLang="ko-KR" sz="1600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69B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529453" y="5411911"/>
            <a:ext cx="1692000" cy="324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9B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사무분장의 변경</a:t>
            </a:r>
            <a:endParaRPr lang="en-US" altLang="ko-KR" sz="1600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69B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967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1"/>
            <a:ext cx="9144000" cy="1125539"/>
          </a:xfrm>
          <a:prstGeom prst="rect">
            <a:avLst/>
          </a:prstGeom>
          <a:gradFill flip="none" rotWithShape="1">
            <a:gsLst>
              <a:gs pos="13000">
                <a:srgbClr val="0064A8"/>
              </a:gs>
              <a:gs pos="0">
                <a:srgbClr val="006CB6">
                  <a:alpha val="80000"/>
                </a:srgbClr>
              </a:gs>
              <a:gs pos="100000">
                <a:srgbClr val="00437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0" y="0"/>
            <a:ext cx="9144000" cy="202223"/>
            <a:chOff x="0" y="0"/>
            <a:chExt cx="9144000" cy="279400"/>
          </a:xfrm>
        </p:grpSpPr>
        <p:sp>
          <p:nvSpPr>
            <p:cNvPr id="4" name="자유형 3"/>
            <p:cNvSpPr/>
            <p:nvPr/>
          </p:nvSpPr>
          <p:spPr>
            <a:xfrm rot="10800000">
              <a:off x="0" y="0"/>
              <a:ext cx="9144000" cy="2794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FCB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자유형 4"/>
            <p:cNvSpPr/>
            <p:nvPr/>
          </p:nvSpPr>
          <p:spPr>
            <a:xfrm rot="10800000" flipH="1">
              <a:off x="0" y="0"/>
              <a:ext cx="9144000" cy="1905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006C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68339" y="400051"/>
            <a:ext cx="2246312" cy="654049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r>
              <a:rPr lang="ko-KR" altLang="en-US" sz="2800" spc="-2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부정청탁의 금지 </a:t>
            </a:r>
            <a:endParaRPr lang="ko-KR" altLang="en-US" sz="2800" spc="-2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11188" y="511839"/>
            <a:ext cx="0" cy="144721"/>
            <a:chOff x="516732" y="651669"/>
            <a:chExt cx="0" cy="256381"/>
          </a:xfrm>
        </p:grpSpPr>
        <p:cxnSp>
          <p:nvCxnSpPr>
            <p:cNvPr id="8" name="직선 연결선 7"/>
            <p:cNvCxnSpPr/>
            <p:nvPr/>
          </p:nvCxnSpPr>
          <p:spPr>
            <a:xfrm flipV="1">
              <a:off x="516732" y="651669"/>
              <a:ext cx="0" cy="130175"/>
            </a:xfrm>
            <a:prstGeom prst="line">
              <a:avLst/>
            </a:prstGeom>
            <a:ln w="69850">
              <a:solidFill>
                <a:srgbClr val="006C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 flipV="1">
              <a:off x="516732" y="777875"/>
              <a:ext cx="0" cy="130175"/>
            </a:xfrm>
            <a:prstGeom prst="line">
              <a:avLst/>
            </a:prstGeom>
            <a:ln w="69850">
              <a:solidFill>
                <a:srgbClr val="FCB8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그룹 9"/>
          <p:cNvGrpSpPr/>
          <p:nvPr/>
        </p:nvGrpSpPr>
        <p:grpSpPr>
          <a:xfrm>
            <a:off x="7543800" y="209733"/>
            <a:ext cx="1076339" cy="558617"/>
            <a:chOff x="7543800" y="209733"/>
            <a:chExt cx="1076339" cy="558617"/>
          </a:xfrm>
        </p:grpSpPr>
        <p:grpSp>
          <p:nvGrpSpPr>
            <p:cNvPr id="11" name="그룹 10"/>
            <p:cNvGrpSpPr/>
            <p:nvPr/>
          </p:nvGrpSpPr>
          <p:grpSpPr>
            <a:xfrm>
              <a:off x="7790361" y="652511"/>
              <a:ext cx="742451" cy="115839"/>
              <a:chOff x="7874602" y="245414"/>
              <a:chExt cx="627655" cy="97928"/>
            </a:xfrm>
          </p:grpSpPr>
          <p:sp>
            <p:nvSpPr>
              <p:cNvPr id="19" name="Freeform 5"/>
              <p:cNvSpPr>
                <a:spLocks/>
              </p:cNvSpPr>
              <p:nvPr/>
            </p:nvSpPr>
            <p:spPr bwMode="auto">
              <a:xfrm>
                <a:off x="7874602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0" name="Freeform 5"/>
              <p:cNvSpPr>
                <a:spLocks/>
              </p:cNvSpPr>
              <p:nvPr/>
            </p:nvSpPr>
            <p:spPr bwMode="auto">
              <a:xfrm>
                <a:off x="8008746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8142890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2" name="Freeform 5"/>
              <p:cNvSpPr>
                <a:spLocks/>
              </p:cNvSpPr>
              <p:nvPr/>
            </p:nvSpPr>
            <p:spPr bwMode="auto">
              <a:xfrm>
                <a:off x="8277034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8411177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</p:grpSp>
        <p:grpSp>
          <p:nvGrpSpPr>
            <p:cNvPr id="12" name="그룹 11"/>
            <p:cNvGrpSpPr/>
            <p:nvPr/>
          </p:nvGrpSpPr>
          <p:grpSpPr>
            <a:xfrm>
              <a:off x="7543800" y="209733"/>
              <a:ext cx="1076339" cy="466725"/>
              <a:chOff x="7543800" y="501833"/>
              <a:chExt cx="1076339" cy="46672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543800" y="501833"/>
                <a:ext cx="1076339" cy="466725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r"/>
                <a:r>
                  <a:rPr lang="ko-KR" altLang="en-US" sz="1050" spc="-5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청탁금지법</a:t>
                </a:r>
                <a:r>
                  <a:rPr lang="en-US" altLang="ko-KR" sz="1100" spc="-5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/>
                </a:r>
                <a:br>
                  <a:rPr lang="en-US" altLang="ko-KR" sz="1100" spc="-5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</a:br>
                <a:r>
                  <a:rPr lang="ko-KR" altLang="en-US" sz="1100" spc="-5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주요내용</a:t>
                </a:r>
                <a:endParaRPr lang="ko-KR" altLang="en-US" sz="1100" spc="-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grpSp>
            <p:nvGrpSpPr>
              <p:cNvPr id="14" name="그룹 13"/>
              <p:cNvGrpSpPr/>
              <p:nvPr/>
            </p:nvGrpSpPr>
            <p:grpSpPr>
              <a:xfrm>
                <a:off x="7776211" y="542460"/>
                <a:ext cx="175978" cy="173830"/>
                <a:chOff x="3899707" y="2154288"/>
                <a:chExt cx="377224" cy="372618"/>
              </a:xfrm>
            </p:grpSpPr>
            <p:grpSp>
              <p:nvGrpSpPr>
                <p:cNvPr id="15" name="그룹 14"/>
                <p:cNvGrpSpPr/>
                <p:nvPr/>
              </p:nvGrpSpPr>
              <p:grpSpPr>
                <a:xfrm>
                  <a:off x="3899707" y="2154288"/>
                  <a:ext cx="377224" cy="372618"/>
                  <a:chOff x="4409144" y="2054269"/>
                  <a:chExt cx="1070339" cy="1057274"/>
                </a:xfrm>
              </p:grpSpPr>
              <p:sp>
                <p:nvSpPr>
                  <p:cNvPr id="17" name="Freeform 5"/>
                  <p:cNvSpPr>
                    <a:spLocks/>
                  </p:cNvSpPr>
                  <p:nvPr/>
                </p:nvSpPr>
                <p:spPr bwMode="auto">
                  <a:xfrm>
                    <a:off x="4925513" y="2054269"/>
                    <a:ext cx="553970" cy="595621"/>
                  </a:xfrm>
                  <a:custGeom>
                    <a:avLst/>
                    <a:gdLst>
                      <a:gd name="T0" fmla="*/ 97 w 280"/>
                      <a:gd name="T1" fmla="*/ 277 h 302"/>
                      <a:gd name="T2" fmla="*/ 6 w 280"/>
                      <a:gd name="T3" fmla="*/ 183 h 302"/>
                      <a:gd name="T4" fmla="*/ 19 w 280"/>
                      <a:gd name="T5" fmla="*/ 104 h 302"/>
                      <a:gd name="T6" fmla="*/ 91 w 280"/>
                      <a:gd name="T7" fmla="*/ 36 h 302"/>
                      <a:gd name="T8" fmla="*/ 262 w 280"/>
                      <a:gd name="T9" fmla="*/ 109 h 302"/>
                      <a:gd name="T10" fmla="*/ 261 w 280"/>
                      <a:gd name="T11" fmla="*/ 189 h 302"/>
                      <a:gd name="T12" fmla="*/ 259 w 280"/>
                      <a:gd name="T13" fmla="*/ 196 h 302"/>
                      <a:gd name="T14" fmla="*/ 264 w 280"/>
                      <a:gd name="T15" fmla="*/ 196 h 302"/>
                      <a:gd name="T16" fmla="*/ 174 w 280"/>
                      <a:gd name="T17" fmla="*/ 276 h 302"/>
                      <a:gd name="T18" fmla="*/ 153 w 280"/>
                      <a:gd name="T19" fmla="*/ 282 h 302"/>
                      <a:gd name="T20" fmla="*/ 119 w 280"/>
                      <a:gd name="T21" fmla="*/ 275 h 302"/>
                      <a:gd name="T22" fmla="*/ 97 w 280"/>
                      <a:gd name="T23" fmla="*/ 277 h 3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80" h="302">
                        <a:moveTo>
                          <a:pt x="97" y="277"/>
                        </a:moveTo>
                        <a:cubicBezTo>
                          <a:pt x="82" y="300"/>
                          <a:pt x="6" y="183"/>
                          <a:pt x="6" y="183"/>
                        </a:cubicBezTo>
                        <a:cubicBezTo>
                          <a:pt x="0" y="165"/>
                          <a:pt x="18" y="103"/>
                          <a:pt x="19" y="104"/>
                        </a:cubicBezTo>
                        <a:cubicBezTo>
                          <a:pt x="13" y="89"/>
                          <a:pt x="74" y="31"/>
                          <a:pt x="91" y="36"/>
                        </a:cubicBezTo>
                        <a:cubicBezTo>
                          <a:pt x="90" y="0"/>
                          <a:pt x="271" y="41"/>
                          <a:pt x="262" y="109"/>
                        </a:cubicBezTo>
                        <a:cubicBezTo>
                          <a:pt x="270" y="112"/>
                          <a:pt x="280" y="194"/>
                          <a:pt x="261" y="189"/>
                        </a:cubicBezTo>
                        <a:cubicBezTo>
                          <a:pt x="258" y="191"/>
                          <a:pt x="257" y="194"/>
                          <a:pt x="259" y="196"/>
                        </a:cubicBezTo>
                        <a:cubicBezTo>
                          <a:pt x="260" y="194"/>
                          <a:pt x="262" y="194"/>
                          <a:pt x="264" y="196"/>
                        </a:cubicBezTo>
                        <a:cubicBezTo>
                          <a:pt x="249" y="215"/>
                          <a:pt x="189" y="302"/>
                          <a:pt x="174" y="276"/>
                        </a:cubicBezTo>
                        <a:cubicBezTo>
                          <a:pt x="170" y="284"/>
                          <a:pt x="155" y="276"/>
                          <a:pt x="153" y="282"/>
                        </a:cubicBezTo>
                        <a:cubicBezTo>
                          <a:pt x="154" y="282"/>
                          <a:pt x="117" y="279"/>
                          <a:pt x="119" y="275"/>
                        </a:cubicBezTo>
                        <a:cubicBezTo>
                          <a:pt x="120" y="275"/>
                          <a:pt x="102" y="278"/>
                          <a:pt x="97" y="277"/>
                        </a:cubicBezTo>
                      </a:path>
                    </a:pathLst>
                  </a:custGeom>
                  <a:solidFill>
                    <a:srgbClr val="B2D234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  <p:sp>
                <p:nvSpPr>
                  <p:cNvPr id="18" name="Freeform 6"/>
                  <p:cNvSpPr>
                    <a:spLocks/>
                  </p:cNvSpPr>
                  <p:nvPr/>
                </p:nvSpPr>
                <p:spPr bwMode="auto">
                  <a:xfrm>
                    <a:off x="4409144" y="2102081"/>
                    <a:ext cx="1005113" cy="1009462"/>
                  </a:xfrm>
                  <a:custGeom>
                    <a:avLst/>
                    <a:gdLst>
                      <a:gd name="T0" fmla="*/ 140 w 389"/>
                      <a:gd name="T1" fmla="*/ 377 h 392"/>
                      <a:gd name="T2" fmla="*/ 24 w 389"/>
                      <a:gd name="T3" fmla="*/ 262 h 392"/>
                      <a:gd name="T4" fmla="*/ 22 w 389"/>
                      <a:gd name="T5" fmla="*/ 172 h 392"/>
                      <a:gd name="T6" fmla="*/ 76 w 389"/>
                      <a:gd name="T7" fmla="*/ 95 h 392"/>
                      <a:gd name="T8" fmla="*/ 164 w 389"/>
                      <a:gd name="T9" fmla="*/ 42 h 392"/>
                      <a:gd name="T10" fmla="*/ 175 w 389"/>
                      <a:gd name="T11" fmla="*/ 43 h 392"/>
                      <a:gd name="T12" fmla="*/ 179 w 389"/>
                      <a:gd name="T13" fmla="*/ 45 h 392"/>
                      <a:gd name="T14" fmla="*/ 180 w 389"/>
                      <a:gd name="T15" fmla="*/ 44 h 392"/>
                      <a:gd name="T16" fmla="*/ 328 w 389"/>
                      <a:gd name="T17" fmla="*/ 100 h 392"/>
                      <a:gd name="T18" fmla="*/ 359 w 389"/>
                      <a:gd name="T19" fmla="*/ 143 h 392"/>
                      <a:gd name="T20" fmla="*/ 362 w 389"/>
                      <a:gd name="T21" fmla="*/ 178 h 392"/>
                      <a:gd name="T22" fmla="*/ 358 w 389"/>
                      <a:gd name="T23" fmla="*/ 260 h 392"/>
                      <a:gd name="T24" fmla="*/ 355 w 389"/>
                      <a:gd name="T25" fmla="*/ 270 h 392"/>
                      <a:gd name="T26" fmla="*/ 362 w 389"/>
                      <a:gd name="T27" fmla="*/ 270 h 392"/>
                      <a:gd name="T28" fmla="*/ 362 w 389"/>
                      <a:gd name="T29" fmla="*/ 272 h 392"/>
                      <a:gd name="T30" fmla="*/ 314 w 389"/>
                      <a:gd name="T31" fmla="*/ 344 h 392"/>
                      <a:gd name="T32" fmla="*/ 313 w 389"/>
                      <a:gd name="T33" fmla="*/ 342 h 392"/>
                      <a:gd name="T34" fmla="*/ 300 w 389"/>
                      <a:gd name="T35" fmla="*/ 346 h 392"/>
                      <a:gd name="T36" fmla="*/ 281 w 389"/>
                      <a:gd name="T37" fmla="*/ 357 h 392"/>
                      <a:gd name="T38" fmla="*/ 242 w 389"/>
                      <a:gd name="T39" fmla="*/ 376 h 392"/>
                      <a:gd name="T40" fmla="*/ 234 w 389"/>
                      <a:gd name="T41" fmla="*/ 380 h 392"/>
                      <a:gd name="T42" fmla="*/ 213 w 389"/>
                      <a:gd name="T43" fmla="*/ 377 h 392"/>
                      <a:gd name="T44" fmla="*/ 169 w 389"/>
                      <a:gd name="T45" fmla="*/ 374 h 392"/>
                      <a:gd name="T46" fmla="*/ 160 w 389"/>
                      <a:gd name="T47" fmla="*/ 374 h 392"/>
                      <a:gd name="T48" fmla="*/ 140 w 389"/>
                      <a:gd name="T49" fmla="*/ 377 h 3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89" h="392">
                        <a:moveTo>
                          <a:pt x="140" y="377"/>
                        </a:moveTo>
                        <a:cubicBezTo>
                          <a:pt x="130" y="392"/>
                          <a:pt x="0" y="275"/>
                          <a:pt x="24" y="262"/>
                        </a:cubicBezTo>
                        <a:cubicBezTo>
                          <a:pt x="4" y="256"/>
                          <a:pt x="22" y="182"/>
                          <a:pt x="22" y="172"/>
                        </a:cubicBezTo>
                        <a:cubicBezTo>
                          <a:pt x="21" y="162"/>
                          <a:pt x="64" y="90"/>
                          <a:pt x="76" y="95"/>
                        </a:cubicBezTo>
                        <a:cubicBezTo>
                          <a:pt x="83" y="63"/>
                          <a:pt x="159" y="60"/>
                          <a:pt x="164" y="42"/>
                        </a:cubicBezTo>
                        <a:cubicBezTo>
                          <a:pt x="165" y="41"/>
                          <a:pt x="172" y="42"/>
                          <a:pt x="175" y="43"/>
                        </a:cubicBezTo>
                        <a:cubicBezTo>
                          <a:pt x="174" y="44"/>
                          <a:pt x="183" y="30"/>
                          <a:pt x="179" y="45"/>
                        </a:cubicBezTo>
                        <a:cubicBezTo>
                          <a:pt x="179" y="44"/>
                          <a:pt x="180" y="44"/>
                          <a:pt x="180" y="44"/>
                        </a:cubicBezTo>
                        <a:cubicBezTo>
                          <a:pt x="192" y="0"/>
                          <a:pt x="321" y="102"/>
                          <a:pt x="328" y="100"/>
                        </a:cubicBezTo>
                        <a:cubicBezTo>
                          <a:pt x="327" y="109"/>
                          <a:pt x="358" y="126"/>
                          <a:pt x="359" y="143"/>
                        </a:cubicBezTo>
                        <a:cubicBezTo>
                          <a:pt x="360" y="148"/>
                          <a:pt x="363" y="171"/>
                          <a:pt x="362" y="178"/>
                        </a:cubicBezTo>
                        <a:cubicBezTo>
                          <a:pt x="389" y="187"/>
                          <a:pt x="366" y="262"/>
                          <a:pt x="358" y="260"/>
                        </a:cubicBezTo>
                        <a:cubicBezTo>
                          <a:pt x="358" y="262"/>
                          <a:pt x="356" y="268"/>
                          <a:pt x="355" y="270"/>
                        </a:cubicBezTo>
                        <a:cubicBezTo>
                          <a:pt x="356" y="267"/>
                          <a:pt x="358" y="267"/>
                          <a:pt x="362" y="270"/>
                        </a:cubicBezTo>
                        <a:cubicBezTo>
                          <a:pt x="361" y="271"/>
                          <a:pt x="361" y="271"/>
                          <a:pt x="362" y="272"/>
                        </a:cubicBezTo>
                        <a:cubicBezTo>
                          <a:pt x="355" y="271"/>
                          <a:pt x="314" y="341"/>
                          <a:pt x="314" y="344"/>
                        </a:cubicBezTo>
                        <a:cubicBezTo>
                          <a:pt x="311" y="343"/>
                          <a:pt x="311" y="342"/>
                          <a:pt x="313" y="342"/>
                        </a:cubicBezTo>
                        <a:cubicBezTo>
                          <a:pt x="301" y="342"/>
                          <a:pt x="310" y="349"/>
                          <a:pt x="300" y="346"/>
                        </a:cubicBezTo>
                        <a:cubicBezTo>
                          <a:pt x="298" y="354"/>
                          <a:pt x="291" y="362"/>
                          <a:pt x="281" y="357"/>
                        </a:cubicBezTo>
                        <a:cubicBezTo>
                          <a:pt x="280" y="359"/>
                          <a:pt x="240" y="390"/>
                          <a:pt x="242" y="376"/>
                        </a:cubicBezTo>
                        <a:cubicBezTo>
                          <a:pt x="240" y="380"/>
                          <a:pt x="234" y="392"/>
                          <a:pt x="234" y="380"/>
                        </a:cubicBezTo>
                        <a:cubicBezTo>
                          <a:pt x="232" y="380"/>
                          <a:pt x="209" y="387"/>
                          <a:pt x="213" y="377"/>
                        </a:cubicBezTo>
                        <a:cubicBezTo>
                          <a:pt x="200" y="376"/>
                          <a:pt x="186" y="377"/>
                          <a:pt x="169" y="374"/>
                        </a:cubicBezTo>
                        <a:cubicBezTo>
                          <a:pt x="167" y="384"/>
                          <a:pt x="160" y="379"/>
                          <a:pt x="160" y="374"/>
                        </a:cubicBezTo>
                        <a:cubicBezTo>
                          <a:pt x="154" y="373"/>
                          <a:pt x="145" y="378"/>
                          <a:pt x="140" y="377"/>
                        </a:cubicBezTo>
                      </a:path>
                    </a:pathLst>
                  </a:custGeom>
                  <a:solidFill>
                    <a:srgbClr val="006CB6">
                      <a:alpha val="90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3981356" y="2276828"/>
                  <a:ext cx="174430" cy="18700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r>
                    <a:rPr lang="en-US" altLang="ko-KR" sz="600" spc="-10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ffectLst>
                        <a:outerShdw blurRad="127000" algn="ctr" rotWithShape="0">
                          <a:prstClr val="black">
                            <a:alpha val="25000"/>
                          </a:prstClr>
                        </a:outerShdw>
                      </a:effectLst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3</a:t>
                  </a:r>
                  <a:endParaRPr lang="ko-KR" altLang="en-US" sz="6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127000" algn="ctr" rotWithShape="0">
                        <a:prstClr val="black">
                          <a:alpha val="25000"/>
                        </a:prstClr>
                      </a:outerShdw>
                    </a:effectLst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</p:grpSp>
      </p:grpSp>
      <p:sp>
        <p:nvSpPr>
          <p:cNvPr id="24" name="TextBox 23"/>
          <p:cNvSpPr txBox="1"/>
          <p:nvPr/>
        </p:nvSpPr>
        <p:spPr>
          <a:xfrm>
            <a:off x="3240089" y="632601"/>
            <a:ext cx="1189036" cy="369194"/>
          </a:xfrm>
          <a:prstGeom prst="rect">
            <a:avLst/>
          </a:prstGeom>
          <a:solidFill>
            <a:srgbClr val="004370"/>
          </a:solidFill>
        </p:spPr>
        <p:txBody>
          <a:bodyPr wrap="none" rtlCol="0" anchor="ctr">
            <a:noAutofit/>
          </a:bodyPr>
          <a:lstStyle/>
          <a:p>
            <a:r>
              <a:rPr lang="ko-KR" altLang="en-US" spc="-1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위반시</a:t>
            </a:r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제재</a:t>
            </a:r>
            <a:endParaRPr lang="ko-KR" altLang="en-US" sz="20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7838" y="1800299"/>
            <a:ext cx="7837487" cy="4505251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>
              <a:lnSpc>
                <a:spcPts val="2500"/>
              </a:lnSpc>
            </a:pPr>
            <a:endParaRPr lang="ko-KR" altLang="en-US" sz="14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577850" y="2221227"/>
            <a:ext cx="169862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ko-KR" altLang="en-US" sz="1800" dirty="0">
              <a:solidFill>
                <a:schemeClr val="bg1"/>
              </a:solidFill>
              <a:sym typeface="Wingdings" pitchFamily="2" charset="2"/>
            </a:endParaRPr>
          </a:p>
        </p:txBody>
      </p:sp>
      <p:cxnSp>
        <p:nvCxnSpPr>
          <p:cNvPr id="79" name="직선 연결선 78"/>
          <p:cNvCxnSpPr>
            <a:endCxn id="69" idx="2"/>
          </p:cNvCxnSpPr>
          <p:nvPr/>
        </p:nvCxnSpPr>
        <p:spPr>
          <a:xfrm>
            <a:off x="6367463" y="6129572"/>
            <a:ext cx="0" cy="728428"/>
          </a:xfrm>
          <a:prstGeom prst="line">
            <a:avLst/>
          </a:prstGeom>
          <a:ln w="0">
            <a:solidFill>
              <a:srgbClr val="FF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그룹 55"/>
          <p:cNvGrpSpPr/>
          <p:nvPr/>
        </p:nvGrpSpPr>
        <p:grpSpPr>
          <a:xfrm>
            <a:off x="611188" y="1376363"/>
            <a:ext cx="2928413" cy="342899"/>
            <a:chOff x="2507203" y="1777635"/>
            <a:chExt cx="2928413" cy="342899"/>
          </a:xfrm>
        </p:grpSpPr>
        <p:sp>
          <p:nvSpPr>
            <p:cNvPr id="57" name="TextBox 56"/>
            <p:cNvSpPr txBox="1"/>
            <p:nvPr/>
          </p:nvSpPr>
          <p:spPr>
            <a:xfrm>
              <a:off x="2821534" y="1777635"/>
              <a:ext cx="2614082" cy="342899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ko-KR" altLang="en-US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부정청탁에 따른 제재 수준 </a:t>
              </a:r>
              <a:r>
                <a:rPr lang="en-US" altLang="ko-KR" sz="105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(  ※ </a:t>
              </a:r>
              <a:r>
                <a:rPr lang="ko-KR" altLang="en-US" sz="105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위반행위자가 </a:t>
              </a:r>
              <a:r>
                <a:rPr lang="ko-KR" altLang="en-US" sz="1050" spc="-150" dirty="0" err="1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공직자등인</a:t>
              </a:r>
              <a:r>
                <a:rPr lang="ko-KR" altLang="en-US" sz="105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경우 </a:t>
              </a:r>
              <a:r>
                <a:rPr lang="ko-KR" altLang="en-US" sz="105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70C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징계를 의무화</a:t>
              </a:r>
              <a:r>
                <a:rPr lang="ko-KR" altLang="en-US" sz="105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하여 벌칙과 징계 병과 </a:t>
              </a:r>
              <a:r>
                <a:rPr lang="en-US" altLang="ko-KR" sz="1050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)</a:t>
              </a:r>
              <a:endParaRPr lang="ko-KR" altLang="en-US" sz="105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grpSp>
          <p:nvGrpSpPr>
            <p:cNvPr id="58" name="그룹 26"/>
            <p:cNvGrpSpPr/>
            <p:nvPr/>
          </p:nvGrpSpPr>
          <p:grpSpPr>
            <a:xfrm>
              <a:off x="2507203" y="1782397"/>
              <a:ext cx="289995" cy="243919"/>
              <a:chOff x="1717675" y="1401237"/>
              <a:chExt cx="353440" cy="297284"/>
            </a:xfrm>
          </p:grpSpPr>
          <p:sp>
            <p:nvSpPr>
              <p:cNvPr id="59" name="Freeform 5"/>
              <p:cNvSpPr>
                <a:spLocks/>
              </p:cNvSpPr>
              <p:nvPr/>
            </p:nvSpPr>
            <p:spPr bwMode="auto">
              <a:xfrm>
                <a:off x="1909761" y="1401237"/>
                <a:ext cx="161354" cy="173485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rgbClr val="FCB81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60" name="Freeform 6"/>
              <p:cNvSpPr>
                <a:spLocks/>
              </p:cNvSpPr>
              <p:nvPr/>
            </p:nvSpPr>
            <p:spPr bwMode="auto">
              <a:xfrm>
                <a:off x="1717675" y="1404498"/>
                <a:ext cx="292757" cy="294023"/>
              </a:xfrm>
              <a:custGeom>
                <a:avLst/>
                <a:gdLst>
                  <a:gd name="T0" fmla="*/ 140 w 389"/>
                  <a:gd name="T1" fmla="*/ 377 h 392"/>
                  <a:gd name="T2" fmla="*/ 24 w 389"/>
                  <a:gd name="T3" fmla="*/ 262 h 392"/>
                  <a:gd name="T4" fmla="*/ 22 w 389"/>
                  <a:gd name="T5" fmla="*/ 172 h 392"/>
                  <a:gd name="T6" fmla="*/ 76 w 389"/>
                  <a:gd name="T7" fmla="*/ 95 h 392"/>
                  <a:gd name="T8" fmla="*/ 164 w 389"/>
                  <a:gd name="T9" fmla="*/ 42 h 392"/>
                  <a:gd name="T10" fmla="*/ 175 w 389"/>
                  <a:gd name="T11" fmla="*/ 43 h 392"/>
                  <a:gd name="T12" fmla="*/ 179 w 389"/>
                  <a:gd name="T13" fmla="*/ 45 h 392"/>
                  <a:gd name="T14" fmla="*/ 180 w 389"/>
                  <a:gd name="T15" fmla="*/ 44 h 392"/>
                  <a:gd name="T16" fmla="*/ 328 w 389"/>
                  <a:gd name="T17" fmla="*/ 100 h 392"/>
                  <a:gd name="T18" fmla="*/ 359 w 389"/>
                  <a:gd name="T19" fmla="*/ 143 h 392"/>
                  <a:gd name="T20" fmla="*/ 362 w 389"/>
                  <a:gd name="T21" fmla="*/ 178 h 392"/>
                  <a:gd name="T22" fmla="*/ 358 w 389"/>
                  <a:gd name="T23" fmla="*/ 260 h 392"/>
                  <a:gd name="T24" fmla="*/ 355 w 389"/>
                  <a:gd name="T25" fmla="*/ 270 h 392"/>
                  <a:gd name="T26" fmla="*/ 362 w 389"/>
                  <a:gd name="T27" fmla="*/ 270 h 392"/>
                  <a:gd name="T28" fmla="*/ 362 w 389"/>
                  <a:gd name="T29" fmla="*/ 272 h 392"/>
                  <a:gd name="T30" fmla="*/ 314 w 389"/>
                  <a:gd name="T31" fmla="*/ 344 h 392"/>
                  <a:gd name="T32" fmla="*/ 313 w 389"/>
                  <a:gd name="T33" fmla="*/ 342 h 392"/>
                  <a:gd name="T34" fmla="*/ 300 w 389"/>
                  <a:gd name="T35" fmla="*/ 346 h 392"/>
                  <a:gd name="T36" fmla="*/ 281 w 389"/>
                  <a:gd name="T37" fmla="*/ 357 h 392"/>
                  <a:gd name="T38" fmla="*/ 242 w 389"/>
                  <a:gd name="T39" fmla="*/ 376 h 392"/>
                  <a:gd name="T40" fmla="*/ 234 w 389"/>
                  <a:gd name="T41" fmla="*/ 380 h 392"/>
                  <a:gd name="T42" fmla="*/ 213 w 389"/>
                  <a:gd name="T43" fmla="*/ 377 h 392"/>
                  <a:gd name="T44" fmla="*/ 169 w 389"/>
                  <a:gd name="T45" fmla="*/ 374 h 392"/>
                  <a:gd name="T46" fmla="*/ 160 w 389"/>
                  <a:gd name="T47" fmla="*/ 374 h 392"/>
                  <a:gd name="T48" fmla="*/ 140 w 389"/>
                  <a:gd name="T49" fmla="*/ 37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9" h="392">
                    <a:moveTo>
                      <a:pt x="140" y="377"/>
                    </a:moveTo>
                    <a:cubicBezTo>
                      <a:pt x="130" y="392"/>
                      <a:pt x="0" y="275"/>
                      <a:pt x="24" y="262"/>
                    </a:cubicBezTo>
                    <a:cubicBezTo>
                      <a:pt x="4" y="256"/>
                      <a:pt x="22" y="182"/>
                      <a:pt x="22" y="172"/>
                    </a:cubicBezTo>
                    <a:cubicBezTo>
                      <a:pt x="21" y="162"/>
                      <a:pt x="64" y="90"/>
                      <a:pt x="76" y="95"/>
                    </a:cubicBezTo>
                    <a:cubicBezTo>
                      <a:pt x="83" y="63"/>
                      <a:pt x="159" y="60"/>
                      <a:pt x="164" y="42"/>
                    </a:cubicBezTo>
                    <a:cubicBezTo>
                      <a:pt x="165" y="41"/>
                      <a:pt x="172" y="42"/>
                      <a:pt x="175" y="43"/>
                    </a:cubicBezTo>
                    <a:cubicBezTo>
                      <a:pt x="174" y="44"/>
                      <a:pt x="183" y="30"/>
                      <a:pt x="179" y="45"/>
                    </a:cubicBezTo>
                    <a:cubicBezTo>
                      <a:pt x="179" y="44"/>
                      <a:pt x="180" y="44"/>
                      <a:pt x="180" y="44"/>
                    </a:cubicBezTo>
                    <a:cubicBezTo>
                      <a:pt x="192" y="0"/>
                      <a:pt x="321" y="102"/>
                      <a:pt x="328" y="100"/>
                    </a:cubicBezTo>
                    <a:cubicBezTo>
                      <a:pt x="327" y="109"/>
                      <a:pt x="358" y="126"/>
                      <a:pt x="359" y="143"/>
                    </a:cubicBezTo>
                    <a:cubicBezTo>
                      <a:pt x="360" y="148"/>
                      <a:pt x="363" y="171"/>
                      <a:pt x="362" y="178"/>
                    </a:cubicBezTo>
                    <a:cubicBezTo>
                      <a:pt x="389" y="187"/>
                      <a:pt x="366" y="262"/>
                      <a:pt x="358" y="260"/>
                    </a:cubicBezTo>
                    <a:cubicBezTo>
                      <a:pt x="358" y="262"/>
                      <a:pt x="356" y="268"/>
                      <a:pt x="355" y="270"/>
                    </a:cubicBezTo>
                    <a:cubicBezTo>
                      <a:pt x="356" y="267"/>
                      <a:pt x="358" y="267"/>
                      <a:pt x="362" y="270"/>
                    </a:cubicBezTo>
                    <a:cubicBezTo>
                      <a:pt x="361" y="271"/>
                      <a:pt x="361" y="271"/>
                      <a:pt x="362" y="272"/>
                    </a:cubicBezTo>
                    <a:cubicBezTo>
                      <a:pt x="355" y="271"/>
                      <a:pt x="314" y="341"/>
                      <a:pt x="314" y="344"/>
                    </a:cubicBezTo>
                    <a:cubicBezTo>
                      <a:pt x="311" y="343"/>
                      <a:pt x="311" y="342"/>
                      <a:pt x="313" y="342"/>
                    </a:cubicBezTo>
                    <a:cubicBezTo>
                      <a:pt x="301" y="342"/>
                      <a:pt x="310" y="349"/>
                      <a:pt x="300" y="346"/>
                    </a:cubicBezTo>
                    <a:cubicBezTo>
                      <a:pt x="298" y="354"/>
                      <a:pt x="291" y="362"/>
                      <a:pt x="281" y="357"/>
                    </a:cubicBezTo>
                    <a:cubicBezTo>
                      <a:pt x="280" y="359"/>
                      <a:pt x="240" y="390"/>
                      <a:pt x="242" y="376"/>
                    </a:cubicBezTo>
                    <a:cubicBezTo>
                      <a:pt x="240" y="380"/>
                      <a:pt x="234" y="392"/>
                      <a:pt x="234" y="380"/>
                    </a:cubicBezTo>
                    <a:cubicBezTo>
                      <a:pt x="232" y="380"/>
                      <a:pt x="209" y="387"/>
                      <a:pt x="213" y="377"/>
                    </a:cubicBezTo>
                    <a:cubicBezTo>
                      <a:pt x="200" y="376"/>
                      <a:pt x="186" y="377"/>
                      <a:pt x="169" y="374"/>
                    </a:cubicBezTo>
                    <a:cubicBezTo>
                      <a:pt x="167" y="384"/>
                      <a:pt x="160" y="379"/>
                      <a:pt x="160" y="374"/>
                    </a:cubicBezTo>
                    <a:cubicBezTo>
                      <a:pt x="154" y="373"/>
                      <a:pt x="145" y="378"/>
                      <a:pt x="140" y="377"/>
                    </a:cubicBezTo>
                  </a:path>
                </a:pathLst>
              </a:custGeom>
              <a:solidFill>
                <a:srgbClr val="006CB6">
                  <a:alpha val="9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</p:grpSp>
      </p:grpSp>
      <p:sp>
        <p:nvSpPr>
          <p:cNvPr id="67" name="직사각형 66"/>
          <p:cNvSpPr/>
          <p:nvPr/>
        </p:nvSpPr>
        <p:spPr>
          <a:xfrm>
            <a:off x="915988" y="1976438"/>
            <a:ext cx="2520000" cy="401637"/>
          </a:xfrm>
          <a:prstGeom prst="rect">
            <a:avLst/>
          </a:prstGeom>
          <a:gradFill flip="none" rotWithShape="1">
            <a:gsLst>
              <a:gs pos="0">
                <a:srgbClr val="0064A8"/>
              </a:gs>
              <a:gs pos="100000">
                <a:srgbClr val="006CB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위반행위</a:t>
            </a:r>
            <a:endParaRPr lang="ko-KR" altLang="en-US" dirty="0"/>
          </a:p>
        </p:txBody>
      </p:sp>
      <p:sp>
        <p:nvSpPr>
          <p:cNvPr id="76" name="직사각형 75"/>
          <p:cNvSpPr/>
          <p:nvPr/>
        </p:nvSpPr>
        <p:spPr>
          <a:xfrm>
            <a:off x="5724049" y="1992313"/>
            <a:ext cx="2520000" cy="401637"/>
          </a:xfrm>
          <a:prstGeom prst="rect">
            <a:avLst/>
          </a:prstGeom>
          <a:solidFill>
            <a:srgbClr val="A6C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</a:rPr>
              <a:t>제재수준</a:t>
            </a:r>
            <a:endParaRPr lang="ko-KR" altLang="en-US" dirty="0"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77" name="그룹 76"/>
          <p:cNvGrpSpPr/>
          <p:nvPr/>
        </p:nvGrpSpPr>
        <p:grpSpPr>
          <a:xfrm>
            <a:off x="411163" y="3497262"/>
            <a:ext cx="3532187" cy="827087"/>
            <a:chOff x="3449638" y="868363"/>
            <a:chExt cx="2829150" cy="849150"/>
          </a:xfrm>
        </p:grpSpPr>
        <p:sp>
          <p:nvSpPr>
            <p:cNvPr id="78" name="TextBox 77"/>
            <p:cNvSpPr txBox="1"/>
            <p:nvPr/>
          </p:nvSpPr>
          <p:spPr>
            <a:xfrm>
              <a:off x="3506788" y="925513"/>
              <a:ext cx="2772000" cy="792000"/>
            </a:xfrm>
            <a:prstGeom prst="roundRect">
              <a:avLst/>
            </a:prstGeom>
            <a:solidFill>
              <a:srgbClr val="0060A8"/>
            </a:solidFill>
            <a:ln w="15875">
              <a:solidFill>
                <a:srgbClr val="006CB6"/>
              </a:solidFill>
            </a:ln>
            <a:effectLst/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altLang="ko-KR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437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449638" y="868363"/>
              <a:ext cx="2772000" cy="792000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rgbClr val="006CB6"/>
              </a:solidFill>
            </a:ln>
            <a:effectLst/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60A8"/>
                  </a:solidFill>
                  <a:latin typeface="KoPub돋움체 Bold" pitchFamily="18" charset="-127"/>
                  <a:ea typeface="KoPub돋움체 Bold" pitchFamily="18" charset="-127"/>
                </a:rPr>
                <a:t>제</a:t>
              </a:r>
              <a:r>
                <a:rPr lang="en-US" altLang="ko-KR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60A8"/>
                  </a:solidFill>
                  <a:latin typeface="KoPub돋움체 Bold" pitchFamily="18" charset="-127"/>
                  <a:ea typeface="KoPub돋움체 Bold" pitchFamily="18" charset="-127"/>
                </a:rPr>
                <a:t>3</a:t>
              </a:r>
              <a:r>
                <a:rPr lang="ko-KR" altLang="en-US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60A8"/>
                  </a:solidFill>
                  <a:latin typeface="KoPub돋움체 Bold" pitchFamily="18" charset="-127"/>
                  <a:ea typeface="KoPub돋움체 Bold" pitchFamily="18" charset="-127"/>
                </a:rPr>
                <a:t>자를 통하여</a:t>
              </a:r>
              <a:r>
                <a:rPr lang="ko-KR" altLang="en-US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 부정청탁을 한 자</a:t>
              </a:r>
              <a:endParaRPr lang="en-US" altLang="ko-KR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4370"/>
                </a:solidFill>
                <a:latin typeface="KoPub돋움체 Bold" pitchFamily="18" charset="-127"/>
                <a:ea typeface="KoPub돋움체 Bold" pitchFamily="18" charset="-127"/>
              </a:endParaRPr>
            </a:p>
          </p:txBody>
        </p:sp>
      </p:grpSp>
      <p:grpSp>
        <p:nvGrpSpPr>
          <p:cNvPr id="82" name="그룹 81"/>
          <p:cNvGrpSpPr/>
          <p:nvPr/>
        </p:nvGrpSpPr>
        <p:grpSpPr>
          <a:xfrm>
            <a:off x="411163" y="5459412"/>
            <a:ext cx="3532187" cy="827087"/>
            <a:chOff x="3449638" y="868363"/>
            <a:chExt cx="2829150" cy="849150"/>
          </a:xfrm>
        </p:grpSpPr>
        <p:sp>
          <p:nvSpPr>
            <p:cNvPr id="83" name="TextBox 82"/>
            <p:cNvSpPr txBox="1"/>
            <p:nvPr/>
          </p:nvSpPr>
          <p:spPr>
            <a:xfrm>
              <a:off x="3506788" y="925513"/>
              <a:ext cx="2772000" cy="792000"/>
            </a:xfrm>
            <a:prstGeom prst="roundRect">
              <a:avLst/>
            </a:prstGeom>
            <a:solidFill>
              <a:srgbClr val="0060A8"/>
            </a:solidFill>
            <a:ln w="15875">
              <a:solidFill>
                <a:srgbClr val="006CB6"/>
              </a:solidFill>
            </a:ln>
            <a:effectLst/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altLang="ko-KR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437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449638" y="868363"/>
              <a:ext cx="2772000" cy="792000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rgbClr val="006CB6"/>
              </a:solidFill>
            </a:ln>
            <a:effectLst/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175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60A8"/>
                  </a:solidFill>
                  <a:latin typeface="KoPub돋움체 Bold" pitchFamily="18" charset="-127"/>
                  <a:ea typeface="KoPub돋움체 Bold" pitchFamily="18" charset="-127"/>
                </a:rPr>
                <a:t>부정청탁을 받고</a:t>
              </a:r>
              <a:endParaRPr lang="en-US" altLang="ko-KR" sz="175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0A8"/>
                </a:solidFill>
                <a:latin typeface="KoPub돋움체 Bold" pitchFamily="18" charset="-127"/>
                <a:ea typeface="KoPub돋움체 Bold" pitchFamily="18" charset="-127"/>
              </a:endParaRPr>
            </a:p>
            <a:p>
              <a:pPr algn="ctr">
                <a:lnSpc>
                  <a:spcPct val="120000"/>
                </a:lnSpc>
              </a:pPr>
              <a:r>
                <a:rPr lang="ko-KR" altLang="en-US" sz="175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60A8"/>
                  </a:solidFill>
                  <a:latin typeface="KoPub돋움체 Bold" pitchFamily="18" charset="-127"/>
                  <a:ea typeface="KoPub돋움체 Bold" pitchFamily="18" charset="-127"/>
                </a:rPr>
                <a:t> 그에 따라 직무를 수행한 </a:t>
              </a:r>
              <a:r>
                <a:rPr lang="ko-KR" altLang="en-US" sz="1750" spc="-70" dirty="0" err="1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60A8"/>
                  </a:solidFill>
                  <a:latin typeface="KoPub돋움체 Bold" pitchFamily="18" charset="-127"/>
                  <a:ea typeface="KoPub돋움체 Bold" pitchFamily="18" charset="-127"/>
                </a:rPr>
                <a:t>공직자등</a:t>
              </a:r>
              <a:endParaRPr lang="en-US" altLang="ko-KR" sz="175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4370"/>
                </a:solidFill>
                <a:latin typeface="KoPub돋움체 Bold" pitchFamily="18" charset="-127"/>
                <a:ea typeface="KoPub돋움체 Bold" pitchFamily="18" charset="-127"/>
              </a:endParaRPr>
            </a:p>
          </p:txBody>
        </p:sp>
      </p:grpSp>
      <p:grpSp>
        <p:nvGrpSpPr>
          <p:cNvPr id="112" name="그룹 111"/>
          <p:cNvGrpSpPr/>
          <p:nvPr/>
        </p:nvGrpSpPr>
        <p:grpSpPr>
          <a:xfrm>
            <a:off x="411163" y="2516187"/>
            <a:ext cx="3532187" cy="827087"/>
            <a:chOff x="3449638" y="868363"/>
            <a:chExt cx="2829150" cy="849150"/>
          </a:xfrm>
        </p:grpSpPr>
        <p:sp>
          <p:nvSpPr>
            <p:cNvPr id="113" name="TextBox 112"/>
            <p:cNvSpPr txBox="1"/>
            <p:nvPr/>
          </p:nvSpPr>
          <p:spPr>
            <a:xfrm>
              <a:off x="3506788" y="925513"/>
              <a:ext cx="2772000" cy="792000"/>
            </a:xfrm>
            <a:prstGeom prst="roundRect">
              <a:avLst/>
            </a:prstGeom>
            <a:solidFill>
              <a:srgbClr val="0060A8"/>
            </a:solidFill>
            <a:ln w="15875">
              <a:solidFill>
                <a:srgbClr val="006CB6"/>
              </a:solidFill>
            </a:ln>
            <a:effectLst/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altLang="ko-KR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437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449638" y="868363"/>
              <a:ext cx="2772000" cy="792000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rgbClr val="006CB6"/>
              </a:solidFill>
            </a:ln>
            <a:effectLst/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60A8"/>
                  </a:solidFill>
                  <a:latin typeface="KoPub돋움체 Bold" pitchFamily="18" charset="-127"/>
                  <a:ea typeface="KoPub돋움체 Bold" pitchFamily="18" charset="-127"/>
                </a:rPr>
                <a:t>직접</a:t>
              </a:r>
              <a:r>
                <a:rPr lang="ko-KR" altLang="en-US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 부정청탁을 한 자</a:t>
              </a:r>
              <a:endParaRPr lang="en-US" altLang="ko-KR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4370"/>
                </a:solidFill>
                <a:latin typeface="KoPub돋움체 Bold" pitchFamily="18" charset="-127"/>
                <a:ea typeface="KoPub돋움체 Bold" pitchFamily="18" charset="-127"/>
              </a:endParaRPr>
            </a:p>
          </p:txBody>
        </p:sp>
      </p:grpSp>
      <p:grpSp>
        <p:nvGrpSpPr>
          <p:cNvPr id="146" name="그룹 145"/>
          <p:cNvGrpSpPr/>
          <p:nvPr/>
        </p:nvGrpSpPr>
        <p:grpSpPr>
          <a:xfrm>
            <a:off x="411163" y="4478337"/>
            <a:ext cx="3532187" cy="827087"/>
            <a:chOff x="544513" y="4564062"/>
            <a:chExt cx="3532187" cy="827087"/>
          </a:xfrm>
        </p:grpSpPr>
        <p:grpSp>
          <p:nvGrpSpPr>
            <p:cNvPr id="93" name="그룹 92"/>
            <p:cNvGrpSpPr/>
            <p:nvPr/>
          </p:nvGrpSpPr>
          <p:grpSpPr>
            <a:xfrm>
              <a:off x="544513" y="4564062"/>
              <a:ext cx="3532187" cy="827087"/>
              <a:chOff x="3449638" y="868363"/>
              <a:chExt cx="2829150" cy="849150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3506788" y="925513"/>
                <a:ext cx="2772000" cy="792000"/>
              </a:xfrm>
              <a:prstGeom prst="roundRect">
                <a:avLst/>
              </a:prstGeom>
              <a:solidFill>
                <a:srgbClr val="0060A8"/>
              </a:solidFill>
              <a:ln w="15875">
                <a:solidFill>
                  <a:srgbClr val="006CB6"/>
                </a:solidFill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en-US" altLang="ko-KR" sz="14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437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449638" y="868363"/>
                <a:ext cx="2772000" cy="792000"/>
              </a:xfrm>
              <a:prstGeom prst="roundRect">
                <a:avLst/>
              </a:prstGeom>
              <a:solidFill>
                <a:schemeClr val="bg1"/>
              </a:solidFill>
              <a:ln w="15875">
                <a:solidFill>
                  <a:srgbClr val="006CB6"/>
                </a:solidFill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pc="-7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0060A8"/>
                    </a:solidFill>
                    <a:latin typeface="KoPub돋움체 Bold" pitchFamily="18" charset="-127"/>
                    <a:ea typeface="KoPub돋움체 Bold" pitchFamily="18" charset="-127"/>
                  </a:rPr>
                  <a:t>  제</a:t>
                </a:r>
                <a:r>
                  <a:rPr lang="en-US" altLang="ko-KR" spc="-7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0060A8"/>
                    </a:solidFill>
                    <a:latin typeface="KoPub돋움체 Bold" pitchFamily="18" charset="-127"/>
                    <a:ea typeface="KoPub돋움체 Bold" pitchFamily="18" charset="-127"/>
                  </a:rPr>
                  <a:t>3</a:t>
                </a:r>
                <a:r>
                  <a:rPr lang="ko-KR" altLang="en-US" spc="-7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0060A8"/>
                    </a:solidFill>
                    <a:latin typeface="KoPub돋움체 Bold" pitchFamily="18" charset="-127"/>
                    <a:ea typeface="KoPub돋움체 Bold" pitchFamily="18" charset="-127"/>
                  </a:rPr>
                  <a:t>자를 위하여 </a:t>
                </a:r>
                <a:endParaRPr lang="en-US" altLang="ko-KR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60A8"/>
                  </a:solidFill>
                  <a:latin typeface="KoPub돋움체 Bold" pitchFamily="18" charset="-127"/>
                  <a:ea typeface="KoPub돋움체 Bold" pitchFamily="18" charset="-127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en-US" spc="-7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itchFamily="18" charset="-127"/>
                    <a:ea typeface="KoPub돋움체 Bold" pitchFamily="18" charset="-127"/>
                  </a:rPr>
                  <a:t> 부정청탁을 한 자</a:t>
                </a:r>
                <a:endParaRPr lang="en-US" altLang="ko-KR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4370"/>
                  </a:solidFill>
                  <a:latin typeface="KoPub돋움체 Bold" pitchFamily="18" charset="-127"/>
                  <a:ea typeface="KoPub돋움체 Bold" pitchFamily="18" charset="-127"/>
                </a:endParaRPr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>
              <a:off x="2514600" y="4602164"/>
              <a:ext cx="1457325" cy="284161"/>
            </a:xfrm>
            <a:prstGeom prst="roundRect">
              <a:avLst>
                <a:gd name="adj" fmla="val 36592"/>
              </a:avLst>
            </a:prstGeom>
            <a:solidFill>
              <a:schemeClr val="bg1"/>
            </a:solidFill>
            <a:ln w="15875">
              <a:solidFill>
                <a:srgbClr val="006CB6"/>
              </a:solidFill>
            </a:ln>
            <a:effectLst/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16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일반인</a:t>
              </a:r>
              <a:endParaRPr lang="en-US" altLang="ko-KR" sz="16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4370"/>
                </a:solidFill>
                <a:latin typeface="KoPub돋움체 Bold" pitchFamily="18" charset="-127"/>
                <a:ea typeface="KoPub돋움체 Bold" pitchFamily="18" charset="-127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514600" y="5011739"/>
              <a:ext cx="1457325" cy="284161"/>
            </a:xfrm>
            <a:prstGeom prst="roundRect">
              <a:avLst>
                <a:gd name="adj" fmla="val 36592"/>
              </a:avLst>
            </a:prstGeom>
            <a:solidFill>
              <a:schemeClr val="bg1"/>
            </a:solidFill>
            <a:ln w="15875">
              <a:solidFill>
                <a:srgbClr val="006CB6"/>
              </a:solidFill>
            </a:ln>
            <a:effectLst/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1600" spc="-70" dirty="0" err="1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공직자등</a:t>
              </a:r>
              <a:endParaRPr lang="en-US" altLang="ko-KR" sz="16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4370"/>
                </a:solidFill>
                <a:latin typeface="KoPub돋움체 Bold" pitchFamily="18" charset="-127"/>
                <a:ea typeface="KoPub돋움체 Bold" pitchFamily="18" charset="-127"/>
              </a:endParaRPr>
            </a:p>
          </p:txBody>
        </p:sp>
      </p:grpSp>
      <p:grpSp>
        <p:nvGrpSpPr>
          <p:cNvPr id="129" name="그룹 128"/>
          <p:cNvGrpSpPr/>
          <p:nvPr/>
        </p:nvGrpSpPr>
        <p:grpSpPr>
          <a:xfrm>
            <a:off x="5221288" y="2523331"/>
            <a:ext cx="3532187" cy="827087"/>
            <a:chOff x="5354638" y="2609056"/>
            <a:chExt cx="3532187" cy="827087"/>
          </a:xfrm>
        </p:grpSpPr>
        <p:sp>
          <p:nvSpPr>
            <p:cNvPr id="127" name="TextBox 126"/>
            <p:cNvSpPr txBox="1"/>
            <p:nvPr/>
          </p:nvSpPr>
          <p:spPr>
            <a:xfrm>
              <a:off x="5425990" y="2664721"/>
              <a:ext cx="3460835" cy="771422"/>
            </a:xfrm>
            <a:prstGeom prst="roundRect">
              <a:avLst/>
            </a:prstGeom>
            <a:solidFill>
              <a:srgbClr val="A6C62F"/>
            </a:solidFill>
            <a:ln w="15875">
              <a:solidFill>
                <a:srgbClr val="A6C62F"/>
              </a:solidFill>
            </a:ln>
            <a:effectLst/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altLang="ko-KR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437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354638" y="2609056"/>
              <a:ext cx="3460835" cy="771422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rgbClr val="A6C62F"/>
              </a:solidFill>
            </a:ln>
            <a:effectLst/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제재 없음</a:t>
              </a:r>
              <a:endParaRPr lang="en-US" altLang="ko-KR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itchFamily="18" charset="-127"/>
                <a:ea typeface="KoPub돋움체 Bold" pitchFamily="18" charset="-127"/>
              </a:endParaRPr>
            </a:p>
          </p:txBody>
        </p:sp>
      </p:grpSp>
      <p:grpSp>
        <p:nvGrpSpPr>
          <p:cNvPr id="133" name="그룹 132"/>
          <p:cNvGrpSpPr/>
          <p:nvPr/>
        </p:nvGrpSpPr>
        <p:grpSpPr>
          <a:xfrm>
            <a:off x="5221288" y="4485481"/>
            <a:ext cx="3532187" cy="827087"/>
            <a:chOff x="5354638" y="2609056"/>
            <a:chExt cx="3532187" cy="827087"/>
          </a:xfrm>
        </p:grpSpPr>
        <p:sp>
          <p:nvSpPr>
            <p:cNvPr id="134" name="TextBox 133"/>
            <p:cNvSpPr txBox="1"/>
            <p:nvPr/>
          </p:nvSpPr>
          <p:spPr>
            <a:xfrm>
              <a:off x="5425990" y="2664721"/>
              <a:ext cx="3460835" cy="771422"/>
            </a:xfrm>
            <a:prstGeom prst="roundRect">
              <a:avLst/>
            </a:prstGeom>
            <a:solidFill>
              <a:srgbClr val="A6C62F"/>
            </a:solidFill>
            <a:ln w="15875">
              <a:solidFill>
                <a:srgbClr val="A6C62F"/>
              </a:solidFill>
            </a:ln>
            <a:effectLst/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altLang="ko-KR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437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354638" y="2609056"/>
              <a:ext cx="3460835" cy="771422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rgbClr val="A6C62F"/>
              </a:solidFill>
            </a:ln>
            <a:effectLst/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altLang="ko-KR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4370"/>
                </a:solidFill>
                <a:latin typeface="KoPub돋움체 Bold" pitchFamily="18" charset="-127"/>
                <a:ea typeface="KoPub돋움체 Bold" pitchFamily="18" charset="-127"/>
              </a:endParaRPr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5267325" y="4545014"/>
            <a:ext cx="3371850" cy="284161"/>
          </a:xfrm>
          <a:prstGeom prst="roundRect">
            <a:avLst>
              <a:gd name="adj" fmla="val 36592"/>
            </a:avLst>
          </a:prstGeom>
          <a:solidFill>
            <a:schemeClr val="bg1"/>
          </a:solidFill>
          <a:ln w="15875">
            <a:solidFill>
              <a:srgbClr val="A6C62F"/>
            </a:solidFill>
          </a:ln>
          <a:effectLst/>
        </p:spPr>
        <p:txBody>
          <a:bodyPr wrap="non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A6C62F"/>
                </a:solidFill>
                <a:latin typeface="KoPub돋움체 Bold" pitchFamily="18" charset="-127"/>
                <a:ea typeface="KoPub돋움체 Bold" pitchFamily="18" charset="-127"/>
              </a:rPr>
              <a:t>2</a:t>
            </a:r>
            <a:r>
              <a:rPr lang="ko-KR" altLang="en-US" sz="1600" spc="-7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A6C62F"/>
                </a:solidFill>
                <a:latin typeface="KoPub돋움체 Bold" pitchFamily="18" charset="-127"/>
                <a:ea typeface="KoPub돋움체 Bold" pitchFamily="18" charset="-127"/>
              </a:rPr>
              <a:t>천만원</a:t>
            </a:r>
            <a:r>
              <a:rPr lang="ko-KR" altLang="en-US" sz="16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A6C62F"/>
                </a:solidFill>
                <a:latin typeface="KoPub돋움체 Bold" pitchFamily="18" charset="-127"/>
                <a:ea typeface="KoPub돋움체 Bold" pitchFamily="18" charset="-127"/>
              </a:rPr>
              <a:t> </a:t>
            </a:r>
            <a:r>
              <a:rPr lang="ko-KR" altLang="en-US" sz="16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이하 과태료</a:t>
            </a:r>
            <a:endParaRPr lang="en-US" altLang="ko-KR" sz="1600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4370"/>
              </a:solidFill>
              <a:latin typeface="KoPub돋움체 Bold" pitchFamily="18" charset="-127"/>
              <a:ea typeface="KoPub돋움체 Bold" pitchFamily="18" charset="-127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257800" y="4906964"/>
            <a:ext cx="3390899" cy="284161"/>
          </a:xfrm>
          <a:prstGeom prst="roundRect">
            <a:avLst>
              <a:gd name="adj" fmla="val 36592"/>
            </a:avLst>
          </a:prstGeom>
          <a:solidFill>
            <a:schemeClr val="bg1"/>
          </a:solidFill>
          <a:ln w="15875">
            <a:solidFill>
              <a:srgbClr val="A6C62F"/>
            </a:solidFill>
          </a:ln>
          <a:effectLst/>
        </p:spPr>
        <p:txBody>
          <a:bodyPr wrap="non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6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A6C62F"/>
                </a:solidFill>
                <a:latin typeface="KoPub돋움체 Bold" pitchFamily="18" charset="-127"/>
                <a:ea typeface="KoPub돋움체 Bold" pitchFamily="18" charset="-127"/>
              </a:rPr>
              <a:t>3</a:t>
            </a:r>
            <a:r>
              <a:rPr lang="ko-KR" altLang="en-US" sz="1600" spc="-7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A6C62F"/>
                </a:solidFill>
                <a:latin typeface="KoPub돋움체 Bold" pitchFamily="18" charset="-127"/>
                <a:ea typeface="KoPub돋움체 Bold" pitchFamily="18" charset="-127"/>
              </a:rPr>
              <a:t>천만원</a:t>
            </a:r>
            <a:r>
              <a:rPr lang="ko-KR" altLang="en-US" sz="16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A6C62F"/>
                </a:solidFill>
                <a:latin typeface="KoPub돋움체 Bold" pitchFamily="18" charset="-127"/>
                <a:ea typeface="KoPub돋움체 Bold" pitchFamily="18" charset="-127"/>
              </a:rPr>
              <a:t> </a:t>
            </a:r>
            <a:r>
              <a:rPr lang="ko-KR" altLang="en-US" sz="16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이하 과태료</a:t>
            </a:r>
            <a:endParaRPr lang="en-US" altLang="ko-KR" sz="1600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4370"/>
              </a:solidFill>
              <a:latin typeface="KoPub돋움체 Bold" pitchFamily="18" charset="-127"/>
              <a:ea typeface="KoPub돋움체 Bold" pitchFamily="18" charset="-127"/>
            </a:endParaRPr>
          </a:p>
        </p:txBody>
      </p:sp>
      <p:grpSp>
        <p:nvGrpSpPr>
          <p:cNvPr id="139" name="그룹 138"/>
          <p:cNvGrpSpPr/>
          <p:nvPr/>
        </p:nvGrpSpPr>
        <p:grpSpPr>
          <a:xfrm>
            <a:off x="5221288" y="3504406"/>
            <a:ext cx="3532187" cy="827087"/>
            <a:chOff x="5354638" y="2609056"/>
            <a:chExt cx="3532187" cy="827087"/>
          </a:xfrm>
        </p:grpSpPr>
        <p:sp>
          <p:nvSpPr>
            <p:cNvPr id="140" name="TextBox 139"/>
            <p:cNvSpPr txBox="1"/>
            <p:nvPr/>
          </p:nvSpPr>
          <p:spPr>
            <a:xfrm>
              <a:off x="5425990" y="2664721"/>
              <a:ext cx="3460835" cy="771422"/>
            </a:xfrm>
            <a:prstGeom prst="roundRect">
              <a:avLst/>
            </a:prstGeom>
            <a:solidFill>
              <a:srgbClr val="A6C62F"/>
            </a:solidFill>
            <a:ln w="15875">
              <a:solidFill>
                <a:srgbClr val="A6C62F"/>
              </a:solidFill>
            </a:ln>
            <a:effectLst/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altLang="ko-KR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437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5354638" y="2609056"/>
              <a:ext cx="3460835" cy="771422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rgbClr val="A6C62F"/>
              </a:solidFill>
            </a:ln>
            <a:effectLst/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A6C62F"/>
                  </a:solidFill>
                  <a:latin typeface="KoPub돋움체 Bold" pitchFamily="18" charset="-127"/>
                  <a:ea typeface="KoPub돋움체 Bold" pitchFamily="18" charset="-127"/>
                </a:rPr>
                <a:t>1</a:t>
              </a:r>
              <a:r>
                <a:rPr lang="ko-KR" altLang="en-US" spc="-70" dirty="0" err="1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A6C62F"/>
                  </a:solidFill>
                  <a:latin typeface="KoPub돋움체 Bold" pitchFamily="18" charset="-127"/>
                  <a:ea typeface="KoPub돋움체 Bold" pitchFamily="18" charset="-127"/>
                </a:rPr>
                <a:t>천만원</a:t>
              </a:r>
              <a:r>
                <a:rPr lang="ko-KR" altLang="en-US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A6C62F"/>
                  </a:solidFill>
                  <a:latin typeface="KoPub돋움체 Bold" pitchFamily="18" charset="-127"/>
                  <a:ea typeface="KoPub돋움체 Bold" pitchFamily="18" charset="-127"/>
                </a:rPr>
                <a:t> </a:t>
              </a:r>
              <a:r>
                <a:rPr lang="ko-KR" altLang="en-US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이하 과태료</a:t>
              </a:r>
              <a:endParaRPr lang="en-US" altLang="ko-KR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4370"/>
                </a:solidFill>
                <a:latin typeface="KoPub돋움체 Bold" pitchFamily="18" charset="-127"/>
                <a:ea typeface="KoPub돋움체 Bold" pitchFamily="18" charset="-127"/>
              </a:endParaRPr>
            </a:p>
          </p:txBody>
        </p:sp>
      </p:grpSp>
      <p:grpSp>
        <p:nvGrpSpPr>
          <p:cNvPr id="142" name="그룹 141"/>
          <p:cNvGrpSpPr/>
          <p:nvPr/>
        </p:nvGrpSpPr>
        <p:grpSpPr>
          <a:xfrm>
            <a:off x="5221288" y="5466556"/>
            <a:ext cx="3532187" cy="827087"/>
            <a:chOff x="5354638" y="2609056"/>
            <a:chExt cx="3532187" cy="827087"/>
          </a:xfrm>
        </p:grpSpPr>
        <p:sp>
          <p:nvSpPr>
            <p:cNvPr id="143" name="TextBox 142"/>
            <p:cNvSpPr txBox="1"/>
            <p:nvPr/>
          </p:nvSpPr>
          <p:spPr>
            <a:xfrm>
              <a:off x="5425990" y="2664721"/>
              <a:ext cx="3460835" cy="771422"/>
            </a:xfrm>
            <a:prstGeom prst="roundRect">
              <a:avLst/>
            </a:prstGeom>
            <a:solidFill>
              <a:srgbClr val="A6C62F"/>
            </a:solidFill>
            <a:ln w="15875">
              <a:solidFill>
                <a:srgbClr val="A6C62F"/>
              </a:solidFill>
            </a:ln>
            <a:effectLst/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en-US" altLang="ko-KR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437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354638" y="2609056"/>
              <a:ext cx="3460835" cy="771422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rgbClr val="A6C62F"/>
              </a:solidFill>
            </a:ln>
            <a:effectLst/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A6C62F"/>
                  </a:solidFill>
                  <a:latin typeface="KoPub돋움체 Bold" pitchFamily="18" charset="-127"/>
                  <a:ea typeface="KoPub돋움체 Bold" pitchFamily="18" charset="-127"/>
                </a:rPr>
                <a:t>2</a:t>
              </a:r>
              <a:r>
                <a:rPr lang="ko-KR" altLang="en-US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A6C62F"/>
                  </a:solidFill>
                  <a:latin typeface="KoPub돋움체 Bold" pitchFamily="18" charset="-127"/>
                  <a:ea typeface="KoPub돋움체 Bold" pitchFamily="18" charset="-127"/>
                </a:rPr>
                <a:t>년 이하 </a:t>
              </a:r>
              <a:r>
                <a:rPr lang="ko-KR" altLang="en-US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징역 또는 </a:t>
              </a:r>
              <a:r>
                <a:rPr lang="en-US" altLang="ko-KR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A6C62F"/>
                  </a:solidFill>
                  <a:latin typeface="KoPub돋움체 Bold" pitchFamily="18" charset="-127"/>
                  <a:ea typeface="KoPub돋움체 Bold" pitchFamily="18" charset="-127"/>
                </a:rPr>
                <a:t>2</a:t>
              </a:r>
              <a:r>
                <a:rPr lang="ko-KR" altLang="en-US" spc="-70" dirty="0" err="1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A6C62F"/>
                  </a:solidFill>
                  <a:latin typeface="KoPub돋움체 Bold" pitchFamily="18" charset="-127"/>
                  <a:ea typeface="KoPub돋움체 Bold" pitchFamily="18" charset="-127"/>
                </a:rPr>
                <a:t>천만원</a:t>
              </a:r>
              <a:r>
                <a:rPr lang="ko-KR" altLang="en-US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A6C62F"/>
                  </a:solidFill>
                  <a:latin typeface="KoPub돋움체 Bold" pitchFamily="18" charset="-127"/>
                  <a:ea typeface="KoPub돋움체 Bold" pitchFamily="18" charset="-127"/>
                </a:rPr>
                <a:t> 이하 </a:t>
              </a:r>
              <a:r>
                <a:rPr lang="ko-KR" altLang="en-US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벌금</a:t>
              </a:r>
              <a:endParaRPr lang="en-US" altLang="ko-KR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4370"/>
                </a:solidFill>
                <a:latin typeface="KoPub돋움체 Bold" pitchFamily="18" charset="-127"/>
                <a:ea typeface="KoPub돋움체 Bold" pitchFamily="18" charset="-127"/>
              </a:endParaRPr>
            </a:p>
          </p:txBody>
        </p:sp>
      </p:grpSp>
      <p:cxnSp>
        <p:nvCxnSpPr>
          <p:cNvPr id="71" name="직선 연결선 70"/>
          <p:cNvCxnSpPr/>
          <p:nvPr/>
        </p:nvCxnSpPr>
        <p:spPr>
          <a:xfrm rot="5400000">
            <a:off x="1847250" y="4860673"/>
            <a:ext cx="756000" cy="7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오른쪽 화살표 147"/>
          <p:cNvSpPr/>
          <p:nvPr/>
        </p:nvSpPr>
        <p:spPr>
          <a:xfrm>
            <a:off x="4075965" y="2813540"/>
            <a:ext cx="975946" cy="23739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오른쪽 화살표 148"/>
          <p:cNvSpPr/>
          <p:nvPr/>
        </p:nvSpPr>
        <p:spPr>
          <a:xfrm>
            <a:off x="4075965" y="3794615"/>
            <a:ext cx="975946" cy="23739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오른쪽 화살표 149"/>
          <p:cNvSpPr/>
          <p:nvPr/>
        </p:nvSpPr>
        <p:spPr>
          <a:xfrm>
            <a:off x="4075965" y="5764702"/>
            <a:ext cx="975946" cy="23739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오른쪽 화살표 69"/>
          <p:cNvSpPr/>
          <p:nvPr/>
        </p:nvSpPr>
        <p:spPr>
          <a:xfrm>
            <a:off x="4075965" y="4775690"/>
            <a:ext cx="975946" cy="23739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999500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모서리가 둥근 직사각형 77"/>
          <p:cNvSpPr/>
          <p:nvPr/>
        </p:nvSpPr>
        <p:spPr>
          <a:xfrm>
            <a:off x="466725" y="1885949"/>
            <a:ext cx="8201025" cy="923925"/>
          </a:xfrm>
          <a:prstGeom prst="roundRect">
            <a:avLst>
              <a:gd name="adj" fmla="val 16888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1" name="직사각형 110"/>
          <p:cNvSpPr/>
          <p:nvPr/>
        </p:nvSpPr>
        <p:spPr>
          <a:xfrm>
            <a:off x="-1" y="1376363"/>
            <a:ext cx="9144002" cy="401637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0" y="-1"/>
            <a:ext cx="9144000" cy="1125539"/>
          </a:xfrm>
          <a:prstGeom prst="rect">
            <a:avLst/>
          </a:prstGeom>
          <a:gradFill flip="none" rotWithShape="1">
            <a:gsLst>
              <a:gs pos="13000">
                <a:srgbClr val="0064A8"/>
              </a:gs>
              <a:gs pos="0">
                <a:srgbClr val="006CB6">
                  <a:alpha val="80000"/>
                </a:srgbClr>
              </a:gs>
              <a:gs pos="100000">
                <a:srgbClr val="00437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0" y="0"/>
            <a:ext cx="9144000" cy="202223"/>
            <a:chOff x="0" y="0"/>
            <a:chExt cx="9144000" cy="279400"/>
          </a:xfrm>
        </p:grpSpPr>
        <p:sp>
          <p:nvSpPr>
            <p:cNvPr id="4" name="자유형 3"/>
            <p:cNvSpPr/>
            <p:nvPr/>
          </p:nvSpPr>
          <p:spPr>
            <a:xfrm rot="10800000">
              <a:off x="0" y="0"/>
              <a:ext cx="9144000" cy="2794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FCB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자유형 4"/>
            <p:cNvSpPr/>
            <p:nvPr/>
          </p:nvSpPr>
          <p:spPr>
            <a:xfrm rot="10800000" flipH="1">
              <a:off x="0" y="0"/>
              <a:ext cx="9144000" cy="1905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006C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68339" y="400051"/>
            <a:ext cx="2246312" cy="654049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r>
              <a:rPr lang="ko-KR" altLang="en-US" sz="2800" spc="-2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부정청탁의 금지 </a:t>
            </a:r>
            <a:endParaRPr lang="ko-KR" altLang="en-US" sz="2800" spc="-2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11188" y="511839"/>
            <a:ext cx="0" cy="144721"/>
            <a:chOff x="516732" y="651669"/>
            <a:chExt cx="0" cy="256381"/>
          </a:xfrm>
        </p:grpSpPr>
        <p:cxnSp>
          <p:nvCxnSpPr>
            <p:cNvPr id="8" name="직선 연결선 7"/>
            <p:cNvCxnSpPr/>
            <p:nvPr/>
          </p:nvCxnSpPr>
          <p:spPr>
            <a:xfrm flipV="1">
              <a:off x="516732" y="651669"/>
              <a:ext cx="0" cy="130175"/>
            </a:xfrm>
            <a:prstGeom prst="line">
              <a:avLst/>
            </a:prstGeom>
            <a:ln w="69850">
              <a:solidFill>
                <a:srgbClr val="006C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 flipV="1">
              <a:off x="516732" y="777875"/>
              <a:ext cx="0" cy="130175"/>
            </a:xfrm>
            <a:prstGeom prst="line">
              <a:avLst/>
            </a:prstGeom>
            <a:ln w="69850">
              <a:solidFill>
                <a:srgbClr val="FCB8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그룹 9"/>
          <p:cNvGrpSpPr/>
          <p:nvPr/>
        </p:nvGrpSpPr>
        <p:grpSpPr>
          <a:xfrm>
            <a:off x="7543800" y="209733"/>
            <a:ext cx="1076339" cy="558617"/>
            <a:chOff x="7543800" y="209733"/>
            <a:chExt cx="1076339" cy="558617"/>
          </a:xfrm>
        </p:grpSpPr>
        <p:grpSp>
          <p:nvGrpSpPr>
            <p:cNvPr id="11" name="그룹 10"/>
            <p:cNvGrpSpPr/>
            <p:nvPr/>
          </p:nvGrpSpPr>
          <p:grpSpPr>
            <a:xfrm>
              <a:off x="7790361" y="652511"/>
              <a:ext cx="742451" cy="115839"/>
              <a:chOff x="7874602" y="245414"/>
              <a:chExt cx="627655" cy="97928"/>
            </a:xfrm>
          </p:grpSpPr>
          <p:sp>
            <p:nvSpPr>
              <p:cNvPr id="19" name="Freeform 5"/>
              <p:cNvSpPr>
                <a:spLocks/>
              </p:cNvSpPr>
              <p:nvPr/>
            </p:nvSpPr>
            <p:spPr bwMode="auto">
              <a:xfrm>
                <a:off x="7874602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0" name="Freeform 5"/>
              <p:cNvSpPr>
                <a:spLocks/>
              </p:cNvSpPr>
              <p:nvPr/>
            </p:nvSpPr>
            <p:spPr bwMode="auto">
              <a:xfrm>
                <a:off x="8008746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8142890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2" name="Freeform 5"/>
              <p:cNvSpPr>
                <a:spLocks/>
              </p:cNvSpPr>
              <p:nvPr/>
            </p:nvSpPr>
            <p:spPr bwMode="auto">
              <a:xfrm>
                <a:off x="8277034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8411177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</p:grpSp>
        <p:grpSp>
          <p:nvGrpSpPr>
            <p:cNvPr id="12" name="그룹 11"/>
            <p:cNvGrpSpPr/>
            <p:nvPr/>
          </p:nvGrpSpPr>
          <p:grpSpPr>
            <a:xfrm>
              <a:off x="7543800" y="209733"/>
              <a:ext cx="1076339" cy="466725"/>
              <a:chOff x="7543800" y="501833"/>
              <a:chExt cx="1076339" cy="46672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543800" y="501833"/>
                <a:ext cx="1076339" cy="466725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r"/>
                <a:r>
                  <a:rPr lang="ko-KR" altLang="en-US" sz="1050" spc="-5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청탁금지법</a:t>
                </a:r>
                <a:r>
                  <a:rPr lang="en-US" altLang="ko-KR" sz="1100" spc="-5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/>
                </a:r>
                <a:br>
                  <a:rPr lang="en-US" altLang="ko-KR" sz="1100" spc="-5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</a:br>
                <a:r>
                  <a:rPr lang="ko-KR" altLang="en-US" sz="1100" spc="-5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주요내용</a:t>
                </a:r>
                <a:endParaRPr lang="ko-KR" altLang="en-US" sz="1100" spc="-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grpSp>
            <p:nvGrpSpPr>
              <p:cNvPr id="14" name="그룹 13"/>
              <p:cNvGrpSpPr/>
              <p:nvPr/>
            </p:nvGrpSpPr>
            <p:grpSpPr>
              <a:xfrm>
                <a:off x="7776211" y="542460"/>
                <a:ext cx="175978" cy="173830"/>
                <a:chOff x="3899707" y="2154288"/>
                <a:chExt cx="377224" cy="372618"/>
              </a:xfrm>
            </p:grpSpPr>
            <p:grpSp>
              <p:nvGrpSpPr>
                <p:cNvPr id="15" name="그룹 14"/>
                <p:cNvGrpSpPr/>
                <p:nvPr/>
              </p:nvGrpSpPr>
              <p:grpSpPr>
                <a:xfrm>
                  <a:off x="3899707" y="2154288"/>
                  <a:ext cx="377224" cy="372618"/>
                  <a:chOff x="4409144" y="2054269"/>
                  <a:chExt cx="1070339" cy="1057274"/>
                </a:xfrm>
              </p:grpSpPr>
              <p:sp>
                <p:nvSpPr>
                  <p:cNvPr id="17" name="Freeform 5"/>
                  <p:cNvSpPr>
                    <a:spLocks/>
                  </p:cNvSpPr>
                  <p:nvPr/>
                </p:nvSpPr>
                <p:spPr bwMode="auto">
                  <a:xfrm>
                    <a:off x="4925513" y="2054269"/>
                    <a:ext cx="553970" cy="595621"/>
                  </a:xfrm>
                  <a:custGeom>
                    <a:avLst/>
                    <a:gdLst>
                      <a:gd name="T0" fmla="*/ 97 w 280"/>
                      <a:gd name="T1" fmla="*/ 277 h 302"/>
                      <a:gd name="T2" fmla="*/ 6 w 280"/>
                      <a:gd name="T3" fmla="*/ 183 h 302"/>
                      <a:gd name="T4" fmla="*/ 19 w 280"/>
                      <a:gd name="T5" fmla="*/ 104 h 302"/>
                      <a:gd name="T6" fmla="*/ 91 w 280"/>
                      <a:gd name="T7" fmla="*/ 36 h 302"/>
                      <a:gd name="T8" fmla="*/ 262 w 280"/>
                      <a:gd name="T9" fmla="*/ 109 h 302"/>
                      <a:gd name="T10" fmla="*/ 261 w 280"/>
                      <a:gd name="T11" fmla="*/ 189 h 302"/>
                      <a:gd name="T12" fmla="*/ 259 w 280"/>
                      <a:gd name="T13" fmla="*/ 196 h 302"/>
                      <a:gd name="T14" fmla="*/ 264 w 280"/>
                      <a:gd name="T15" fmla="*/ 196 h 302"/>
                      <a:gd name="T16" fmla="*/ 174 w 280"/>
                      <a:gd name="T17" fmla="*/ 276 h 302"/>
                      <a:gd name="T18" fmla="*/ 153 w 280"/>
                      <a:gd name="T19" fmla="*/ 282 h 302"/>
                      <a:gd name="T20" fmla="*/ 119 w 280"/>
                      <a:gd name="T21" fmla="*/ 275 h 302"/>
                      <a:gd name="T22" fmla="*/ 97 w 280"/>
                      <a:gd name="T23" fmla="*/ 277 h 3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80" h="302">
                        <a:moveTo>
                          <a:pt x="97" y="277"/>
                        </a:moveTo>
                        <a:cubicBezTo>
                          <a:pt x="82" y="300"/>
                          <a:pt x="6" y="183"/>
                          <a:pt x="6" y="183"/>
                        </a:cubicBezTo>
                        <a:cubicBezTo>
                          <a:pt x="0" y="165"/>
                          <a:pt x="18" y="103"/>
                          <a:pt x="19" y="104"/>
                        </a:cubicBezTo>
                        <a:cubicBezTo>
                          <a:pt x="13" y="89"/>
                          <a:pt x="74" y="31"/>
                          <a:pt x="91" y="36"/>
                        </a:cubicBezTo>
                        <a:cubicBezTo>
                          <a:pt x="90" y="0"/>
                          <a:pt x="271" y="41"/>
                          <a:pt x="262" y="109"/>
                        </a:cubicBezTo>
                        <a:cubicBezTo>
                          <a:pt x="270" y="112"/>
                          <a:pt x="280" y="194"/>
                          <a:pt x="261" y="189"/>
                        </a:cubicBezTo>
                        <a:cubicBezTo>
                          <a:pt x="258" y="191"/>
                          <a:pt x="257" y="194"/>
                          <a:pt x="259" y="196"/>
                        </a:cubicBezTo>
                        <a:cubicBezTo>
                          <a:pt x="260" y="194"/>
                          <a:pt x="262" y="194"/>
                          <a:pt x="264" y="196"/>
                        </a:cubicBezTo>
                        <a:cubicBezTo>
                          <a:pt x="249" y="215"/>
                          <a:pt x="189" y="302"/>
                          <a:pt x="174" y="276"/>
                        </a:cubicBezTo>
                        <a:cubicBezTo>
                          <a:pt x="170" y="284"/>
                          <a:pt x="155" y="276"/>
                          <a:pt x="153" y="282"/>
                        </a:cubicBezTo>
                        <a:cubicBezTo>
                          <a:pt x="154" y="282"/>
                          <a:pt x="117" y="279"/>
                          <a:pt x="119" y="275"/>
                        </a:cubicBezTo>
                        <a:cubicBezTo>
                          <a:pt x="120" y="275"/>
                          <a:pt x="102" y="278"/>
                          <a:pt x="97" y="277"/>
                        </a:cubicBezTo>
                      </a:path>
                    </a:pathLst>
                  </a:custGeom>
                  <a:solidFill>
                    <a:srgbClr val="B2D234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  <p:sp>
                <p:nvSpPr>
                  <p:cNvPr id="18" name="Freeform 6"/>
                  <p:cNvSpPr>
                    <a:spLocks/>
                  </p:cNvSpPr>
                  <p:nvPr/>
                </p:nvSpPr>
                <p:spPr bwMode="auto">
                  <a:xfrm>
                    <a:off x="4409144" y="2102081"/>
                    <a:ext cx="1005113" cy="1009462"/>
                  </a:xfrm>
                  <a:custGeom>
                    <a:avLst/>
                    <a:gdLst>
                      <a:gd name="T0" fmla="*/ 140 w 389"/>
                      <a:gd name="T1" fmla="*/ 377 h 392"/>
                      <a:gd name="T2" fmla="*/ 24 w 389"/>
                      <a:gd name="T3" fmla="*/ 262 h 392"/>
                      <a:gd name="T4" fmla="*/ 22 w 389"/>
                      <a:gd name="T5" fmla="*/ 172 h 392"/>
                      <a:gd name="T6" fmla="*/ 76 w 389"/>
                      <a:gd name="T7" fmla="*/ 95 h 392"/>
                      <a:gd name="T8" fmla="*/ 164 w 389"/>
                      <a:gd name="T9" fmla="*/ 42 h 392"/>
                      <a:gd name="T10" fmla="*/ 175 w 389"/>
                      <a:gd name="T11" fmla="*/ 43 h 392"/>
                      <a:gd name="T12" fmla="*/ 179 w 389"/>
                      <a:gd name="T13" fmla="*/ 45 h 392"/>
                      <a:gd name="T14" fmla="*/ 180 w 389"/>
                      <a:gd name="T15" fmla="*/ 44 h 392"/>
                      <a:gd name="T16" fmla="*/ 328 w 389"/>
                      <a:gd name="T17" fmla="*/ 100 h 392"/>
                      <a:gd name="T18" fmla="*/ 359 w 389"/>
                      <a:gd name="T19" fmla="*/ 143 h 392"/>
                      <a:gd name="T20" fmla="*/ 362 w 389"/>
                      <a:gd name="T21" fmla="*/ 178 h 392"/>
                      <a:gd name="T22" fmla="*/ 358 w 389"/>
                      <a:gd name="T23" fmla="*/ 260 h 392"/>
                      <a:gd name="T24" fmla="*/ 355 w 389"/>
                      <a:gd name="T25" fmla="*/ 270 h 392"/>
                      <a:gd name="T26" fmla="*/ 362 w 389"/>
                      <a:gd name="T27" fmla="*/ 270 h 392"/>
                      <a:gd name="T28" fmla="*/ 362 w 389"/>
                      <a:gd name="T29" fmla="*/ 272 h 392"/>
                      <a:gd name="T30" fmla="*/ 314 w 389"/>
                      <a:gd name="T31" fmla="*/ 344 h 392"/>
                      <a:gd name="T32" fmla="*/ 313 w 389"/>
                      <a:gd name="T33" fmla="*/ 342 h 392"/>
                      <a:gd name="T34" fmla="*/ 300 w 389"/>
                      <a:gd name="T35" fmla="*/ 346 h 392"/>
                      <a:gd name="T36" fmla="*/ 281 w 389"/>
                      <a:gd name="T37" fmla="*/ 357 h 392"/>
                      <a:gd name="T38" fmla="*/ 242 w 389"/>
                      <a:gd name="T39" fmla="*/ 376 h 392"/>
                      <a:gd name="T40" fmla="*/ 234 w 389"/>
                      <a:gd name="T41" fmla="*/ 380 h 392"/>
                      <a:gd name="T42" fmla="*/ 213 w 389"/>
                      <a:gd name="T43" fmla="*/ 377 h 392"/>
                      <a:gd name="T44" fmla="*/ 169 w 389"/>
                      <a:gd name="T45" fmla="*/ 374 h 392"/>
                      <a:gd name="T46" fmla="*/ 160 w 389"/>
                      <a:gd name="T47" fmla="*/ 374 h 392"/>
                      <a:gd name="T48" fmla="*/ 140 w 389"/>
                      <a:gd name="T49" fmla="*/ 377 h 3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89" h="392">
                        <a:moveTo>
                          <a:pt x="140" y="377"/>
                        </a:moveTo>
                        <a:cubicBezTo>
                          <a:pt x="130" y="392"/>
                          <a:pt x="0" y="275"/>
                          <a:pt x="24" y="262"/>
                        </a:cubicBezTo>
                        <a:cubicBezTo>
                          <a:pt x="4" y="256"/>
                          <a:pt x="22" y="182"/>
                          <a:pt x="22" y="172"/>
                        </a:cubicBezTo>
                        <a:cubicBezTo>
                          <a:pt x="21" y="162"/>
                          <a:pt x="64" y="90"/>
                          <a:pt x="76" y="95"/>
                        </a:cubicBezTo>
                        <a:cubicBezTo>
                          <a:pt x="83" y="63"/>
                          <a:pt x="159" y="60"/>
                          <a:pt x="164" y="42"/>
                        </a:cubicBezTo>
                        <a:cubicBezTo>
                          <a:pt x="165" y="41"/>
                          <a:pt x="172" y="42"/>
                          <a:pt x="175" y="43"/>
                        </a:cubicBezTo>
                        <a:cubicBezTo>
                          <a:pt x="174" y="44"/>
                          <a:pt x="183" y="30"/>
                          <a:pt x="179" y="45"/>
                        </a:cubicBezTo>
                        <a:cubicBezTo>
                          <a:pt x="179" y="44"/>
                          <a:pt x="180" y="44"/>
                          <a:pt x="180" y="44"/>
                        </a:cubicBezTo>
                        <a:cubicBezTo>
                          <a:pt x="192" y="0"/>
                          <a:pt x="321" y="102"/>
                          <a:pt x="328" y="100"/>
                        </a:cubicBezTo>
                        <a:cubicBezTo>
                          <a:pt x="327" y="109"/>
                          <a:pt x="358" y="126"/>
                          <a:pt x="359" y="143"/>
                        </a:cubicBezTo>
                        <a:cubicBezTo>
                          <a:pt x="360" y="148"/>
                          <a:pt x="363" y="171"/>
                          <a:pt x="362" y="178"/>
                        </a:cubicBezTo>
                        <a:cubicBezTo>
                          <a:pt x="389" y="187"/>
                          <a:pt x="366" y="262"/>
                          <a:pt x="358" y="260"/>
                        </a:cubicBezTo>
                        <a:cubicBezTo>
                          <a:pt x="358" y="262"/>
                          <a:pt x="356" y="268"/>
                          <a:pt x="355" y="270"/>
                        </a:cubicBezTo>
                        <a:cubicBezTo>
                          <a:pt x="356" y="267"/>
                          <a:pt x="358" y="267"/>
                          <a:pt x="362" y="270"/>
                        </a:cubicBezTo>
                        <a:cubicBezTo>
                          <a:pt x="361" y="271"/>
                          <a:pt x="361" y="271"/>
                          <a:pt x="362" y="272"/>
                        </a:cubicBezTo>
                        <a:cubicBezTo>
                          <a:pt x="355" y="271"/>
                          <a:pt x="314" y="341"/>
                          <a:pt x="314" y="344"/>
                        </a:cubicBezTo>
                        <a:cubicBezTo>
                          <a:pt x="311" y="343"/>
                          <a:pt x="311" y="342"/>
                          <a:pt x="313" y="342"/>
                        </a:cubicBezTo>
                        <a:cubicBezTo>
                          <a:pt x="301" y="342"/>
                          <a:pt x="310" y="349"/>
                          <a:pt x="300" y="346"/>
                        </a:cubicBezTo>
                        <a:cubicBezTo>
                          <a:pt x="298" y="354"/>
                          <a:pt x="291" y="362"/>
                          <a:pt x="281" y="357"/>
                        </a:cubicBezTo>
                        <a:cubicBezTo>
                          <a:pt x="280" y="359"/>
                          <a:pt x="240" y="390"/>
                          <a:pt x="242" y="376"/>
                        </a:cubicBezTo>
                        <a:cubicBezTo>
                          <a:pt x="240" y="380"/>
                          <a:pt x="234" y="392"/>
                          <a:pt x="234" y="380"/>
                        </a:cubicBezTo>
                        <a:cubicBezTo>
                          <a:pt x="232" y="380"/>
                          <a:pt x="209" y="387"/>
                          <a:pt x="213" y="377"/>
                        </a:cubicBezTo>
                        <a:cubicBezTo>
                          <a:pt x="200" y="376"/>
                          <a:pt x="186" y="377"/>
                          <a:pt x="169" y="374"/>
                        </a:cubicBezTo>
                        <a:cubicBezTo>
                          <a:pt x="167" y="384"/>
                          <a:pt x="160" y="379"/>
                          <a:pt x="160" y="374"/>
                        </a:cubicBezTo>
                        <a:cubicBezTo>
                          <a:pt x="154" y="373"/>
                          <a:pt x="145" y="378"/>
                          <a:pt x="140" y="377"/>
                        </a:cubicBezTo>
                      </a:path>
                    </a:pathLst>
                  </a:custGeom>
                  <a:solidFill>
                    <a:srgbClr val="006CB6">
                      <a:alpha val="90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3981356" y="2276828"/>
                  <a:ext cx="174430" cy="18700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r>
                    <a:rPr lang="en-US" altLang="ko-KR" sz="600" spc="-10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ffectLst>
                        <a:outerShdw blurRad="127000" algn="ctr" rotWithShape="0">
                          <a:prstClr val="black">
                            <a:alpha val="25000"/>
                          </a:prstClr>
                        </a:outerShdw>
                      </a:effectLst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3</a:t>
                  </a:r>
                  <a:endParaRPr lang="ko-KR" altLang="en-US" sz="6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127000" algn="ctr" rotWithShape="0">
                        <a:prstClr val="black">
                          <a:alpha val="25000"/>
                        </a:prstClr>
                      </a:outerShdw>
                    </a:effectLst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</p:grpSp>
      </p:grpSp>
      <p:sp>
        <p:nvSpPr>
          <p:cNvPr id="24" name="TextBox 23"/>
          <p:cNvSpPr txBox="1"/>
          <p:nvPr/>
        </p:nvSpPr>
        <p:spPr>
          <a:xfrm>
            <a:off x="3240088" y="632601"/>
            <a:ext cx="703262" cy="369194"/>
          </a:xfrm>
          <a:prstGeom prst="rect">
            <a:avLst/>
          </a:prstGeom>
          <a:solidFill>
            <a:srgbClr val="004370"/>
          </a:solidFill>
        </p:spPr>
        <p:txBody>
          <a:bodyPr wrap="none" rtlCol="0" anchor="ctr">
            <a:noAutofit/>
          </a:bodyPr>
          <a:lstStyle/>
          <a:p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사례 </a:t>
            </a:r>
            <a:r>
              <a:rPr lang="en-US" altLang="ko-KR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</a:t>
            </a:r>
            <a:endParaRPr lang="ko-KR" altLang="en-US" sz="20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1188" y="1405732"/>
            <a:ext cx="2614082" cy="34289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이해당사자가 </a:t>
            </a:r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직접</a:t>
            </a:r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lang="ko-KR" altLang="en-US" spc="-1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itchFamily="18" charset="-127"/>
                <a:ea typeface="KoPub돋움체 Light" pitchFamily="18" charset="-127"/>
              </a:rPr>
              <a:t>공직자등에게</a:t>
            </a:r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itchFamily="18" charset="-127"/>
                <a:ea typeface="KoPub돋움체 Light" pitchFamily="18" charset="-127"/>
              </a:rPr>
              <a:t> 부정청탁</a:t>
            </a:r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을 하는 경우</a:t>
            </a:r>
            <a:endParaRPr lang="ko-KR" altLang="en-US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1188" y="1886024"/>
            <a:ext cx="8027987" cy="914326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fontAlgn="base">
              <a:lnSpc>
                <a:spcPct val="130000"/>
              </a:lnSpc>
            </a:pP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개발제한구역 내에 토지를 소유하고 있는 </a:t>
            </a:r>
            <a:r>
              <a:rPr lang="en-US" altLang="ko-KR" sz="1400" dirty="0" smtClean="0">
                <a:latin typeface="KoPub돋움체 Light" pitchFamily="18" charset="-127"/>
                <a:ea typeface="KoPub돋움체 Light" pitchFamily="18" charset="-127"/>
              </a:rPr>
              <a:t>A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가 ○○군청 담당공무원 </a:t>
            </a:r>
            <a:r>
              <a:rPr lang="en-US" altLang="ko-KR" sz="1400" dirty="0" smtClean="0">
                <a:latin typeface="KoPub돋움체 Light" pitchFamily="18" charset="-127"/>
                <a:ea typeface="KoPub돋움체 Light" pitchFamily="18" charset="-127"/>
              </a:rPr>
              <a:t>C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에게 </a:t>
            </a:r>
            <a:r>
              <a:rPr lang="ko-KR" altLang="en-US" sz="1400" b="1" dirty="0" smtClean="0">
                <a:latin typeface="KoPub돋움체 Light" pitchFamily="18" charset="-127"/>
                <a:ea typeface="KoPub돋움체 Light" pitchFamily="18" charset="-127"/>
              </a:rPr>
              <a:t>토지형질변경허가신청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을  하였는데</a:t>
            </a:r>
            <a:r>
              <a:rPr lang="en-US" altLang="ko-KR" sz="1400" dirty="0" smtClean="0">
                <a:latin typeface="KoPub돋움체 Light" pitchFamily="18" charset="-127"/>
                <a:ea typeface="KoPub돋움체 Light" pitchFamily="18" charset="-127"/>
              </a:rPr>
              <a:t>, </a:t>
            </a:r>
          </a:p>
          <a:p>
            <a:pPr fontAlgn="base">
              <a:lnSpc>
                <a:spcPct val="130000"/>
              </a:lnSpc>
            </a:pP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해당 토지가 개발제한구역법령상 형질변경허가 </a:t>
            </a:r>
            <a:r>
              <a:rPr lang="ko-KR" altLang="en-US" sz="1400" b="1" dirty="0" smtClean="0">
                <a:latin typeface="KoPub돋움체 Light" pitchFamily="18" charset="-127"/>
                <a:ea typeface="KoPub돋움체 Light" pitchFamily="18" charset="-127"/>
              </a:rPr>
              <a:t>요건을 갖추지 못했다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는 것을 알면서도 </a:t>
            </a:r>
            <a:r>
              <a:rPr lang="en-US" altLang="ko-KR" sz="1400" dirty="0" smtClean="0">
                <a:latin typeface="KoPub돋움체 Light" pitchFamily="18" charset="-127"/>
                <a:ea typeface="KoPub돋움체 Light" pitchFamily="18" charset="-127"/>
              </a:rPr>
              <a:t>C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를 </a:t>
            </a:r>
            <a:r>
              <a:rPr lang="ko-KR" altLang="en-US" sz="1400" dirty="0" smtClean="0">
                <a:latin typeface="KoPub돋움체 Bold" pitchFamily="18" charset="-127"/>
                <a:ea typeface="KoPub돋움체 Bold" pitchFamily="18" charset="-127"/>
              </a:rPr>
              <a:t>직접 찾아가 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허가를 </a:t>
            </a:r>
            <a:endParaRPr lang="en-US" altLang="ko-KR" sz="1400" dirty="0" smtClean="0">
              <a:latin typeface="KoPub돋움체 Light" pitchFamily="18" charset="-127"/>
              <a:ea typeface="KoPub돋움체 Light" pitchFamily="18" charset="-127"/>
            </a:endParaRPr>
          </a:p>
          <a:p>
            <a:pPr fontAlgn="base">
              <a:lnSpc>
                <a:spcPct val="130000"/>
              </a:lnSpc>
            </a:pP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내 줄 것을 부탁한 경우</a:t>
            </a:r>
            <a:endParaRPr lang="ko-KR" altLang="en-US" sz="1400" dirty="0">
              <a:latin typeface="KoPub돋움체 Light" pitchFamily="18" charset="-127"/>
              <a:ea typeface="KoPub돋움체 Light" pitchFamily="18" charset="-127"/>
            </a:endParaRPr>
          </a:p>
        </p:txBody>
      </p:sp>
      <p:grpSp>
        <p:nvGrpSpPr>
          <p:cNvPr id="25" name="그룹 60"/>
          <p:cNvGrpSpPr/>
          <p:nvPr/>
        </p:nvGrpSpPr>
        <p:grpSpPr>
          <a:xfrm>
            <a:off x="1461670" y="3104703"/>
            <a:ext cx="1319630" cy="276672"/>
            <a:chOff x="1014000" y="2332738"/>
            <a:chExt cx="974967" cy="188119"/>
          </a:xfrm>
        </p:grpSpPr>
        <p:sp>
          <p:nvSpPr>
            <p:cNvPr id="51" name="타원 50"/>
            <p:cNvSpPr/>
            <p:nvPr/>
          </p:nvSpPr>
          <p:spPr>
            <a:xfrm>
              <a:off x="1014000" y="2357478"/>
              <a:ext cx="132987" cy="122388"/>
            </a:xfrm>
            <a:prstGeom prst="ellipse">
              <a:avLst/>
            </a:prstGeom>
            <a:solidFill>
              <a:srgbClr val="00B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131124" y="2332738"/>
              <a:ext cx="857843" cy="188119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토지소유자  </a:t>
              </a:r>
              <a:r>
                <a:rPr lang="en-US" altLang="ko-KR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A</a:t>
              </a:r>
              <a:endParaRPr lang="ko-KR" altLang="en-US" sz="14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</p:grpSp>
      <p:grpSp>
        <p:nvGrpSpPr>
          <p:cNvPr id="27" name="그룹 64"/>
          <p:cNvGrpSpPr/>
          <p:nvPr/>
        </p:nvGrpSpPr>
        <p:grpSpPr>
          <a:xfrm>
            <a:off x="6147696" y="3104703"/>
            <a:ext cx="1615180" cy="276672"/>
            <a:chOff x="5919096" y="3076128"/>
            <a:chExt cx="1615180" cy="276672"/>
          </a:xfrm>
        </p:grpSpPr>
        <p:sp>
          <p:nvSpPr>
            <p:cNvPr id="57" name="TextBox 56"/>
            <p:cNvSpPr txBox="1"/>
            <p:nvPr/>
          </p:nvSpPr>
          <p:spPr>
            <a:xfrm>
              <a:off x="6099790" y="3076128"/>
              <a:ext cx="1434486" cy="27667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군청 담당공무원 </a:t>
              </a:r>
              <a:r>
                <a:rPr lang="en-US" altLang="ko-KR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C</a:t>
              </a:r>
              <a:endParaRPr lang="ko-KR" altLang="en-US" sz="14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107" name="직사각형 106"/>
            <p:cNvSpPr/>
            <p:nvPr/>
          </p:nvSpPr>
          <p:spPr>
            <a:xfrm>
              <a:off x="5919096" y="3114670"/>
              <a:ext cx="179999" cy="180000"/>
            </a:xfrm>
            <a:prstGeom prst="rect">
              <a:avLst/>
            </a:prstGeom>
            <a:solidFill>
              <a:srgbClr val="FCB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/>
                <a:t> </a:t>
              </a:r>
              <a:endParaRPr lang="ko-KR" altLang="en-US" sz="1400" dirty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611188" y="4491573"/>
            <a:ext cx="7837487" cy="578886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fontAlgn="base"/>
            <a:endParaRPr lang="ko-KR" altLang="en-US" sz="1400" dirty="0"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200919" y="4198018"/>
            <a:ext cx="481864" cy="49841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40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CB81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?</a:t>
            </a:r>
            <a:endParaRPr lang="ko-KR" altLang="en-US" sz="40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FCB81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grpSp>
        <p:nvGrpSpPr>
          <p:cNvPr id="28" name="그룹 28"/>
          <p:cNvGrpSpPr/>
          <p:nvPr/>
        </p:nvGrpSpPr>
        <p:grpSpPr>
          <a:xfrm>
            <a:off x="985859" y="3562350"/>
            <a:ext cx="1666066" cy="637058"/>
            <a:chOff x="985859" y="3033202"/>
            <a:chExt cx="1666066" cy="754635"/>
          </a:xfrm>
        </p:grpSpPr>
        <p:sp>
          <p:nvSpPr>
            <p:cNvPr id="69" name="TextBox 68"/>
            <p:cNvSpPr txBox="1"/>
            <p:nvPr/>
          </p:nvSpPr>
          <p:spPr>
            <a:xfrm>
              <a:off x="985859" y="3033202"/>
              <a:ext cx="1666066" cy="618516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12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형질변경허가신청 </a:t>
              </a:r>
              <a:endParaRPr lang="en-US" altLang="ko-KR" sz="12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algn="ctr"/>
              <a:r>
                <a:rPr lang="ko-KR" altLang="en-US" sz="12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잘 좀 처리해 주세요</a:t>
              </a:r>
              <a:r>
                <a:rPr lang="en-US" altLang="ko-KR" sz="12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!</a:t>
              </a:r>
              <a:endParaRPr lang="ko-KR" altLang="en-US" sz="12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70" name="이등변 삼각형 69"/>
            <p:cNvSpPr/>
            <p:nvPr/>
          </p:nvSpPr>
          <p:spPr>
            <a:xfrm rot="10800000" flipH="1">
              <a:off x="1925557" y="3654293"/>
              <a:ext cx="108347" cy="133544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9" name="그룹 37"/>
          <p:cNvGrpSpPr/>
          <p:nvPr/>
        </p:nvGrpSpPr>
        <p:grpSpPr>
          <a:xfrm>
            <a:off x="6423333" y="3562350"/>
            <a:ext cx="1680170" cy="637058"/>
            <a:chOff x="6423333" y="3067051"/>
            <a:chExt cx="1680170" cy="754635"/>
          </a:xfrm>
        </p:grpSpPr>
        <p:sp>
          <p:nvSpPr>
            <p:cNvPr id="72" name="TextBox 71"/>
            <p:cNvSpPr txBox="1"/>
            <p:nvPr/>
          </p:nvSpPr>
          <p:spPr>
            <a:xfrm>
              <a:off x="6423333" y="3067051"/>
              <a:ext cx="1680170" cy="618516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12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요건이 미비한데</a:t>
              </a:r>
              <a:r>
                <a:rPr lang="en-US" altLang="ko-KR" sz="12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,</a:t>
              </a:r>
            </a:p>
            <a:p>
              <a:pPr algn="ctr"/>
              <a:r>
                <a:rPr lang="ko-KR" altLang="en-US" sz="12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어떻게 해야 하지</a:t>
              </a:r>
              <a:r>
                <a:rPr lang="en-US" altLang="ko-KR" sz="12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..</a:t>
              </a:r>
            </a:p>
          </p:txBody>
        </p:sp>
        <p:sp>
          <p:nvSpPr>
            <p:cNvPr id="73" name="이등변 삼각형 72"/>
            <p:cNvSpPr/>
            <p:nvPr/>
          </p:nvSpPr>
          <p:spPr>
            <a:xfrm rot="10800000">
              <a:off x="6939833" y="3688142"/>
              <a:ext cx="108347" cy="133544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1628688" y="5215751"/>
            <a:ext cx="777232" cy="19215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토지소유자 </a:t>
            </a:r>
            <a:r>
              <a:rPr lang="en-US" altLang="ko-KR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A</a:t>
            </a:r>
            <a:endParaRPr lang="ko-KR" altLang="en-US" sz="12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75" name="오른쪽 화살표 74"/>
          <p:cNvSpPr/>
          <p:nvPr/>
        </p:nvSpPr>
        <p:spPr>
          <a:xfrm>
            <a:off x="2428874" y="4451224"/>
            <a:ext cx="4000514" cy="401224"/>
          </a:xfrm>
          <a:prstGeom prst="rightArrow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0043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B0F0"/>
              </a:solidFill>
            </a:endParaRPr>
          </a:p>
        </p:txBody>
      </p:sp>
      <p:sp>
        <p:nvSpPr>
          <p:cNvPr id="77" name="Oval 48"/>
          <p:cNvSpPr>
            <a:spLocks noChangeArrowheads="1"/>
          </p:cNvSpPr>
          <p:nvPr/>
        </p:nvSpPr>
        <p:spPr bwMode="auto">
          <a:xfrm>
            <a:off x="1953320" y="4275100"/>
            <a:ext cx="193139" cy="165614"/>
          </a:xfrm>
          <a:prstGeom prst="ellipse">
            <a:avLst/>
          </a:prstGeom>
          <a:solidFill>
            <a:srgbClr val="00B0D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rgbClr val="77933C"/>
              </a:solidFill>
            </a:endParaRPr>
          </a:p>
        </p:txBody>
      </p:sp>
      <p:pic>
        <p:nvPicPr>
          <p:cNvPr id="79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016"/>
          <a:stretch/>
        </p:blipFill>
        <p:spPr bwMode="auto">
          <a:xfrm>
            <a:off x="608485" y="5175708"/>
            <a:ext cx="7920000" cy="13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6518237" y="5215751"/>
            <a:ext cx="777232" cy="19215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군청 담당 공무원 </a:t>
            </a:r>
            <a:r>
              <a:rPr lang="en-US" altLang="ko-KR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C</a:t>
            </a:r>
            <a:endParaRPr lang="ko-KR" altLang="en-US" sz="12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pSp>
        <p:nvGrpSpPr>
          <p:cNvPr id="30" name="그룹 24"/>
          <p:cNvGrpSpPr/>
          <p:nvPr/>
        </p:nvGrpSpPr>
        <p:grpSpPr>
          <a:xfrm>
            <a:off x="1137895" y="5443022"/>
            <a:ext cx="1880921" cy="926065"/>
            <a:chOff x="918820" y="5260975"/>
            <a:chExt cx="1880921" cy="1096982"/>
          </a:xfrm>
        </p:grpSpPr>
        <p:sp>
          <p:nvSpPr>
            <p:cNvPr id="82" name="직사각형 81"/>
            <p:cNvSpPr/>
            <p:nvPr/>
          </p:nvSpPr>
          <p:spPr>
            <a:xfrm>
              <a:off x="918820" y="5438774"/>
              <a:ext cx="1880921" cy="919183"/>
            </a:xfrm>
            <a:prstGeom prst="rect">
              <a:avLst/>
            </a:prstGeom>
            <a:solidFill>
              <a:srgbClr val="00B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000124" y="5604547"/>
              <a:ext cx="1743075" cy="4637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algn="ctr"/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제재대상에서 제외되는</a:t>
              </a:r>
              <a:endPara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algn="ctr"/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직접 청탁</a:t>
              </a:r>
              <a:endParaRPr lang="ko-KR" altLang="en-US" sz="14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84" name="이등변 삼각형 83"/>
            <p:cNvSpPr/>
            <p:nvPr/>
          </p:nvSpPr>
          <p:spPr>
            <a:xfrm flipH="1">
              <a:off x="1746833" y="5260975"/>
              <a:ext cx="164814" cy="181563"/>
            </a:xfrm>
            <a:prstGeom prst="triangle">
              <a:avLst/>
            </a:prstGeom>
            <a:solidFill>
              <a:srgbClr val="00B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1" name="그룹 91"/>
          <p:cNvGrpSpPr/>
          <p:nvPr/>
        </p:nvGrpSpPr>
        <p:grpSpPr>
          <a:xfrm>
            <a:off x="6644641" y="4328963"/>
            <a:ext cx="513080" cy="848031"/>
            <a:chOff x="4648174" y="6121868"/>
            <a:chExt cx="481307" cy="942337"/>
          </a:xfrm>
          <a:solidFill>
            <a:srgbClr val="FCB811"/>
          </a:solidFill>
        </p:grpSpPr>
        <p:sp>
          <p:nvSpPr>
            <p:cNvPr id="86" name="Line 10"/>
            <p:cNvSpPr>
              <a:spLocks noChangeShapeType="1"/>
            </p:cNvSpPr>
            <p:nvPr/>
          </p:nvSpPr>
          <p:spPr bwMode="auto">
            <a:xfrm>
              <a:off x="4888828" y="612186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948778"/>
                </a:solidFill>
              </a:endParaRPr>
            </a:p>
          </p:txBody>
        </p:sp>
        <p:sp>
          <p:nvSpPr>
            <p:cNvPr id="87" name="Line 11"/>
            <p:cNvSpPr>
              <a:spLocks noChangeShapeType="1"/>
            </p:cNvSpPr>
            <p:nvPr/>
          </p:nvSpPr>
          <p:spPr bwMode="auto">
            <a:xfrm>
              <a:off x="4888828" y="612186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948778"/>
                </a:solidFill>
              </a:endParaRPr>
            </a:p>
          </p:txBody>
        </p:sp>
        <p:sp>
          <p:nvSpPr>
            <p:cNvPr id="88" name="Freeform 12"/>
            <p:cNvSpPr>
              <a:spLocks/>
            </p:cNvSpPr>
            <p:nvPr/>
          </p:nvSpPr>
          <p:spPr bwMode="auto">
            <a:xfrm>
              <a:off x="4648174" y="6225886"/>
              <a:ext cx="481307" cy="838319"/>
            </a:xfrm>
            <a:custGeom>
              <a:avLst/>
              <a:gdLst>
                <a:gd name="T0" fmla="*/ 924 w 1092"/>
                <a:gd name="T1" fmla="*/ 64 h 1902"/>
                <a:gd name="T2" fmla="*/ 920 w 1092"/>
                <a:gd name="T3" fmla="*/ 52 h 1902"/>
                <a:gd name="T4" fmla="*/ 906 w 1092"/>
                <a:gd name="T5" fmla="*/ 30 h 1902"/>
                <a:gd name="T6" fmla="*/ 888 w 1092"/>
                <a:gd name="T7" fmla="*/ 14 h 1902"/>
                <a:gd name="T8" fmla="*/ 864 w 1092"/>
                <a:gd name="T9" fmla="*/ 4 h 1902"/>
                <a:gd name="T10" fmla="*/ 852 w 1092"/>
                <a:gd name="T11" fmla="*/ 0 h 1902"/>
                <a:gd name="T12" fmla="*/ 840 w 1092"/>
                <a:gd name="T13" fmla="*/ 0 h 1902"/>
                <a:gd name="T14" fmla="*/ 838 w 1092"/>
                <a:gd name="T15" fmla="*/ 0 h 1902"/>
                <a:gd name="T16" fmla="*/ 646 w 1092"/>
                <a:gd name="T17" fmla="*/ 0 h 1902"/>
                <a:gd name="T18" fmla="*/ 402 w 1092"/>
                <a:gd name="T19" fmla="*/ 654 h 1902"/>
                <a:gd name="T20" fmla="*/ 238 w 1092"/>
                <a:gd name="T21" fmla="*/ 0 h 1902"/>
                <a:gd name="T22" fmla="*/ 244 w 1092"/>
                <a:gd name="T23" fmla="*/ 0 h 1902"/>
                <a:gd name="T24" fmla="*/ 232 w 1092"/>
                <a:gd name="T25" fmla="*/ 2 h 1902"/>
                <a:gd name="T26" fmla="*/ 208 w 1092"/>
                <a:gd name="T27" fmla="*/ 12 h 1902"/>
                <a:gd name="T28" fmla="*/ 188 w 1092"/>
                <a:gd name="T29" fmla="*/ 28 h 1902"/>
                <a:gd name="T30" fmla="*/ 174 w 1092"/>
                <a:gd name="T31" fmla="*/ 50 h 1902"/>
                <a:gd name="T32" fmla="*/ 2 w 1092"/>
                <a:gd name="T33" fmla="*/ 732 h 1902"/>
                <a:gd name="T34" fmla="*/ 0 w 1092"/>
                <a:gd name="T35" fmla="*/ 750 h 1902"/>
                <a:gd name="T36" fmla="*/ 6 w 1092"/>
                <a:gd name="T37" fmla="*/ 782 h 1902"/>
                <a:gd name="T38" fmla="*/ 22 w 1092"/>
                <a:gd name="T39" fmla="*/ 810 h 1902"/>
                <a:gd name="T40" fmla="*/ 48 w 1092"/>
                <a:gd name="T41" fmla="*/ 828 h 1902"/>
                <a:gd name="T42" fmla="*/ 64 w 1092"/>
                <a:gd name="T43" fmla="*/ 834 h 1902"/>
                <a:gd name="T44" fmla="*/ 96 w 1092"/>
                <a:gd name="T45" fmla="*/ 836 h 1902"/>
                <a:gd name="T46" fmla="*/ 128 w 1092"/>
                <a:gd name="T47" fmla="*/ 824 h 1902"/>
                <a:gd name="T48" fmla="*/ 150 w 1092"/>
                <a:gd name="T49" fmla="*/ 804 h 1902"/>
                <a:gd name="T50" fmla="*/ 164 w 1092"/>
                <a:gd name="T51" fmla="*/ 774 h 1902"/>
                <a:gd name="T52" fmla="*/ 302 w 1092"/>
                <a:gd name="T53" fmla="*/ 510 h 1902"/>
                <a:gd name="T54" fmla="*/ 302 w 1092"/>
                <a:gd name="T55" fmla="*/ 516 h 1902"/>
                <a:gd name="T56" fmla="*/ 302 w 1092"/>
                <a:gd name="T57" fmla="*/ 1788 h 1902"/>
                <a:gd name="T58" fmla="*/ 306 w 1092"/>
                <a:gd name="T59" fmla="*/ 1814 h 1902"/>
                <a:gd name="T60" fmla="*/ 312 w 1092"/>
                <a:gd name="T61" fmla="*/ 1838 h 1902"/>
                <a:gd name="T62" fmla="*/ 324 w 1092"/>
                <a:gd name="T63" fmla="*/ 1858 h 1902"/>
                <a:gd name="T64" fmla="*/ 356 w 1092"/>
                <a:gd name="T65" fmla="*/ 1886 h 1902"/>
                <a:gd name="T66" fmla="*/ 394 w 1092"/>
                <a:gd name="T67" fmla="*/ 1900 h 1902"/>
                <a:gd name="T68" fmla="*/ 436 w 1092"/>
                <a:gd name="T69" fmla="*/ 1900 h 1902"/>
                <a:gd name="T70" fmla="*/ 476 w 1092"/>
                <a:gd name="T71" fmla="*/ 1884 h 1902"/>
                <a:gd name="T72" fmla="*/ 508 w 1092"/>
                <a:gd name="T73" fmla="*/ 1856 h 1902"/>
                <a:gd name="T74" fmla="*/ 518 w 1092"/>
                <a:gd name="T75" fmla="*/ 1836 h 1902"/>
                <a:gd name="T76" fmla="*/ 526 w 1092"/>
                <a:gd name="T77" fmla="*/ 1814 h 1902"/>
                <a:gd name="T78" fmla="*/ 528 w 1092"/>
                <a:gd name="T79" fmla="*/ 1788 h 1902"/>
                <a:gd name="T80" fmla="*/ 566 w 1092"/>
                <a:gd name="T81" fmla="*/ 924 h 1902"/>
                <a:gd name="T82" fmla="*/ 566 w 1092"/>
                <a:gd name="T83" fmla="*/ 1788 h 1902"/>
                <a:gd name="T84" fmla="*/ 570 w 1092"/>
                <a:gd name="T85" fmla="*/ 1814 h 1902"/>
                <a:gd name="T86" fmla="*/ 576 w 1092"/>
                <a:gd name="T87" fmla="*/ 1836 h 1902"/>
                <a:gd name="T88" fmla="*/ 588 w 1092"/>
                <a:gd name="T89" fmla="*/ 1856 h 1902"/>
                <a:gd name="T90" fmla="*/ 618 w 1092"/>
                <a:gd name="T91" fmla="*/ 1884 h 1902"/>
                <a:gd name="T92" fmla="*/ 658 w 1092"/>
                <a:gd name="T93" fmla="*/ 1900 h 1902"/>
                <a:gd name="T94" fmla="*/ 700 w 1092"/>
                <a:gd name="T95" fmla="*/ 1900 h 1902"/>
                <a:gd name="T96" fmla="*/ 740 w 1092"/>
                <a:gd name="T97" fmla="*/ 1886 h 1902"/>
                <a:gd name="T98" fmla="*/ 772 w 1092"/>
                <a:gd name="T99" fmla="*/ 1858 h 1902"/>
                <a:gd name="T100" fmla="*/ 782 w 1092"/>
                <a:gd name="T101" fmla="*/ 1838 h 1902"/>
                <a:gd name="T102" fmla="*/ 790 w 1092"/>
                <a:gd name="T103" fmla="*/ 1814 h 1902"/>
                <a:gd name="T104" fmla="*/ 792 w 1092"/>
                <a:gd name="T105" fmla="*/ 1788 h 1902"/>
                <a:gd name="T106" fmla="*/ 928 w 1092"/>
                <a:gd name="T107" fmla="*/ 774 h 1902"/>
                <a:gd name="T108" fmla="*/ 932 w 1092"/>
                <a:gd name="T109" fmla="*/ 790 h 1902"/>
                <a:gd name="T110" fmla="*/ 952 w 1092"/>
                <a:gd name="T111" fmla="*/ 816 h 1902"/>
                <a:gd name="T112" fmla="*/ 980 w 1092"/>
                <a:gd name="T113" fmla="*/ 832 h 1902"/>
                <a:gd name="T114" fmla="*/ 1012 w 1092"/>
                <a:gd name="T115" fmla="*/ 836 h 1902"/>
                <a:gd name="T116" fmla="*/ 1028 w 1092"/>
                <a:gd name="T117" fmla="*/ 834 h 1902"/>
                <a:gd name="T118" fmla="*/ 1058 w 1092"/>
                <a:gd name="T119" fmla="*/ 820 h 1902"/>
                <a:gd name="T120" fmla="*/ 1080 w 1092"/>
                <a:gd name="T121" fmla="*/ 796 h 1902"/>
                <a:gd name="T122" fmla="*/ 1090 w 1092"/>
                <a:gd name="T123" fmla="*/ 766 h 1902"/>
                <a:gd name="T124" fmla="*/ 1090 w 1092"/>
                <a:gd name="T125" fmla="*/ 732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92" h="1902">
                  <a:moveTo>
                    <a:pt x="1090" y="732"/>
                  </a:moveTo>
                  <a:lnTo>
                    <a:pt x="924" y="64"/>
                  </a:lnTo>
                  <a:lnTo>
                    <a:pt x="924" y="64"/>
                  </a:lnTo>
                  <a:lnTo>
                    <a:pt x="920" y="52"/>
                  </a:lnTo>
                  <a:lnTo>
                    <a:pt x="914" y="40"/>
                  </a:lnTo>
                  <a:lnTo>
                    <a:pt x="906" y="30"/>
                  </a:lnTo>
                  <a:lnTo>
                    <a:pt x="898" y="20"/>
                  </a:lnTo>
                  <a:lnTo>
                    <a:pt x="888" y="14"/>
                  </a:lnTo>
                  <a:lnTo>
                    <a:pt x="876" y="8"/>
                  </a:lnTo>
                  <a:lnTo>
                    <a:pt x="864" y="4"/>
                  </a:lnTo>
                  <a:lnTo>
                    <a:pt x="852" y="0"/>
                  </a:lnTo>
                  <a:lnTo>
                    <a:pt x="852" y="0"/>
                  </a:lnTo>
                  <a:lnTo>
                    <a:pt x="840" y="0"/>
                  </a:lnTo>
                  <a:lnTo>
                    <a:pt x="840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646" y="0"/>
                  </a:lnTo>
                  <a:lnTo>
                    <a:pt x="690" y="654"/>
                  </a:lnTo>
                  <a:lnTo>
                    <a:pt x="402" y="654"/>
                  </a:lnTo>
                  <a:lnTo>
                    <a:pt x="446" y="0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32" y="2"/>
                  </a:lnTo>
                  <a:lnTo>
                    <a:pt x="220" y="6"/>
                  </a:lnTo>
                  <a:lnTo>
                    <a:pt x="208" y="12"/>
                  </a:lnTo>
                  <a:lnTo>
                    <a:pt x="196" y="20"/>
                  </a:lnTo>
                  <a:lnTo>
                    <a:pt x="188" y="28"/>
                  </a:lnTo>
                  <a:lnTo>
                    <a:pt x="180" y="38"/>
                  </a:lnTo>
                  <a:lnTo>
                    <a:pt x="174" y="50"/>
                  </a:lnTo>
                  <a:lnTo>
                    <a:pt x="168" y="64"/>
                  </a:lnTo>
                  <a:lnTo>
                    <a:pt x="2" y="732"/>
                  </a:lnTo>
                  <a:lnTo>
                    <a:pt x="2" y="732"/>
                  </a:lnTo>
                  <a:lnTo>
                    <a:pt x="0" y="750"/>
                  </a:lnTo>
                  <a:lnTo>
                    <a:pt x="2" y="766"/>
                  </a:lnTo>
                  <a:lnTo>
                    <a:pt x="6" y="782"/>
                  </a:lnTo>
                  <a:lnTo>
                    <a:pt x="12" y="796"/>
                  </a:lnTo>
                  <a:lnTo>
                    <a:pt x="22" y="810"/>
                  </a:lnTo>
                  <a:lnTo>
                    <a:pt x="34" y="820"/>
                  </a:lnTo>
                  <a:lnTo>
                    <a:pt x="48" y="828"/>
                  </a:lnTo>
                  <a:lnTo>
                    <a:pt x="64" y="834"/>
                  </a:lnTo>
                  <a:lnTo>
                    <a:pt x="64" y="834"/>
                  </a:lnTo>
                  <a:lnTo>
                    <a:pt x="80" y="836"/>
                  </a:lnTo>
                  <a:lnTo>
                    <a:pt x="96" y="836"/>
                  </a:lnTo>
                  <a:lnTo>
                    <a:pt x="112" y="832"/>
                  </a:lnTo>
                  <a:lnTo>
                    <a:pt x="128" y="824"/>
                  </a:lnTo>
                  <a:lnTo>
                    <a:pt x="140" y="816"/>
                  </a:lnTo>
                  <a:lnTo>
                    <a:pt x="150" y="804"/>
                  </a:lnTo>
                  <a:lnTo>
                    <a:pt x="160" y="790"/>
                  </a:lnTo>
                  <a:lnTo>
                    <a:pt x="164" y="774"/>
                  </a:lnTo>
                  <a:lnTo>
                    <a:pt x="302" y="220"/>
                  </a:lnTo>
                  <a:lnTo>
                    <a:pt x="302" y="510"/>
                  </a:lnTo>
                  <a:lnTo>
                    <a:pt x="302" y="510"/>
                  </a:lnTo>
                  <a:lnTo>
                    <a:pt x="302" y="516"/>
                  </a:lnTo>
                  <a:lnTo>
                    <a:pt x="302" y="1788"/>
                  </a:lnTo>
                  <a:lnTo>
                    <a:pt x="302" y="1788"/>
                  </a:lnTo>
                  <a:lnTo>
                    <a:pt x="304" y="1802"/>
                  </a:lnTo>
                  <a:lnTo>
                    <a:pt x="306" y="1814"/>
                  </a:lnTo>
                  <a:lnTo>
                    <a:pt x="308" y="1826"/>
                  </a:lnTo>
                  <a:lnTo>
                    <a:pt x="312" y="1838"/>
                  </a:lnTo>
                  <a:lnTo>
                    <a:pt x="318" y="1848"/>
                  </a:lnTo>
                  <a:lnTo>
                    <a:pt x="324" y="1858"/>
                  </a:lnTo>
                  <a:lnTo>
                    <a:pt x="338" y="1874"/>
                  </a:lnTo>
                  <a:lnTo>
                    <a:pt x="356" y="1886"/>
                  </a:lnTo>
                  <a:lnTo>
                    <a:pt x="374" y="1894"/>
                  </a:lnTo>
                  <a:lnTo>
                    <a:pt x="394" y="1900"/>
                  </a:lnTo>
                  <a:lnTo>
                    <a:pt x="416" y="1902"/>
                  </a:lnTo>
                  <a:lnTo>
                    <a:pt x="436" y="1900"/>
                  </a:lnTo>
                  <a:lnTo>
                    <a:pt x="456" y="1894"/>
                  </a:lnTo>
                  <a:lnTo>
                    <a:pt x="476" y="1884"/>
                  </a:lnTo>
                  <a:lnTo>
                    <a:pt x="492" y="1872"/>
                  </a:lnTo>
                  <a:lnTo>
                    <a:pt x="508" y="1856"/>
                  </a:lnTo>
                  <a:lnTo>
                    <a:pt x="514" y="1846"/>
                  </a:lnTo>
                  <a:lnTo>
                    <a:pt x="518" y="1836"/>
                  </a:lnTo>
                  <a:lnTo>
                    <a:pt x="522" y="1826"/>
                  </a:lnTo>
                  <a:lnTo>
                    <a:pt x="526" y="1814"/>
                  </a:lnTo>
                  <a:lnTo>
                    <a:pt x="528" y="1800"/>
                  </a:lnTo>
                  <a:lnTo>
                    <a:pt x="528" y="1788"/>
                  </a:lnTo>
                  <a:lnTo>
                    <a:pt x="528" y="924"/>
                  </a:lnTo>
                  <a:lnTo>
                    <a:pt x="566" y="924"/>
                  </a:lnTo>
                  <a:lnTo>
                    <a:pt x="566" y="1788"/>
                  </a:lnTo>
                  <a:lnTo>
                    <a:pt x="566" y="1788"/>
                  </a:lnTo>
                  <a:lnTo>
                    <a:pt x="568" y="1800"/>
                  </a:lnTo>
                  <a:lnTo>
                    <a:pt x="570" y="1814"/>
                  </a:lnTo>
                  <a:lnTo>
                    <a:pt x="572" y="1826"/>
                  </a:lnTo>
                  <a:lnTo>
                    <a:pt x="576" y="1836"/>
                  </a:lnTo>
                  <a:lnTo>
                    <a:pt x="582" y="1846"/>
                  </a:lnTo>
                  <a:lnTo>
                    <a:pt x="588" y="1856"/>
                  </a:lnTo>
                  <a:lnTo>
                    <a:pt x="602" y="1872"/>
                  </a:lnTo>
                  <a:lnTo>
                    <a:pt x="618" y="1884"/>
                  </a:lnTo>
                  <a:lnTo>
                    <a:pt x="638" y="1894"/>
                  </a:lnTo>
                  <a:lnTo>
                    <a:pt x="658" y="1900"/>
                  </a:lnTo>
                  <a:lnTo>
                    <a:pt x="680" y="1902"/>
                  </a:lnTo>
                  <a:lnTo>
                    <a:pt x="700" y="1900"/>
                  </a:lnTo>
                  <a:lnTo>
                    <a:pt x="722" y="1894"/>
                  </a:lnTo>
                  <a:lnTo>
                    <a:pt x="740" y="1886"/>
                  </a:lnTo>
                  <a:lnTo>
                    <a:pt x="758" y="1874"/>
                  </a:lnTo>
                  <a:lnTo>
                    <a:pt x="772" y="1858"/>
                  </a:lnTo>
                  <a:lnTo>
                    <a:pt x="778" y="1848"/>
                  </a:lnTo>
                  <a:lnTo>
                    <a:pt x="782" y="1838"/>
                  </a:lnTo>
                  <a:lnTo>
                    <a:pt x="788" y="1826"/>
                  </a:lnTo>
                  <a:lnTo>
                    <a:pt x="790" y="1814"/>
                  </a:lnTo>
                  <a:lnTo>
                    <a:pt x="792" y="1802"/>
                  </a:lnTo>
                  <a:lnTo>
                    <a:pt x="792" y="1788"/>
                  </a:lnTo>
                  <a:lnTo>
                    <a:pt x="792" y="232"/>
                  </a:lnTo>
                  <a:lnTo>
                    <a:pt x="928" y="774"/>
                  </a:lnTo>
                  <a:lnTo>
                    <a:pt x="928" y="774"/>
                  </a:lnTo>
                  <a:lnTo>
                    <a:pt x="932" y="790"/>
                  </a:lnTo>
                  <a:lnTo>
                    <a:pt x="942" y="804"/>
                  </a:lnTo>
                  <a:lnTo>
                    <a:pt x="952" y="816"/>
                  </a:lnTo>
                  <a:lnTo>
                    <a:pt x="966" y="824"/>
                  </a:lnTo>
                  <a:lnTo>
                    <a:pt x="980" y="832"/>
                  </a:lnTo>
                  <a:lnTo>
                    <a:pt x="996" y="836"/>
                  </a:lnTo>
                  <a:lnTo>
                    <a:pt x="1012" y="836"/>
                  </a:lnTo>
                  <a:lnTo>
                    <a:pt x="1028" y="834"/>
                  </a:lnTo>
                  <a:lnTo>
                    <a:pt x="1028" y="834"/>
                  </a:lnTo>
                  <a:lnTo>
                    <a:pt x="1044" y="828"/>
                  </a:lnTo>
                  <a:lnTo>
                    <a:pt x="1058" y="820"/>
                  </a:lnTo>
                  <a:lnTo>
                    <a:pt x="1070" y="810"/>
                  </a:lnTo>
                  <a:lnTo>
                    <a:pt x="1080" y="796"/>
                  </a:lnTo>
                  <a:lnTo>
                    <a:pt x="1086" y="782"/>
                  </a:lnTo>
                  <a:lnTo>
                    <a:pt x="1090" y="766"/>
                  </a:lnTo>
                  <a:lnTo>
                    <a:pt x="1092" y="750"/>
                  </a:lnTo>
                  <a:lnTo>
                    <a:pt x="1090" y="732"/>
                  </a:lnTo>
                  <a:lnTo>
                    <a:pt x="1090" y="7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948778"/>
                </a:solidFill>
              </a:endParaRPr>
            </a:p>
          </p:txBody>
        </p:sp>
        <p:sp>
          <p:nvSpPr>
            <p:cNvPr id="89" name="Freeform 13"/>
            <p:cNvSpPr>
              <a:spLocks/>
            </p:cNvSpPr>
            <p:nvPr/>
          </p:nvSpPr>
          <p:spPr bwMode="auto">
            <a:xfrm>
              <a:off x="4832410" y="6225886"/>
              <a:ext cx="112834" cy="50246"/>
            </a:xfrm>
            <a:custGeom>
              <a:avLst/>
              <a:gdLst>
                <a:gd name="T0" fmla="*/ 256 w 256"/>
                <a:gd name="T1" fmla="*/ 102 h 114"/>
                <a:gd name="T2" fmla="*/ 128 w 256"/>
                <a:gd name="T3" fmla="*/ 0 h 114"/>
                <a:gd name="T4" fmla="*/ 128 w 256"/>
                <a:gd name="T5" fmla="*/ 0 h 114"/>
                <a:gd name="T6" fmla="*/ 0 w 256"/>
                <a:gd name="T7" fmla="*/ 102 h 114"/>
                <a:gd name="T8" fmla="*/ 12 w 256"/>
                <a:gd name="T9" fmla="*/ 114 h 114"/>
                <a:gd name="T10" fmla="*/ 126 w 256"/>
                <a:gd name="T11" fmla="*/ 22 h 114"/>
                <a:gd name="T12" fmla="*/ 244 w 256"/>
                <a:gd name="T13" fmla="*/ 114 h 114"/>
                <a:gd name="T14" fmla="*/ 256 w 256"/>
                <a:gd name="T15" fmla="*/ 10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" h="114">
                  <a:moveTo>
                    <a:pt x="256" y="102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102"/>
                  </a:lnTo>
                  <a:lnTo>
                    <a:pt x="12" y="114"/>
                  </a:lnTo>
                  <a:lnTo>
                    <a:pt x="126" y="22"/>
                  </a:lnTo>
                  <a:lnTo>
                    <a:pt x="244" y="114"/>
                  </a:lnTo>
                  <a:lnTo>
                    <a:pt x="256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948778"/>
                </a:solidFill>
              </a:endParaRPr>
            </a:p>
          </p:txBody>
        </p:sp>
        <p:sp>
          <p:nvSpPr>
            <p:cNvPr id="90" name="Freeform 14"/>
            <p:cNvSpPr>
              <a:spLocks/>
            </p:cNvSpPr>
            <p:nvPr/>
          </p:nvSpPr>
          <p:spPr bwMode="auto">
            <a:xfrm>
              <a:off x="4857092" y="6231176"/>
              <a:ext cx="63469" cy="249468"/>
            </a:xfrm>
            <a:custGeom>
              <a:avLst/>
              <a:gdLst>
                <a:gd name="T0" fmla="*/ 72 w 144"/>
                <a:gd name="T1" fmla="*/ 566 h 566"/>
                <a:gd name="T2" fmla="*/ 144 w 144"/>
                <a:gd name="T3" fmla="*/ 484 h 566"/>
                <a:gd name="T4" fmla="*/ 88 w 144"/>
                <a:gd name="T5" fmla="*/ 82 h 566"/>
                <a:gd name="T6" fmla="*/ 124 w 144"/>
                <a:gd name="T7" fmla="*/ 42 h 566"/>
                <a:gd name="T8" fmla="*/ 72 w 144"/>
                <a:gd name="T9" fmla="*/ 0 h 566"/>
                <a:gd name="T10" fmla="*/ 72 w 144"/>
                <a:gd name="T11" fmla="*/ 0 h 566"/>
                <a:gd name="T12" fmla="*/ 72 w 144"/>
                <a:gd name="T13" fmla="*/ 0 h 566"/>
                <a:gd name="T14" fmla="*/ 72 w 144"/>
                <a:gd name="T15" fmla="*/ 0 h 566"/>
                <a:gd name="T16" fmla="*/ 72 w 144"/>
                <a:gd name="T17" fmla="*/ 0 h 566"/>
                <a:gd name="T18" fmla="*/ 20 w 144"/>
                <a:gd name="T19" fmla="*/ 42 h 566"/>
                <a:gd name="T20" fmla="*/ 56 w 144"/>
                <a:gd name="T21" fmla="*/ 82 h 566"/>
                <a:gd name="T22" fmla="*/ 0 w 144"/>
                <a:gd name="T23" fmla="*/ 484 h 566"/>
                <a:gd name="T24" fmla="*/ 72 w 144"/>
                <a:gd name="T25" fmla="*/ 566 h 566"/>
                <a:gd name="T26" fmla="*/ 72 w 144"/>
                <a:gd name="T27" fmla="*/ 566 h 566"/>
                <a:gd name="T28" fmla="*/ 72 w 144"/>
                <a:gd name="T29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4" h="566">
                  <a:moveTo>
                    <a:pt x="72" y="566"/>
                  </a:moveTo>
                  <a:lnTo>
                    <a:pt x="144" y="484"/>
                  </a:lnTo>
                  <a:lnTo>
                    <a:pt x="88" y="82"/>
                  </a:lnTo>
                  <a:lnTo>
                    <a:pt x="124" y="4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0" y="42"/>
                  </a:lnTo>
                  <a:lnTo>
                    <a:pt x="56" y="82"/>
                  </a:lnTo>
                  <a:lnTo>
                    <a:pt x="0" y="484"/>
                  </a:lnTo>
                  <a:lnTo>
                    <a:pt x="72" y="566"/>
                  </a:lnTo>
                  <a:lnTo>
                    <a:pt x="72" y="566"/>
                  </a:lnTo>
                  <a:lnTo>
                    <a:pt x="72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948778"/>
                </a:solidFill>
              </a:endParaRPr>
            </a:p>
          </p:txBody>
        </p:sp>
      </p:grpSp>
      <p:sp>
        <p:nvSpPr>
          <p:cNvPr id="96" name="직사각형 95"/>
          <p:cNvSpPr/>
          <p:nvPr/>
        </p:nvSpPr>
        <p:spPr>
          <a:xfrm>
            <a:off x="6825771" y="4247809"/>
            <a:ext cx="158262" cy="141026"/>
          </a:xfrm>
          <a:prstGeom prst="rect">
            <a:avLst/>
          </a:prstGeom>
          <a:solidFill>
            <a:srgbClr val="FCB8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2" name="그룹 75"/>
          <p:cNvGrpSpPr/>
          <p:nvPr/>
        </p:nvGrpSpPr>
        <p:grpSpPr>
          <a:xfrm>
            <a:off x="5607051" y="5414446"/>
            <a:ext cx="2622550" cy="1072078"/>
            <a:chOff x="5340351" y="5443021"/>
            <a:chExt cx="2622550" cy="1072078"/>
          </a:xfrm>
        </p:grpSpPr>
        <p:grpSp>
          <p:nvGrpSpPr>
            <p:cNvPr id="33" name="그룹 27"/>
            <p:cNvGrpSpPr/>
            <p:nvPr/>
          </p:nvGrpSpPr>
          <p:grpSpPr>
            <a:xfrm>
              <a:off x="5340351" y="5443021"/>
              <a:ext cx="2622550" cy="1072078"/>
              <a:chOff x="5915240" y="5260975"/>
              <a:chExt cx="2466861" cy="1057692"/>
            </a:xfrm>
          </p:grpSpPr>
          <p:sp>
            <p:nvSpPr>
              <p:cNvPr id="92" name="직사각형 91"/>
              <p:cNvSpPr/>
              <p:nvPr/>
            </p:nvSpPr>
            <p:spPr>
              <a:xfrm>
                <a:off x="5915240" y="5438774"/>
                <a:ext cx="2466861" cy="879893"/>
              </a:xfrm>
              <a:prstGeom prst="rect">
                <a:avLst/>
              </a:prstGeom>
              <a:solidFill>
                <a:srgbClr val="FCB8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754888" y="5839007"/>
                <a:ext cx="804772" cy="2163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endParaRPr lang="en-US" altLang="ko-KR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48370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/>
                <a:endParaRPr lang="en-US" altLang="ko-KR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48370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/>
                <a:r>
                  <a:rPr lang="en-US" altLang="ko-KR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4837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2</a:t>
                </a:r>
                <a:r>
                  <a:rPr lang="ko-KR" altLang="en-US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4837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년 이하</a:t>
                </a:r>
                <a:r>
                  <a:rPr lang="en-US" altLang="ko-KR" sz="1400" spc="-10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4837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 </a:t>
                </a:r>
                <a:r>
                  <a:rPr lang="ko-KR" altLang="en-US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483700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징역 또는</a:t>
                </a:r>
                <a:r>
                  <a:rPr lang="en-US" altLang="ko-KR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4837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 </a:t>
                </a:r>
                <a:r>
                  <a:rPr lang="en-US" altLang="ko-KR" sz="1400" spc="-10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4837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2</a:t>
                </a:r>
                <a:r>
                  <a:rPr lang="ko-KR" altLang="en-US" sz="1400" spc="-100" dirty="0" err="1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4837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천만원</a:t>
                </a:r>
                <a:r>
                  <a:rPr lang="ko-KR" altLang="en-US" sz="1400" spc="-10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4837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 </a:t>
                </a:r>
                <a:r>
                  <a:rPr lang="ko-KR" altLang="en-US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4837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이하 </a:t>
                </a:r>
                <a:r>
                  <a:rPr lang="ko-KR" altLang="en-US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483700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벌금</a:t>
                </a:r>
                <a:r>
                  <a:rPr lang="en-US" altLang="ko-KR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483700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 </a:t>
                </a:r>
                <a:endParaRPr lang="ko-KR" altLang="en-US" sz="1400" spc="-1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4837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94" name="이등변 삼각형 93"/>
              <p:cNvSpPr/>
              <p:nvPr/>
            </p:nvSpPr>
            <p:spPr>
              <a:xfrm flipH="1">
                <a:off x="7061190" y="5260975"/>
                <a:ext cx="164814" cy="181563"/>
              </a:xfrm>
              <a:prstGeom prst="triangle">
                <a:avLst/>
              </a:prstGeom>
              <a:solidFill>
                <a:srgbClr val="FCB8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6173985" y="5676477"/>
                <a:ext cx="1924563" cy="1477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endParaRPr lang="en-US" altLang="ko-KR" sz="1000" spc="-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483700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endParaRPr>
              </a:p>
              <a:p>
                <a:pPr algn="ctr"/>
                <a:endParaRPr lang="en-US" altLang="ko-KR" sz="1000" spc="-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483700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endParaRPr>
              </a:p>
              <a:p>
                <a:pPr algn="ctr"/>
                <a:endParaRPr lang="en-US" altLang="ko-KR" sz="1000" spc="-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483700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endParaRPr>
              </a:p>
              <a:p>
                <a:pPr algn="ctr"/>
                <a:r>
                  <a:rPr lang="ko-KR" altLang="en-US" sz="1000" spc="-5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483700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부정청탁에 </a:t>
                </a:r>
                <a:r>
                  <a:rPr lang="ko-KR" altLang="en-US" sz="1000" spc="-5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483700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따라 직무를 수행할 </a:t>
                </a:r>
                <a:r>
                  <a:rPr lang="ko-KR" altLang="en-US" sz="1000" spc="-5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483700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경우 </a:t>
                </a:r>
                <a:endParaRPr lang="en-US" altLang="ko-KR" sz="10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483700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endParaRPr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5638812" y="5673973"/>
              <a:ext cx="1924563" cy="14978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1000" spc="-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483700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거절하는 의사를 명확히 표시한 경우</a:t>
              </a:r>
              <a:endParaRPr lang="en-US" altLang="ko-KR" sz="1000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200791" y="5832688"/>
              <a:ext cx="804772" cy="21930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48370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징계 및 벌칙 대상에서 제외</a:t>
              </a:r>
              <a:endParaRPr lang="ko-KR" altLang="en-US" sz="14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</p:grpSp>
      <p:sp>
        <p:nvSpPr>
          <p:cNvPr id="99" name="Freeform 50"/>
          <p:cNvSpPr>
            <a:spLocks/>
          </p:cNvSpPr>
          <p:nvPr/>
        </p:nvSpPr>
        <p:spPr bwMode="auto">
          <a:xfrm flipH="1">
            <a:off x="1807219" y="4466659"/>
            <a:ext cx="573337" cy="713813"/>
          </a:xfrm>
          <a:custGeom>
            <a:avLst/>
            <a:gdLst>
              <a:gd name="T0" fmla="*/ 153 w 158"/>
              <a:gd name="T1" fmla="*/ 47 h 233"/>
              <a:gd name="T2" fmla="*/ 113 w 158"/>
              <a:gd name="T3" fmla="*/ 2 h 233"/>
              <a:gd name="T4" fmla="*/ 101 w 158"/>
              <a:gd name="T5" fmla="*/ 0 h 233"/>
              <a:gd name="T6" fmla="*/ 101 w 158"/>
              <a:gd name="T7" fmla="*/ 0 h 233"/>
              <a:gd name="T8" fmla="*/ 87 w 158"/>
              <a:gd name="T9" fmla="*/ 0 h 233"/>
              <a:gd name="T10" fmla="*/ 71 w 158"/>
              <a:gd name="T11" fmla="*/ 6 h 233"/>
              <a:gd name="T12" fmla="*/ 71 w 158"/>
              <a:gd name="T13" fmla="*/ 6 h 233"/>
              <a:gd name="T14" fmla="*/ 58 w 158"/>
              <a:gd name="T15" fmla="*/ 19 h 233"/>
              <a:gd name="T16" fmla="*/ 11 w 158"/>
              <a:gd name="T17" fmla="*/ 45 h 233"/>
              <a:gd name="T18" fmla="*/ 1 w 158"/>
              <a:gd name="T19" fmla="*/ 58 h 233"/>
              <a:gd name="T20" fmla="*/ 12 w 158"/>
              <a:gd name="T21" fmla="*/ 68 h 233"/>
              <a:gd name="T22" fmla="*/ 14 w 158"/>
              <a:gd name="T23" fmla="*/ 68 h 233"/>
              <a:gd name="T24" fmla="*/ 62 w 158"/>
              <a:gd name="T25" fmla="*/ 48 h 233"/>
              <a:gd name="T26" fmla="*/ 62 w 158"/>
              <a:gd name="T27" fmla="*/ 89 h 233"/>
              <a:gd name="T28" fmla="*/ 62 w 158"/>
              <a:gd name="T29" fmla="*/ 89 h 233"/>
              <a:gd name="T30" fmla="*/ 62 w 158"/>
              <a:gd name="T31" fmla="*/ 119 h 233"/>
              <a:gd name="T32" fmla="*/ 63 w 158"/>
              <a:gd name="T33" fmla="*/ 219 h 233"/>
              <a:gd name="T34" fmla="*/ 75 w 158"/>
              <a:gd name="T35" fmla="*/ 233 h 233"/>
              <a:gd name="T36" fmla="*/ 77 w 158"/>
              <a:gd name="T37" fmla="*/ 233 h 233"/>
              <a:gd name="T38" fmla="*/ 89 w 158"/>
              <a:gd name="T39" fmla="*/ 219 h 233"/>
              <a:gd name="T40" fmla="*/ 89 w 158"/>
              <a:gd name="T41" fmla="*/ 119 h 233"/>
              <a:gd name="T42" fmla="*/ 99 w 158"/>
              <a:gd name="T43" fmla="*/ 119 h 233"/>
              <a:gd name="T44" fmla="*/ 99 w 158"/>
              <a:gd name="T45" fmla="*/ 219 h 233"/>
              <a:gd name="T46" fmla="*/ 111 w 158"/>
              <a:gd name="T47" fmla="*/ 233 h 233"/>
              <a:gd name="T48" fmla="*/ 113 w 158"/>
              <a:gd name="T49" fmla="*/ 233 h 233"/>
              <a:gd name="T50" fmla="*/ 125 w 158"/>
              <a:gd name="T51" fmla="*/ 219 h 233"/>
              <a:gd name="T52" fmla="*/ 125 w 158"/>
              <a:gd name="T53" fmla="*/ 119 h 233"/>
              <a:gd name="T54" fmla="*/ 126 w 158"/>
              <a:gd name="T55" fmla="*/ 119 h 233"/>
              <a:gd name="T56" fmla="*/ 126 w 158"/>
              <a:gd name="T57" fmla="*/ 114 h 233"/>
              <a:gd name="T58" fmla="*/ 119 w 158"/>
              <a:gd name="T59" fmla="*/ 111 h 233"/>
              <a:gd name="T60" fmla="*/ 118 w 158"/>
              <a:gd name="T61" fmla="*/ 91 h 233"/>
              <a:gd name="T62" fmla="*/ 125 w 158"/>
              <a:gd name="T63" fmla="*/ 79 h 233"/>
              <a:gd name="T64" fmla="*/ 125 w 158"/>
              <a:gd name="T65" fmla="*/ 45 h 233"/>
              <a:gd name="T66" fmla="*/ 125 w 158"/>
              <a:gd name="T67" fmla="*/ 42 h 233"/>
              <a:gd name="T68" fmla="*/ 125 w 158"/>
              <a:gd name="T69" fmla="*/ 39 h 233"/>
              <a:gd name="T70" fmla="*/ 131 w 158"/>
              <a:gd name="T71" fmla="*/ 53 h 233"/>
              <a:gd name="T72" fmla="*/ 125 w 158"/>
              <a:gd name="T73" fmla="*/ 85 h 233"/>
              <a:gd name="T74" fmla="*/ 120 w 158"/>
              <a:gd name="T75" fmla="*/ 93 h 233"/>
              <a:gd name="T76" fmla="*/ 121 w 158"/>
              <a:gd name="T77" fmla="*/ 109 h 233"/>
              <a:gd name="T78" fmla="*/ 126 w 158"/>
              <a:gd name="T79" fmla="*/ 112 h 233"/>
              <a:gd name="T80" fmla="*/ 128 w 158"/>
              <a:gd name="T81" fmla="*/ 112 h 233"/>
              <a:gd name="T82" fmla="*/ 137 w 158"/>
              <a:gd name="T83" fmla="*/ 108 h 233"/>
              <a:gd name="T84" fmla="*/ 153 w 158"/>
              <a:gd name="T85" fmla="*/ 47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8" h="233">
                <a:moveTo>
                  <a:pt x="153" y="47"/>
                </a:moveTo>
                <a:cubicBezTo>
                  <a:pt x="149" y="27"/>
                  <a:pt x="134" y="11"/>
                  <a:pt x="113" y="2"/>
                </a:cubicBezTo>
                <a:cubicBezTo>
                  <a:pt x="112" y="1"/>
                  <a:pt x="102" y="0"/>
                  <a:pt x="101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1" y="0"/>
                  <a:pt x="75" y="2"/>
                  <a:pt x="71" y="6"/>
                </a:cubicBezTo>
                <a:cubicBezTo>
                  <a:pt x="71" y="6"/>
                  <a:pt x="71" y="6"/>
                  <a:pt x="71" y="6"/>
                </a:cubicBezTo>
                <a:cubicBezTo>
                  <a:pt x="66" y="9"/>
                  <a:pt x="62" y="14"/>
                  <a:pt x="58" y="19"/>
                </a:cubicBezTo>
                <a:cubicBezTo>
                  <a:pt x="49" y="29"/>
                  <a:pt x="39" y="42"/>
                  <a:pt x="11" y="45"/>
                </a:cubicBezTo>
                <a:cubicBezTo>
                  <a:pt x="5" y="46"/>
                  <a:pt x="0" y="52"/>
                  <a:pt x="1" y="58"/>
                </a:cubicBezTo>
                <a:cubicBezTo>
                  <a:pt x="2" y="64"/>
                  <a:pt x="7" y="68"/>
                  <a:pt x="12" y="68"/>
                </a:cubicBezTo>
                <a:cubicBezTo>
                  <a:pt x="13" y="68"/>
                  <a:pt x="13" y="68"/>
                  <a:pt x="14" y="68"/>
                </a:cubicBezTo>
                <a:cubicBezTo>
                  <a:pt x="38" y="65"/>
                  <a:pt x="52" y="57"/>
                  <a:pt x="62" y="48"/>
                </a:cubicBezTo>
                <a:cubicBezTo>
                  <a:pt x="62" y="89"/>
                  <a:pt x="62" y="89"/>
                  <a:pt x="62" y="89"/>
                </a:cubicBezTo>
                <a:cubicBezTo>
                  <a:pt x="62" y="89"/>
                  <a:pt x="62" y="89"/>
                  <a:pt x="62" y="89"/>
                </a:cubicBezTo>
                <a:cubicBezTo>
                  <a:pt x="62" y="119"/>
                  <a:pt x="62" y="119"/>
                  <a:pt x="62" y="119"/>
                </a:cubicBezTo>
                <a:cubicBezTo>
                  <a:pt x="63" y="219"/>
                  <a:pt x="63" y="219"/>
                  <a:pt x="63" y="219"/>
                </a:cubicBezTo>
                <a:cubicBezTo>
                  <a:pt x="63" y="227"/>
                  <a:pt x="68" y="233"/>
                  <a:pt x="75" y="233"/>
                </a:cubicBezTo>
                <a:cubicBezTo>
                  <a:pt x="77" y="233"/>
                  <a:pt x="77" y="233"/>
                  <a:pt x="77" y="233"/>
                </a:cubicBezTo>
                <a:cubicBezTo>
                  <a:pt x="83" y="233"/>
                  <a:pt x="89" y="227"/>
                  <a:pt x="89" y="219"/>
                </a:cubicBezTo>
                <a:cubicBezTo>
                  <a:pt x="89" y="119"/>
                  <a:pt x="89" y="119"/>
                  <a:pt x="89" y="119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9" y="219"/>
                  <a:pt x="99" y="219"/>
                  <a:pt x="99" y="219"/>
                </a:cubicBezTo>
                <a:cubicBezTo>
                  <a:pt x="99" y="227"/>
                  <a:pt x="104" y="233"/>
                  <a:pt x="111" y="233"/>
                </a:cubicBezTo>
                <a:cubicBezTo>
                  <a:pt x="113" y="233"/>
                  <a:pt x="113" y="233"/>
                  <a:pt x="113" y="233"/>
                </a:cubicBezTo>
                <a:cubicBezTo>
                  <a:pt x="120" y="233"/>
                  <a:pt x="125" y="227"/>
                  <a:pt x="125" y="219"/>
                </a:cubicBezTo>
                <a:cubicBezTo>
                  <a:pt x="125" y="119"/>
                  <a:pt x="125" y="119"/>
                  <a:pt x="125" y="119"/>
                </a:cubicBezTo>
                <a:cubicBezTo>
                  <a:pt x="126" y="119"/>
                  <a:pt x="126" y="119"/>
                  <a:pt x="126" y="119"/>
                </a:cubicBezTo>
                <a:cubicBezTo>
                  <a:pt x="126" y="114"/>
                  <a:pt x="126" y="114"/>
                  <a:pt x="126" y="114"/>
                </a:cubicBezTo>
                <a:cubicBezTo>
                  <a:pt x="123" y="114"/>
                  <a:pt x="121" y="113"/>
                  <a:pt x="119" y="111"/>
                </a:cubicBezTo>
                <a:cubicBezTo>
                  <a:pt x="113" y="106"/>
                  <a:pt x="112" y="97"/>
                  <a:pt x="118" y="91"/>
                </a:cubicBezTo>
                <a:cubicBezTo>
                  <a:pt x="121" y="88"/>
                  <a:pt x="123" y="83"/>
                  <a:pt x="125" y="79"/>
                </a:cubicBezTo>
                <a:cubicBezTo>
                  <a:pt x="125" y="45"/>
                  <a:pt x="125" y="45"/>
                  <a:pt x="125" y="45"/>
                </a:cubicBezTo>
                <a:cubicBezTo>
                  <a:pt x="125" y="42"/>
                  <a:pt x="125" y="42"/>
                  <a:pt x="125" y="42"/>
                </a:cubicBezTo>
                <a:cubicBezTo>
                  <a:pt x="125" y="39"/>
                  <a:pt x="125" y="39"/>
                  <a:pt x="125" y="39"/>
                </a:cubicBezTo>
                <a:cubicBezTo>
                  <a:pt x="128" y="43"/>
                  <a:pt x="130" y="48"/>
                  <a:pt x="131" y="53"/>
                </a:cubicBezTo>
                <a:cubicBezTo>
                  <a:pt x="134" y="63"/>
                  <a:pt x="131" y="75"/>
                  <a:pt x="125" y="85"/>
                </a:cubicBezTo>
                <a:cubicBezTo>
                  <a:pt x="124" y="88"/>
                  <a:pt x="122" y="91"/>
                  <a:pt x="120" y="93"/>
                </a:cubicBezTo>
                <a:cubicBezTo>
                  <a:pt x="115" y="98"/>
                  <a:pt x="116" y="105"/>
                  <a:pt x="121" y="109"/>
                </a:cubicBezTo>
                <a:cubicBezTo>
                  <a:pt x="122" y="110"/>
                  <a:pt x="124" y="111"/>
                  <a:pt x="126" y="112"/>
                </a:cubicBezTo>
                <a:cubicBezTo>
                  <a:pt x="126" y="112"/>
                  <a:pt x="127" y="112"/>
                  <a:pt x="128" y="112"/>
                </a:cubicBezTo>
                <a:cubicBezTo>
                  <a:pt x="131" y="112"/>
                  <a:pt x="135" y="111"/>
                  <a:pt x="137" y="108"/>
                </a:cubicBezTo>
                <a:cubicBezTo>
                  <a:pt x="152" y="91"/>
                  <a:pt x="158" y="68"/>
                  <a:pt x="153" y="47"/>
                </a:cubicBezTo>
                <a:close/>
              </a:path>
            </a:pathLst>
          </a:custGeom>
          <a:solidFill>
            <a:srgbClr val="00B0D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srgbClr val="77933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9500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모서리가 둥근 직사각형 109"/>
          <p:cNvSpPr/>
          <p:nvPr/>
        </p:nvSpPr>
        <p:spPr>
          <a:xfrm>
            <a:off x="3686175" y="1228725"/>
            <a:ext cx="3312000" cy="4305300"/>
          </a:xfrm>
          <a:prstGeom prst="roundRect">
            <a:avLst>
              <a:gd name="adj" fmla="val 3252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E4E9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" name="그룹 20"/>
          <p:cNvGrpSpPr/>
          <p:nvPr/>
        </p:nvGrpSpPr>
        <p:grpSpPr>
          <a:xfrm>
            <a:off x="0" y="5776686"/>
            <a:ext cx="9144000" cy="1081314"/>
            <a:chOff x="0" y="5035285"/>
            <a:chExt cx="9144000" cy="1822715"/>
          </a:xfrm>
        </p:grpSpPr>
        <p:sp>
          <p:nvSpPr>
            <p:cNvPr id="18" name="자유형 17"/>
            <p:cNvSpPr/>
            <p:nvPr/>
          </p:nvSpPr>
          <p:spPr>
            <a:xfrm>
              <a:off x="0" y="5035285"/>
              <a:ext cx="9144000" cy="1619515"/>
            </a:xfrm>
            <a:custGeom>
              <a:avLst/>
              <a:gdLst>
                <a:gd name="connsiteX0" fmla="*/ 9144000 w 9144000"/>
                <a:gd name="connsiteY0" fmla="*/ 0 h 1619515"/>
                <a:gd name="connsiteX1" fmla="*/ 9144000 w 9144000"/>
                <a:gd name="connsiteY1" fmla="*/ 1619515 h 1619515"/>
                <a:gd name="connsiteX2" fmla="*/ 0 w 9144000"/>
                <a:gd name="connsiteY2" fmla="*/ 1619515 h 1619515"/>
                <a:gd name="connsiteX3" fmla="*/ 0 w 9144000"/>
                <a:gd name="connsiteY3" fmla="*/ 501915 h 1619515"/>
                <a:gd name="connsiteX4" fmla="*/ 210967 w 9144000"/>
                <a:gd name="connsiteY4" fmla="*/ 446209 h 1619515"/>
                <a:gd name="connsiteX5" fmla="*/ 9144000 w 9144000"/>
                <a:gd name="connsiteY5" fmla="*/ 0 h 1619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1619515">
                  <a:moveTo>
                    <a:pt x="9144000" y="0"/>
                  </a:moveTo>
                  <a:lnTo>
                    <a:pt x="9144000" y="1619515"/>
                  </a:lnTo>
                  <a:lnTo>
                    <a:pt x="0" y="1619515"/>
                  </a:lnTo>
                  <a:lnTo>
                    <a:pt x="0" y="501915"/>
                  </a:lnTo>
                  <a:lnTo>
                    <a:pt x="210967" y="446209"/>
                  </a:lnTo>
                  <a:cubicBezTo>
                    <a:pt x="1395234" y="187698"/>
                    <a:pt x="4946769" y="0"/>
                    <a:pt x="9144000" y="0"/>
                  </a:cubicBezTo>
                  <a:close/>
                </a:path>
              </a:pathLst>
            </a:custGeom>
            <a:solidFill>
              <a:srgbClr val="B2D234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자유형 16"/>
            <p:cNvSpPr/>
            <p:nvPr/>
          </p:nvSpPr>
          <p:spPr>
            <a:xfrm>
              <a:off x="0" y="5238485"/>
              <a:ext cx="9144000" cy="1619515"/>
            </a:xfrm>
            <a:custGeom>
              <a:avLst/>
              <a:gdLst>
                <a:gd name="connsiteX0" fmla="*/ 9144000 w 9144000"/>
                <a:gd name="connsiteY0" fmla="*/ 0 h 1619515"/>
                <a:gd name="connsiteX1" fmla="*/ 9144000 w 9144000"/>
                <a:gd name="connsiteY1" fmla="*/ 1619515 h 1619515"/>
                <a:gd name="connsiteX2" fmla="*/ 0 w 9144000"/>
                <a:gd name="connsiteY2" fmla="*/ 1619515 h 1619515"/>
                <a:gd name="connsiteX3" fmla="*/ 0 w 9144000"/>
                <a:gd name="connsiteY3" fmla="*/ 501915 h 1619515"/>
                <a:gd name="connsiteX4" fmla="*/ 210967 w 9144000"/>
                <a:gd name="connsiteY4" fmla="*/ 446209 h 1619515"/>
                <a:gd name="connsiteX5" fmla="*/ 9144000 w 9144000"/>
                <a:gd name="connsiteY5" fmla="*/ 0 h 1619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1619515">
                  <a:moveTo>
                    <a:pt x="9144000" y="0"/>
                  </a:moveTo>
                  <a:lnTo>
                    <a:pt x="9144000" y="1619515"/>
                  </a:lnTo>
                  <a:lnTo>
                    <a:pt x="0" y="1619515"/>
                  </a:lnTo>
                  <a:lnTo>
                    <a:pt x="0" y="501915"/>
                  </a:lnTo>
                  <a:lnTo>
                    <a:pt x="210967" y="446209"/>
                  </a:lnTo>
                  <a:cubicBezTo>
                    <a:pt x="1395234" y="187698"/>
                    <a:pt x="4946769" y="0"/>
                    <a:pt x="9144000" y="0"/>
                  </a:cubicBezTo>
                  <a:close/>
                </a:path>
              </a:pathLst>
            </a:custGeom>
            <a:solidFill>
              <a:srgbClr val="B2D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1"/>
          <p:cNvGrpSpPr/>
          <p:nvPr/>
        </p:nvGrpSpPr>
        <p:grpSpPr>
          <a:xfrm flipH="1">
            <a:off x="0" y="0"/>
            <a:ext cx="9144000" cy="856343"/>
            <a:chOff x="0" y="0"/>
            <a:chExt cx="9144000" cy="1074057"/>
          </a:xfrm>
        </p:grpSpPr>
        <p:sp>
          <p:nvSpPr>
            <p:cNvPr id="13" name="자유형 12"/>
            <p:cNvSpPr/>
            <p:nvPr/>
          </p:nvSpPr>
          <p:spPr>
            <a:xfrm rot="10800000">
              <a:off x="0" y="261257"/>
              <a:ext cx="9144000" cy="8128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00B0D8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자유형 13"/>
            <p:cNvSpPr/>
            <p:nvPr/>
          </p:nvSpPr>
          <p:spPr>
            <a:xfrm rot="10800000">
              <a:off x="0" y="0"/>
              <a:ext cx="9144000" cy="8128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00B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9" name="그림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29" y="3580322"/>
            <a:ext cx="1370881" cy="1370881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9926"/>
          <a:stretch/>
        </p:blipFill>
        <p:spPr bwMode="auto">
          <a:xfrm rot="16200000">
            <a:off x="725045" y="3136927"/>
            <a:ext cx="4848771" cy="19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7" name="직선 연결선 126"/>
          <p:cNvCxnSpPr/>
          <p:nvPr/>
        </p:nvCxnSpPr>
        <p:spPr>
          <a:xfrm>
            <a:off x="3841050" y="4854880"/>
            <a:ext cx="5247409" cy="0"/>
          </a:xfrm>
          <a:prstGeom prst="line">
            <a:avLst/>
          </a:prstGeom>
          <a:ln w="9525">
            <a:gradFill flip="none" rotWithShape="1">
              <a:gsLst>
                <a:gs pos="0">
                  <a:schemeClr val="bg1"/>
                </a:gs>
                <a:gs pos="100000">
                  <a:schemeClr val="bg2">
                    <a:lumMod val="9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133"/>
          <p:cNvGrpSpPr/>
          <p:nvPr/>
        </p:nvGrpSpPr>
        <p:grpSpPr>
          <a:xfrm>
            <a:off x="1105883" y="1218384"/>
            <a:ext cx="1172861" cy="897291"/>
            <a:chOff x="1008364" y="1351734"/>
            <a:chExt cx="1172861" cy="897291"/>
          </a:xfrm>
        </p:grpSpPr>
        <p:grpSp>
          <p:nvGrpSpPr>
            <p:cNvPr id="5" name="그룹 132"/>
            <p:cNvGrpSpPr/>
            <p:nvPr/>
          </p:nvGrpSpPr>
          <p:grpSpPr>
            <a:xfrm>
              <a:off x="1670050" y="1351734"/>
              <a:ext cx="511175" cy="403937"/>
              <a:chOff x="1717675" y="1404498"/>
              <a:chExt cx="372081" cy="294023"/>
            </a:xfrm>
          </p:grpSpPr>
          <p:sp>
            <p:nvSpPr>
              <p:cNvPr id="129" name="Freeform 5"/>
              <p:cNvSpPr>
                <a:spLocks/>
              </p:cNvSpPr>
              <p:nvPr/>
            </p:nvSpPr>
            <p:spPr bwMode="auto">
              <a:xfrm>
                <a:off x="1928402" y="1469947"/>
                <a:ext cx="161354" cy="173485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rgbClr val="B2D23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130" name="Freeform 6"/>
              <p:cNvSpPr>
                <a:spLocks/>
              </p:cNvSpPr>
              <p:nvPr/>
            </p:nvSpPr>
            <p:spPr bwMode="auto">
              <a:xfrm>
                <a:off x="1717675" y="1404498"/>
                <a:ext cx="292757" cy="294023"/>
              </a:xfrm>
              <a:custGeom>
                <a:avLst/>
                <a:gdLst>
                  <a:gd name="T0" fmla="*/ 140 w 389"/>
                  <a:gd name="T1" fmla="*/ 377 h 392"/>
                  <a:gd name="T2" fmla="*/ 24 w 389"/>
                  <a:gd name="T3" fmla="*/ 262 h 392"/>
                  <a:gd name="T4" fmla="*/ 22 w 389"/>
                  <a:gd name="T5" fmla="*/ 172 h 392"/>
                  <a:gd name="T6" fmla="*/ 76 w 389"/>
                  <a:gd name="T7" fmla="*/ 95 h 392"/>
                  <a:gd name="T8" fmla="*/ 164 w 389"/>
                  <a:gd name="T9" fmla="*/ 42 h 392"/>
                  <a:gd name="T10" fmla="*/ 175 w 389"/>
                  <a:gd name="T11" fmla="*/ 43 h 392"/>
                  <a:gd name="T12" fmla="*/ 179 w 389"/>
                  <a:gd name="T13" fmla="*/ 45 h 392"/>
                  <a:gd name="T14" fmla="*/ 180 w 389"/>
                  <a:gd name="T15" fmla="*/ 44 h 392"/>
                  <a:gd name="T16" fmla="*/ 328 w 389"/>
                  <a:gd name="T17" fmla="*/ 100 h 392"/>
                  <a:gd name="T18" fmla="*/ 359 w 389"/>
                  <a:gd name="T19" fmla="*/ 143 h 392"/>
                  <a:gd name="T20" fmla="*/ 362 w 389"/>
                  <a:gd name="T21" fmla="*/ 178 h 392"/>
                  <a:gd name="T22" fmla="*/ 358 w 389"/>
                  <a:gd name="T23" fmla="*/ 260 h 392"/>
                  <a:gd name="T24" fmla="*/ 355 w 389"/>
                  <a:gd name="T25" fmla="*/ 270 h 392"/>
                  <a:gd name="T26" fmla="*/ 362 w 389"/>
                  <a:gd name="T27" fmla="*/ 270 h 392"/>
                  <a:gd name="T28" fmla="*/ 362 w 389"/>
                  <a:gd name="T29" fmla="*/ 272 h 392"/>
                  <a:gd name="T30" fmla="*/ 314 w 389"/>
                  <a:gd name="T31" fmla="*/ 344 h 392"/>
                  <a:gd name="T32" fmla="*/ 313 w 389"/>
                  <a:gd name="T33" fmla="*/ 342 h 392"/>
                  <a:gd name="T34" fmla="*/ 300 w 389"/>
                  <a:gd name="T35" fmla="*/ 346 h 392"/>
                  <a:gd name="T36" fmla="*/ 281 w 389"/>
                  <a:gd name="T37" fmla="*/ 357 h 392"/>
                  <a:gd name="T38" fmla="*/ 242 w 389"/>
                  <a:gd name="T39" fmla="*/ 376 h 392"/>
                  <a:gd name="T40" fmla="*/ 234 w 389"/>
                  <a:gd name="T41" fmla="*/ 380 h 392"/>
                  <a:gd name="T42" fmla="*/ 213 w 389"/>
                  <a:gd name="T43" fmla="*/ 377 h 392"/>
                  <a:gd name="T44" fmla="*/ 169 w 389"/>
                  <a:gd name="T45" fmla="*/ 374 h 392"/>
                  <a:gd name="T46" fmla="*/ 160 w 389"/>
                  <a:gd name="T47" fmla="*/ 374 h 392"/>
                  <a:gd name="T48" fmla="*/ 140 w 389"/>
                  <a:gd name="T49" fmla="*/ 37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9" h="392">
                    <a:moveTo>
                      <a:pt x="140" y="377"/>
                    </a:moveTo>
                    <a:cubicBezTo>
                      <a:pt x="130" y="392"/>
                      <a:pt x="0" y="275"/>
                      <a:pt x="24" y="262"/>
                    </a:cubicBezTo>
                    <a:cubicBezTo>
                      <a:pt x="4" y="256"/>
                      <a:pt x="22" y="182"/>
                      <a:pt x="22" y="172"/>
                    </a:cubicBezTo>
                    <a:cubicBezTo>
                      <a:pt x="21" y="162"/>
                      <a:pt x="64" y="90"/>
                      <a:pt x="76" y="95"/>
                    </a:cubicBezTo>
                    <a:cubicBezTo>
                      <a:pt x="83" y="63"/>
                      <a:pt x="159" y="60"/>
                      <a:pt x="164" y="42"/>
                    </a:cubicBezTo>
                    <a:cubicBezTo>
                      <a:pt x="165" y="41"/>
                      <a:pt x="172" y="42"/>
                      <a:pt x="175" y="43"/>
                    </a:cubicBezTo>
                    <a:cubicBezTo>
                      <a:pt x="174" y="44"/>
                      <a:pt x="183" y="30"/>
                      <a:pt x="179" y="45"/>
                    </a:cubicBezTo>
                    <a:cubicBezTo>
                      <a:pt x="179" y="44"/>
                      <a:pt x="180" y="44"/>
                      <a:pt x="180" y="44"/>
                    </a:cubicBezTo>
                    <a:cubicBezTo>
                      <a:pt x="192" y="0"/>
                      <a:pt x="321" y="102"/>
                      <a:pt x="328" y="100"/>
                    </a:cubicBezTo>
                    <a:cubicBezTo>
                      <a:pt x="327" y="109"/>
                      <a:pt x="358" y="126"/>
                      <a:pt x="359" y="143"/>
                    </a:cubicBezTo>
                    <a:cubicBezTo>
                      <a:pt x="360" y="148"/>
                      <a:pt x="363" y="171"/>
                      <a:pt x="362" y="178"/>
                    </a:cubicBezTo>
                    <a:cubicBezTo>
                      <a:pt x="389" y="187"/>
                      <a:pt x="366" y="262"/>
                      <a:pt x="358" y="260"/>
                    </a:cubicBezTo>
                    <a:cubicBezTo>
                      <a:pt x="358" y="262"/>
                      <a:pt x="356" y="268"/>
                      <a:pt x="355" y="270"/>
                    </a:cubicBezTo>
                    <a:cubicBezTo>
                      <a:pt x="356" y="267"/>
                      <a:pt x="358" y="267"/>
                      <a:pt x="362" y="270"/>
                    </a:cubicBezTo>
                    <a:cubicBezTo>
                      <a:pt x="361" y="271"/>
                      <a:pt x="361" y="271"/>
                      <a:pt x="362" y="272"/>
                    </a:cubicBezTo>
                    <a:cubicBezTo>
                      <a:pt x="355" y="271"/>
                      <a:pt x="314" y="341"/>
                      <a:pt x="314" y="344"/>
                    </a:cubicBezTo>
                    <a:cubicBezTo>
                      <a:pt x="311" y="343"/>
                      <a:pt x="311" y="342"/>
                      <a:pt x="313" y="342"/>
                    </a:cubicBezTo>
                    <a:cubicBezTo>
                      <a:pt x="301" y="342"/>
                      <a:pt x="310" y="349"/>
                      <a:pt x="300" y="346"/>
                    </a:cubicBezTo>
                    <a:cubicBezTo>
                      <a:pt x="298" y="354"/>
                      <a:pt x="291" y="362"/>
                      <a:pt x="281" y="357"/>
                    </a:cubicBezTo>
                    <a:cubicBezTo>
                      <a:pt x="280" y="359"/>
                      <a:pt x="240" y="390"/>
                      <a:pt x="242" y="376"/>
                    </a:cubicBezTo>
                    <a:cubicBezTo>
                      <a:pt x="240" y="380"/>
                      <a:pt x="234" y="392"/>
                      <a:pt x="234" y="380"/>
                    </a:cubicBezTo>
                    <a:cubicBezTo>
                      <a:pt x="232" y="380"/>
                      <a:pt x="209" y="387"/>
                      <a:pt x="213" y="377"/>
                    </a:cubicBezTo>
                    <a:cubicBezTo>
                      <a:pt x="200" y="376"/>
                      <a:pt x="186" y="377"/>
                      <a:pt x="169" y="374"/>
                    </a:cubicBezTo>
                    <a:cubicBezTo>
                      <a:pt x="167" y="384"/>
                      <a:pt x="160" y="379"/>
                      <a:pt x="160" y="374"/>
                    </a:cubicBezTo>
                    <a:cubicBezTo>
                      <a:pt x="154" y="373"/>
                      <a:pt x="145" y="378"/>
                      <a:pt x="140" y="377"/>
                    </a:cubicBezTo>
                  </a:path>
                </a:pathLst>
              </a:custGeom>
              <a:solidFill>
                <a:srgbClr val="006CB6">
                  <a:alpha val="9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</p:grpSp>
        <p:sp>
          <p:nvSpPr>
            <p:cNvPr id="132" name="Freeform 5"/>
            <p:cNvSpPr>
              <a:spLocks/>
            </p:cNvSpPr>
            <p:nvPr/>
          </p:nvSpPr>
          <p:spPr bwMode="auto">
            <a:xfrm rot="2700000">
              <a:off x="1026700" y="1742914"/>
              <a:ext cx="487775" cy="524447"/>
            </a:xfrm>
            <a:custGeom>
              <a:avLst/>
              <a:gdLst>
                <a:gd name="T0" fmla="*/ 97 w 280"/>
                <a:gd name="T1" fmla="*/ 277 h 302"/>
                <a:gd name="T2" fmla="*/ 6 w 280"/>
                <a:gd name="T3" fmla="*/ 183 h 302"/>
                <a:gd name="T4" fmla="*/ 19 w 280"/>
                <a:gd name="T5" fmla="*/ 104 h 302"/>
                <a:gd name="T6" fmla="*/ 91 w 280"/>
                <a:gd name="T7" fmla="*/ 36 h 302"/>
                <a:gd name="T8" fmla="*/ 262 w 280"/>
                <a:gd name="T9" fmla="*/ 109 h 302"/>
                <a:gd name="T10" fmla="*/ 261 w 280"/>
                <a:gd name="T11" fmla="*/ 189 h 302"/>
                <a:gd name="T12" fmla="*/ 259 w 280"/>
                <a:gd name="T13" fmla="*/ 196 h 302"/>
                <a:gd name="T14" fmla="*/ 264 w 280"/>
                <a:gd name="T15" fmla="*/ 196 h 302"/>
                <a:gd name="T16" fmla="*/ 174 w 280"/>
                <a:gd name="T17" fmla="*/ 276 h 302"/>
                <a:gd name="T18" fmla="*/ 153 w 280"/>
                <a:gd name="T19" fmla="*/ 282 h 302"/>
                <a:gd name="T20" fmla="*/ 119 w 280"/>
                <a:gd name="T21" fmla="*/ 275 h 302"/>
                <a:gd name="T22" fmla="*/ 97 w 280"/>
                <a:gd name="T23" fmla="*/ 277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0" h="302">
                  <a:moveTo>
                    <a:pt x="97" y="277"/>
                  </a:moveTo>
                  <a:cubicBezTo>
                    <a:pt x="82" y="300"/>
                    <a:pt x="6" y="183"/>
                    <a:pt x="6" y="183"/>
                  </a:cubicBezTo>
                  <a:cubicBezTo>
                    <a:pt x="0" y="165"/>
                    <a:pt x="18" y="103"/>
                    <a:pt x="19" y="104"/>
                  </a:cubicBezTo>
                  <a:cubicBezTo>
                    <a:pt x="13" y="89"/>
                    <a:pt x="74" y="31"/>
                    <a:pt x="91" y="36"/>
                  </a:cubicBezTo>
                  <a:cubicBezTo>
                    <a:pt x="90" y="0"/>
                    <a:pt x="271" y="41"/>
                    <a:pt x="262" y="109"/>
                  </a:cubicBezTo>
                  <a:cubicBezTo>
                    <a:pt x="270" y="112"/>
                    <a:pt x="280" y="194"/>
                    <a:pt x="261" y="189"/>
                  </a:cubicBezTo>
                  <a:cubicBezTo>
                    <a:pt x="258" y="191"/>
                    <a:pt x="257" y="194"/>
                    <a:pt x="259" y="196"/>
                  </a:cubicBezTo>
                  <a:cubicBezTo>
                    <a:pt x="260" y="194"/>
                    <a:pt x="262" y="194"/>
                    <a:pt x="264" y="196"/>
                  </a:cubicBezTo>
                  <a:cubicBezTo>
                    <a:pt x="249" y="215"/>
                    <a:pt x="189" y="302"/>
                    <a:pt x="174" y="276"/>
                  </a:cubicBezTo>
                  <a:cubicBezTo>
                    <a:pt x="170" y="284"/>
                    <a:pt x="155" y="276"/>
                    <a:pt x="153" y="282"/>
                  </a:cubicBezTo>
                  <a:cubicBezTo>
                    <a:pt x="154" y="282"/>
                    <a:pt x="117" y="279"/>
                    <a:pt x="119" y="275"/>
                  </a:cubicBezTo>
                  <a:cubicBezTo>
                    <a:pt x="120" y="275"/>
                    <a:pt x="102" y="278"/>
                    <a:pt x="97" y="277"/>
                  </a:cubicBezTo>
                </a:path>
              </a:pathLst>
            </a:custGeom>
            <a:solidFill>
              <a:srgbClr val="FCB8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</p:grpSp>
      <p:pic>
        <p:nvPicPr>
          <p:cNvPr id="51" name="Picture 4" descr="C:\Users\권익위~1\AppData\Local\Temp\BNZ.56f47cc1f5da9\국민권익위원회_국_좌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7287" y="4522651"/>
            <a:ext cx="1395864" cy="316157"/>
          </a:xfrm>
          <a:prstGeom prst="rect">
            <a:avLst/>
          </a:prstGeom>
          <a:noFill/>
        </p:spPr>
      </p:pic>
      <p:grpSp>
        <p:nvGrpSpPr>
          <p:cNvPr id="6" name="그룹 51"/>
          <p:cNvGrpSpPr/>
          <p:nvPr/>
        </p:nvGrpSpPr>
        <p:grpSpPr>
          <a:xfrm>
            <a:off x="783127" y="1422400"/>
            <a:ext cx="1810134" cy="504825"/>
            <a:chOff x="783127" y="1422400"/>
            <a:chExt cx="1810134" cy="504825"/>
          </a:xfrm>
        </p:grpSpPr>
        <p:sp>
          <p:nvSpPr>
            <p:cNvPr id="53" name="TextBox 52"/>
            <p:cNvSpPr txBox="1"/>
            <p:nvPr/>
          </p:nvSpPr>
          <p:spPr>
            <a:xfrm>
              <a:off x="1059544" y="1428751"/>
              <a:ext cx="1257300" cy="49847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noAutofit/>
            </a:bodyPr>
            <a:lstStyle/>
            <a:p>
              <a:pPr algn="ctr"/>
              <a:r>
                <a:rPr lang="ko-KR" altLang="en-US" sz="24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4370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발표순서</a:t>
              </a:r>
            </a:p>
          </p:txBody>
        </p:sp>
        <p:cxnSp>
          <p:nvCxnSpPr>
            <p:cNvPr id="54" name="직선 연결선 53"/>
            <p:cNvCxnSpPr/>
            <p:nvPr/>
          </p:nvCxnSpPr>
          <p:spPr>
            <a:xfrm>
              <a:off x="783127" y="1422400"/>
              <a:ext cx="1810134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5000">
                    <a:srgbClr val="004370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>
              <a:off x="783127" y="1924050"/>
              <a:ext cx="1810134" cy="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5000">
                    <a:srgbClr val="004370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모서리가 둥근 직사각형 113"/>
          <p:cNvSpPr/>
          <p:nvPr/>
        </p:nvSpPr>
        <p:spPr>
          <a:xfrm>
            <a:off x="3846513" y="1437085"/>
            <a:ext cx="2988000" cy="544116"/>
          </a:xfrm>
          <a:prstGeom prst="roundRect">
            <a:avLst>
              <a:gd name="adj" fmla="val 2243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6" name="모서리가 둥근 직사각형 115"/>
          <p:cNvSpPr/>
          <p:nvPr/>
        </p:nvSpPr>
        <p:spPr>
          <a:xfrm>
            <a:off x="3846513" y="2170510"/>
            <a:ext cx="2988000" cy="544116"/>
          </a:xfrm>
          <a:prstGeom prst="roundRect">
            <a:avLst>
              <a:gd name="adj" fmla="val 2243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7" name="모서리가 둥근 직사각형 116"/>
          <p:cNvSpPr/>
          <p:nvPr/>
        </p:nvSpPr>
        <p:spPr>
          <a:xfrm>
            <a:off x="3846513" y="2894409"/>
            <a:ext cx="2988000" cy="2477691"/>
          </a:xfrm>
          <a:prstGeom prst="roundRect">
            <a:avLst>
              <a:gd name="adj" fmla="val 2243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7" name="그룹 94"/>
          <p:cNvGrpSpPr/>
          <p:nvPr/>
        </p:nvGrpSpPr>
        <p:grpSpPr>
          <a:xfrm>
            <a:off x="4061162" y="1547872"/>
            <a:ext cx="2396788" cy="331285"/>
            <a:chOff x="3418088" y="1645604"/>
            <a:chExt cx="2396788" cy="331285"/>
          </a:xfrm>
        </p:grpSpPr>
        <p:sp>
          <p:nvSpPr>
            <p:cNvPr id="23" name="TextBox 22"/>
            <p:cNvSpPr txBox="1"/>
            <p:nvPr/>
          </p:nvSpPr>
          <p:spPr>
            <a:xfrm>
              <a:off x="3776661" y="1645604"/>
              <a:ext cx="2038215" cy="331285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ko-KR" altLang="en-US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청탁금지법</a:t>
              </a:r>
              <a:r>
                <a:rPr lang="ko-KR" altLang="en-US" sz="20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 </a:t>
              </a:r>
              <a:r>
                <a:rPr lang="ko-KR" altLang="en-US" sz="20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제정배경</a:t>
              </a:r>
              <a:endParaRPr lang="ko-KR" altLang="en-US" sz="20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grpSp>
          <p:nvGrpSpPr>
            <p:cNvPr id="8" name="그룹 37"/>
            <p:cNvGrpSpPr/>
            <p:nvPr/>
          </p:nvGrpSpPr>
          <p:grpSpPr>
            <a:xfrm>
              <a:off x="3418088" y="1657272"/>
              <a:ext cx="311756" cy="307949"/>
              <a:chOff x="3424995" y="2154288"/>
              <a:chExt cx="377224" cy="372618"/>
            </a:xfrm>
          </p:grpSpPr>
          <p:grpSp>
            <p:nvGrpSpPr>
              <p:cNvPr id="9" name="그룹 38"/>
              <p:cNvGrpSpPr/>
              <p:nvPr/>
            </p:nvGrpSpPr>
            <p:grpSpPr>
              <a:xfrm>
                <a:off x="3424995" y="2154288"/>
                <a:ext cx="377224" cy="372618"/>
                <a:chOff x="3062191" y="2054269"/>
                <a:chExt cx="1070339" cy="1057274"/>
              </a:xfrm>
            </p:grpSpPr>
            <p:sp>
              <p:nvSpPr>
                <p:cNvPr id="41" name="Freeform 5"/>
                <p:cNvSpPr>
                  <a:spLocks/>
                </p:cNvSpPr>
                <p:nvPr/>
              </p:nvSpPr>
              <p:spPr bwMode="auto">
                <a:xfrm>
                  <a:off x="3578560" y="2054269"/>
                  <a:ext cx="553970" cy="595622"/>
                </a:xfrm>
                <a:custGeom>
                  <a:avLst/>
                  <a:gdLst>
                    <a:gd name="T0" fmla="*/ 97 w 280"/>
                    <a:gd name="T1" fmla="*/ 277 h 302"/>
                    <a:gd name="T2" fmla="*/ 6 w 280"/>
                    <a:gd name="T3" fmla="*/ 183 h 302"/>
                    <a:gd name="T4" fmla="*/ 19 w 280"/>
                    <a:gd name="T5" fmla="*/ 104 h 302"/>
                    <a:gd name="T6" fmla="*/ 91 w 280"/>
                    <a:gd name="T7" fmla="*/ 36 h 302"/>
                    <a:gd name="T8" fmla="*/ 262 w 280"/>
                    <a:gd name="T9" fmla="*/ 109 h 302"/>
                    <a:gd name="T10" fmla="*/ 261 w 280"/>
                    <a:gd name="T11" fmla="*/ 189 h 302"/>
                    <a:gd name="T12" fmla="*/ 259 w 280"/>
                    <a:gd name="T13" fmla="*/ 196 h 302"/>
                    <a:gd name="T14" fmla="*/ 264 w 280"/>
                    <a:gd name="T15" fmla="*/ 196 h 302"/>
                    <a:gd name="T16" fmla="*/ 174 w 280"/>
                    <a:gd name="T17" fmla="*/ 276 h 302"/>
                    <a:gd name="T18" fmla="*/ 153 w 280"/>
                    <a:gd name="T19" fmla="*/ 282 h 302"/>
                    <a:gd name="T20" fmla="*/ 119 w 280"/>
                    <a:gd name="T21" fmla="*/ 275 h 302"/>
                    <a:gd name="T22" fmla="*/ 97 w 280"/>
                    <a:gd name="T23" fmla="*/ 277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0" h="302">
                      <a:moveTo>
                        <a:pt x="97" y="277"/>
                      </a:moveTo>
                      <a:cubicBezTo>
                        <a:pt x="82" y="300"/>
                        <a:pt x="6" y="183"/>
                        <a:pt x="6" y="183"/>
                      </a:cubicBezTo>
                      <a:cubicBezTo>
                        <a:pt x="0" y="165"/>
                        <a:pt x="18" y="103"/>
                        <a:pt x="19" y="104"/>
                      </a:cubicBezTo>
                      <a:cubicBezTo>
                        <a:pt x="13" y="89"/>
                        <a:pt x="74" y="31"/>
                        <a:pt x="91" y="36"/>
                      </a:cubicBezTo>
                      <a:cubicBezTo>
                        <a:pt x="90" y="0"/>
                        <a:pt x="271" y="41"/>
                        <a:pt x="262" y="109"/>
                      </a:cubicBezTo>
                      <a:cubicBezTo>
                        <a:pt x="270" y="112"/>
                        <a:pt x="280" y="194"/>
                        <a:pt x="261" y="189"/>
                      </a:cubicBezTo>
                      <a:cubicBezTo>
                        <a:pt x="258" y="191"/>
                        <a:pt x="257" y="194"/>
                        <a:pt x="259" y="196"/>
                      </a:cubicBezTo>
                      <a:cubicBezTo>
                        <a:pt x="260" y="194"/>
                        <a:pt x="262" y="194"/>
                        <a:pt x="264" y="196"/>
                      </a:cubicBezTo>
                      <a:cubicBezTo>
                        <a:pt x="249" y="215"/>
                        <a:pt x="189" y="302"/>
                        <a:pt x="174" y="276"/>
                      </a:cubicBezTo>
                      <a:cubicBezTo>
                        <a:pt x="170" y="284"/>
                        <a:pt x="155" y="276"/>
                        <a:pt x="153" y="282"/>
                      </a:cubicBezTo>
                      <a:cubicBezTo>
                        <a:pt x="154" y="282"/>
                        <a:pt x="117" y="279"/>
                        <a:pt x="119" y="275"/>
                      </a:cubicBezTo>
                      <a:cubicBezTo>
                        <a:pt x="120" y="275"/>
                        <a:pt x="102" y="278"/>
                        <a:pt x="97" y="277"/>
                      </a:cubicBezTo>
                    </a:path>
                  </a:pathLst>
                </a:custGeom>
                <a:solidFill>
                  <a:srgbClr val="B2D23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600"/>
                </a:p>
              </p:txBody>
            </p:sp>
            <p:sp>
              <p:nvSpPr>
                <p:cNvPr id="42" name="Freeform 6"/>
                <p:cNvSpPr>
                  <a:spLocks/>
                </p:cNvSpPr>
                <p:nvPr/>
              </p:nvSpPr>
              <p:spPr bwMode="auto">
                <a:xfrm>
                  <a:off x="3062191" y="2102081"/>
                  <a:ext cx="1005111" cy="1009462"/>
                </a:xfrm>
                <a:custGeom>
                  <a:avLst/>
                  <a:gdLst>
                    <a:gd name="T0" fmla="*/ 140 w 389"/>
                    <a:gd name="T1" fmla="*/ 377 h 392"/>
                    <a:gd name="T2" fmla="*/ 24 w 389"/>
                    <a:gd name="T3" fmla="*/ 262 h 392"/>
                    <a:gd name="T4" fmla="*/ 22 w 389"/>
                    <a:gd name="T5" fmla="*/ 172 h 392"/>
                    <a:gd name="T6" fmla="*/ 76 w 389"/>
                    <a:gd name="T7" fmla="*/ 95 h 392"/>
                    <a:gd name="T8" fmla="*/ 164 w 389"/>
                    <a:gd name="T9" fmla="*/ 42 h 392"/>
                    <a:gd name="T10" fmla="*/ 175 w 389"/>
                    <a:gd name="T11" fmla="*/ 43 h 392"/>
                    <a:gd name="T12" fmla="*/ 179 w 389"/>
                    <a:gd name="T13" fmla="*/ 45 h 392"/>
                    <a:gd name="T14" fmla="*/ 180 w 389"/>
                    <a:gd name="T15" fmla="*/ 44 h 392"/>
                    <a:gd name="T16" fmla="*/ 328 w 389"/>
                    <a:gd name="T17" fmla="*/ 100 h 392"/>
                    <a:gd name="T18" fmla="*/ 359 w 389"/>
                    <a:gd name="T19" fmla="*/ 143 h 392"/>
                    <a:gd name="T20" fmla="*/ 362 w 389"/>
                    <a:gd name="T21" fmla="*/ 178 h 392"/>
                    <a:gd name="T22" fmla="*/ 358 w 389"/>
                    <a:gd name="T23" fmla="*/ 260 h 392"/>
                    <a:gd name="T24" fmla="*/ 355 w 389"/>
                    <a:gd name="T25" fmla="*/ 270 h 392"/>
                    <a:gd name="T26" fmla="*/ 362 w 389"/>
                    <a:gd name="T27" fmla="*/ 270 h 392"/>
                    <a:gd name="T28" fmla="*/ 362 w 389"/>
                    <a:gd name="T29" fmla="*/ 272 h 392"/>
                    <a:gd name="T30" fmla="*/ 314 w 389"/>
                    <a:gd name="T31" fmla="*/ 344 h 392"/>
                    <a:gd name="T32" fmla="*/ 313 w 389"/>
                    <a:gd name="T33" fmla="*/ 342 h 392"/>
                    <a:gd name="T34" fmla="*/ 300 w 389"/>
                    <a:gd name="T35" fmla="*/ 346 h 392"/>
                    <a:gd name="T36" fmla="*/ 281 w 389"/>
                    <a:gd name="T37" fmla="*/ 357 h 392"/>
                    <a:gd name="T38" fmla="*/ 242 w 389"/>
                    <a:gd name="T39" fmla="*/ 376 h 392"/>
                    <a:gd name="T40" fmla="*/ 234 w 389"/>
                    <a:gd name="T41" fmla="*/ 380 h 392"/>
                    <a:gd name="T42" fmla="*/ 213 w 389"/>
                    <a:gd name="T43" fmla="*/ 377 h 392"/>
                    <a:gd name="T44" fmla="*/ 169 w 389"/>
                    <a:gd name="T45" fmla="*/ 374 h 392"/>
                    <a:gd name="T46" fmla="*/ 160 w 389"/>
                    <a:gd name="T47" fmla="*/ 374 h 392"/>
                    <a:gd name="T48" fmla="*/ 140 w 389"/>
                    <a:gd name="T49" fmla="*/ 377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89" h="392">
                      <a:moveTo>
                        <a:pt x="140" y="377"/>
                      </a:moveTo>
                      <a:cubicBezTo>
                        <a:pt x="130" y="392"/>
                        <a:pt x="0" y="275"/>
                        <a:pt x="24" y="262"/>
                      </a:cubicBezTo>
                      <a:cubicBezTo>
                        <a:pt x="4" y="256"/>
                        <a:pt x="22" y="182"/>
                        <a:pt x="22" y="172"/>
                      </a:cubicBezTo>
                      <a:cubicBezTo>
                        <a:pt x="21" y="162"/>
                        <a:pt x="64" y="90"/>
                        <a:pt x="76" y="95"/>
                      </a:cubicBezTo>
                      <a:cubicBezTo>
                        <a:pt x="83" y="63"/>
                        <a:pt x="159" y="60"/>
                        <a:pt x="164" y="42"/>
                      </a:cubicBezTo>
                      <a:cubicBezTo>
                        <a:pt x="165" y="41"/>
                        <a:pt x="172" y="42"/>
                        <a:pt x="175" y="43"/>
                      </a:cubicBezTo>
                      <a:cubicBezTo>
                        <a:pt x="174" y="44"/>
                        <a:pt x="183" y="30"/>
                        <a:pt x="179" y="45"/>
                      </a:cubicBezTo>
                      <a:cubicBezTo>
                        <a:pt x="179" y="44"/>
                        <a:pt x="180" y="44"/>
                        <a:pt x="180" y="44"/>
                      </a:cubicBezTo>
                      <a:cubicBezTo>
                        <a:pt x="192" y="0"/>
                        <a:pt x="321" y="102"/>
                        <a:pt x="328" y="100"/>
                      </a:cubicBezTo>
                      <a:cubicBezTo>
                        <a:pt x="327" y="109"/>
                        <a:pt x="358" y="126"/>
                        <a:pt x="359" y="143"/>
                      </a:cubicBezTo>
                      <a:cubicBezTo>
                        <a:pt x="360" y="148"/>
                        <a:pt x="363" y="171"/>
                        <a:pt x="362" y="178"/>
                      </a:cubicBezTo>
                      <a:cubicBezTo>
                        <a:pt x="389" y="187"/>
                        <a:pt x="366" y="262"/>
                        <a:pt x="358" y="260"/>
                      </a:cubicBezTo>
                      <a:cubicBezTo>
                        <a:pt x="358" y="262"/>
                        <a:pt x="356" y="268"/>
                        <a:pt x="355" y="270"/>
                      </a:cubicBezTo>
                      <a:cubicBezTo>
                        <a:pt x="356" y="267"/>
                        <a:pt x="358" y="267"/>
                        <a:pt x="362" y="270"/>
                      </a:cubicBezTo>
                      <a:cubicBezTo>
                        <a:pt x="361" y="271"/>
                        <a:pt x="361" y="271"/>
                        <a:pt x="362" y="272"/>
                      </a:cubicBezTo>
                      <a:cubicBezTo>
                        <a:pt x="355" y="271"/>
                        <a:pt x="314" y="341"/>
                        <a:pt x="314" y="344"/>
                      </a:cubicBezTo>
                      <a:cubicBezTo>
                        <a:pt x="311" y="343"/>
                        <a:pt x="311" y="342"/>
                        <a:pt x="313" y="342"/>
                      </a:cubicBezTo>
                      <a:cubicBezTo>
                        <a:pt x="301" y="342"/>
                        <a:pt x="310" y="349"/>
                        <a:pt x="300" y="346"/>
                      </a:cubicBezTo>
                      <a:cubicBezTo>
                        <a:pt x="298" y="354"/>
                        <a:pt x="291" y="362"/>
                        <a:pt x="281" y="357"/>
                      </a:cubicBezTo>
                      <a:cubicBezTo>
                        <a:pt x="280" y="359"/>
                        <a:pt x="240" y="390"/>
                        <a:pt x="242" y="376"/>
                      </a:cubicBezTo>
                      <a:cubicBezTo>
                        <a:pt x="240" y="380"/>
                        <a:pt x="234" y="392"/>
                        <a:pt x="234" y="380"/>
                      </a:cubicBezTo>
                      <a:cubicBezTo>
                        <a:pt x="232" y="380"/>
                        <a:pt x="209" y="387"/>
                        <a:pt x="213" y="377"/>
                      </a:cubicBezTo>
                      <a:cubicBezTo>
                        <a:pt x="200" y="376"/>
                        <a:pt x="186" y="377"/>
                        <a:pt x="169" y="374"/>
                      </a:cubicBezTo>
                      <a:cubicBezTo>
                        <a:pt x="167" y="384"/>
                        <a:pt x="160" y="379"/>
                        <a:pt x="160" y="374"/>
                      </a:cubicBezTo>
                      <a:cubicBezTo>
                        <a:pt x="154" y="373"/>
                        <a:pt x="145" y="378"/>
                        <a:pt x="140" y="377"/>
                      </a:cubicBezTo>
                    </a:path>
                  </a:pathLst>
                </a:custGeom>
                <a:solidFill>
                  <a:srgbClr val="006CB6">
                    <a:alpha val="9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600"/>
                </a:p>
              </p:txBody>
            </p:sp>
          </p:grpSp>
          <p:sp>
            <p:nvSpPr>
              <p:cNvPr id="40" name="TextBox 39"/>
              <p:cNvSpPr txBox="1"/>
              <p:nvPr/>
            </p:nvSpPr>
            <p:spPr>
              <a:xfrm>
                <a:off x="3506645" y="2276827"/>
                <a:ext cx="174431" cy="187002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altLang="ko-KR" sz="12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127000" algn="ctr" rotWithShape="0">
                        <a:prstClr val="black">
                          <a:alpha val="25000"/>
                        </a:prstClr>
                      </a:outerShdw>
                    </a:effectLst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1</a:t>
                </a:r>
                <a:endParaRPr lang="ko-KR" altLang="en-US" sz="12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27000" algn="ctr" rotWithShape="0">
                      <a:prstClr val="black">
                        <a:alpha val="25000"/>
                      </a:prstClr>
                    </a:outerShdw>
                  </a:effectLst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</p:grpSp>
      </p:grpSp>
      <p:grpSp>
        <p:nvGrpSpPr>
          <p:cNvPr id="10" name="그룹 95"/>
          <p:cNvGrpSpPr/>
          <p:nvPr/>
        </p:nvGrpSpPr>
        <p:grpSpPr>
          <a:xfrm>
            <a:off x="4061162" y="2284663"/>
            <a:ext cx="2406314" cy="331285"/>
            <a:chOff x="3418088" y="2120584"/>
            <a:chExt cx="2406314" cy="331285"/>
          </a:xfrm>
        </p:grpSpPr>
        <p:grpSp>
          <p:nvGrpSpPr>
            <p:cNvPr id="11" name="그룹 60"/>
            <p:cNvGrpSpPr/>
            <p:nvPr/>
          </p:nvGrpSpPr>
          <p:grpSpPr>
            <a:xfrm>
              <a:off x="3418088" y="2132252"/>
              <a:ext cx="311756" cy="307949"/>
              <a:chOff x="3424995" y="2154288"/>
              <a:chExt cx="377224" cy="372618"/>
            </a:xfrm>
          </p:grpSpPr>
          <p:grpSp>
            <p:nvGrpSpPr>
              <p:cNvPr id="12" name="그룹 61"/>
              <p:cNvGrpSpPr/>
              <p:nvPr/>
            </p:nvGrpSpPr>
            <p:grpSpPr>
              <a:xfrm>
                <a:off x="3424995" y="2154288"/>
                <a:ext cx="377224" cy="372618"/>
                <a:chOff x="3062191" y="2054269"/>
                <a:chExt cx="1070339" cy="1057274"/>
              </a:xfrm>
            </p:grpSpPr>
            <p:sp>
              <p:nvSpPr>
                <p:cNvPr id="64" name="Freeform 5"/>
                <p:cNvSpPr>
                  <a:spLocks/>
                </p:cNvSpPr>
                <p:nvPr/>
              </p:nvSpPr>
              <p:spPr bwMode="auto">
                <a:xfrm>
                  <a:off x="3578560" y="2054269"/>
                  <a:ext cx="553970" cy="595622"/>
                </a:xfrm>
                <a:custGeom>
                  <a:avLst/>
                  <a:gdLst>
                    <a:gd name="T0" fmla="*/ 97 w 280"/>
                    <a:gd name="T1" fmla="*/ 277 h 302"/>
                    <a:gd name="T2" fmla="*/ 6 w 280"/>
                    <a:gd name="T3" fmla="*/ 183 h 302"/>
                    <a:gd name="T4" fmla="*/ 19 w 280"/>
                    <a:gd name="T5" fmla="*/ 104 h 302"/>
                    <a:gd name="T6" fmla="*/ 91 w 280"/>
                    <a:gd name="T7" fmla="*/ 36 h 302"/>
                    <a:gd name="T8" fmla="*/ 262 w 280"/>
                    <a:gd name="T9" fmla="*/ 109 h 302"/>
                    <a:gd name="T10" fmla="*/ 261 w 280"/>
                    <a:gd name="T11" fmla="*/ 189 h 302"/>
                    <a:gd name="T12" fmla="*/ 259 w 280"/>
                    <a:gd name="T13" fmla="*/ 196 h 302"/>
                    <a:gd name="T14" fmla="*/ 264 w 280"/>
                    <a:gd name="T15" fmla="*/ 196 h 302"/>
                    <a:gd name="T16" fmla="*/ 174 w 280"/>
                    <a:gd name="T17" fmla="*/ 276 h 302"/>
                    <a:gd name="T18" fmla="*/ 153 w 280"/>
                    <a:gd name="T19" fmla="*/ 282 h 302"/>
                    <a:gd name="T20" fmla="*/ 119 w 280"/>
                    <a:gd name="T21" fmla="*/ 275 h 302"/>
                    <a:gd name="T22" fmla="*/ 97 w 280"/>
                    <a:gd name="T23" fmla="*/ 277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0" h="302">
                      <a:moveTo>
                        <a:pt x="97" y="277"/>
                      </a:moveTo>
                      <a:cubicBezTo>
                        <a:pt x="82" y="300"/>
                        <a:pt x="6" y="183"/>
                        <a:pt x="6" y="183"/>
                      </a:cubicBezTo>
                      <a:cubicBezTo>
                        <a:pt x="0" y="165"/>
                        <a:pt x="18" y="103"/>
                        <a:pt x="19" y="104"/>
                      </a:cubicBezTo>
                      <a:cubicBezTo>
                        <a:pt x="13" y="89"/>
                        <a:pt x="74" y="31"/>
                        <a:pt x="91" y="36"/>
                      </a:cubicBezTo>
                      <a:cubicBezTo>
                        <a:pt x="90" y="0"/>
                        <a:pt x="271" y="41"/>
                        <a:pt x="262" y="109"/>
                      </a:cubicBezTo>
                      <a:cubicBezTo>
                        <a:pt x="270" y="112"/>
                        <a:pt x="280" y="194"/>
                        <a:pt x="261" y="189"/>
                      </a:cubicBezTo>
                      <a:cubicBezTo>
                        <a:pt x="258" y="191"/>
                        <a:pt x="257" y="194"/>
                        <a:pt x="259" y="196"/>
                      </a:cubicBezTo>
                      <a:cubicBezTo>
                        <a:pt x="260" y="194"/>
                        <a:pt x="262" y="194"/>
                        <a:pt x="264" y="196"/>
                      </a:cubicBezTo>
                      <a:cubicBezTo>
                        <a:pt x="249" y="215"/>
                        <a:pt x="189" y="302"/>
                        <a:pt x="174" y="276"/>
                      </a:cubicBezTo>
                      <a:cubicBezTo>
                        <a:pt x="170" y="284"/>
                        <a:pt x="155" y="276"/>
                        <a:pt x="153" y="282"/>
                      </a:cubicBezTo>
                      <a:cubicBezTo>
                        <a:pt x="154" y="282"/>
                        <a:pt x="117" y="279"/>
                        <a:pt x="119" y="275"/>
                      </a:cubicBezTo>
                      <a:cubicBezTo>
                        <a:pt x="120" y="275"/>
                        <a:pt x="102" y="278"/>
                        <a:pt x="97" y="277"/>
                      </a:cubicBezTo>
                    </a:path>
                  </a:pathLst>
                </a:custGeom>
                <a:solidFill>
                  <a:srgbClr val="B2D23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600"/>
                </a:p>
              </p:txBody>
            </p:sp>
            <p:sp>
              <p:nvSpPr>
                <p:cNvPr id="65" name="Freeform 6"/>
                <p:cNvSpPr>
                  <a:spLocks/>
                </p:cNvSpPr>
                <p:nvPr/>
              </p:nvSpPr>
              <p:spPr bwMode="auto">
                <a:xfrm>
                  <a:off x="3062191" y="2102081"/>
                  <a:ext cx="1005111" cy="1009462"/>
                </a:xfrm>
                <a:custGeom>
                  <a:avLst/>
                  <a:gdLst>
                    <a:gd name="T0" fmla="*/ 140 w 389"/>
                    <a:gd name="T1" fmla="*/ 377 h 392"/>
                    <a:gd name="T2" fmla="*/ 24 w 389"/>
                    <a:gd name="T3" fmla="*/ 262 h 392"/>
                    <a:gd name="T4" fmla="*/ 22 w 389"/>
                    <a:gd name="T5" fmla="*/ 172 h 392"/>
                    <a:gd name="T6" fmla="*/ 76 w 389"/>
                    <a:gd name="T7" fmla="*/ 95 h 392"/>
                    <a:gd name="T8" fmla="*/ 164 w 389"/>
                    <a:gd name="T9" fmla="*/ 42 h 392"/>
                    <a:gd name="T10" fmla="*/ 175 w 389"/>
                    <a:gd name="T11" fmla="*/ 43 h 392"/>
                    <a:gd name="T12" fmla="*/ 179 w 389"/>
                    <a:gd name="T13" fmla="*/ 45 h 392"/>
                    <a:gd name="T14" fmla="*/ 180 w 389"/>
                    <a:gd name="T15" fmla="*/ 44 h 392"/>
                    <a:gd name="T16" fmla="*/ 328 w 389"/>
                    <a:gd name="T17" fmla="*/ 100 h 392"/>
                    <a:gd name="T18" fmla="*/ 359 w 389"/>
                    <a:gd name="T19" fmla="*/ 143 h 392"/>
                    <a:gd name="T20" fmla="*/ 362 w 389"/>
                    <a:gd name="T21" fmla="*/ 178 h 392"/>
                    <a:gd name="T22" fmla="*/ 358 w 389"/>
                    <a:gd name="T23" fmla="*/ 260 h 392"/>
                    <a:gd name="T24" fmla="*/ 355 w 389"/>
                    <a:gd name="T25" fmla="*/ 270 h 392"/>
                    <a:gd name="T26" fmla="*/ 362 w 389"/>
                    <a:gd name="T27" fmla="*/ 270 h 392"/>
                    <a:gd name="T28" fmla="*/ 362 w 389"/>
                    <a:gd name="T29" fmla="*/ 272 h 392"/>
                    <a:gd name="T30" fmla="*/ 314 w 389"/>
                    <a:gd name="T31" fmla="*/ 344 h 392"/>
                    <a:gd name="T32" fmla="*/ 313 w 389"/>
                    <a:gd name="T33" fmla="*/ 342 h 392"/>
                    <a:gd name="T34" fmla="*/ 300 w 389"/>
                    <a:gd name="T35" fmla="*/ 346 h 392"/>
                    <a:gd name="T36" fmla="*/ 281 w 389"/>
                    <a:gd name="T37" fmla="*/ 357 h 392"/>
                    <a:gd name="T38" fmla="*/ 242 w 389"/>
                    <a:gd name="T39" fmla="*/ 376 h 392"/>
                    <a:gd name="T40" fmla="*/ 234 w 389"/>
                    <a:gd name="T41" fmla="*/ 380 h 392"/>
                    <a:gd name="T42" fmla="*/ 213 w 389"/>
                    <a:gd name="T43" fmla="*/ 377 h 392"/>
                    <a:gd name="T44" fmla="*/ 169 w 389"/>
                    <a:gd name="T45" fmla="*/ 374 h 392"/>
                    <a:gd name="T46" fmla="*/ 160 w 389"/>
                    <a:gd name="T47" fmla="*/ 374 h 392"/>
                    <a:gd name="T48" fmla="*/ 140 w 389"/>
                    <a:gd name="T49" fmla="*/ 377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89" h="392">
                      <a:moveTo>
                        <a:pt x="140" y="377"/>
                      </a:moveTo>
                      <a:cubicBezTo>
                        <a:pt x="130" y="392"/>
                        <a:pt x="0" y="275"/>
                        <a:pt x="24" y="262"/>
                      </a:cubicBezTo>
                      <a:cubicBezTo>
                        <a:pt x="4" y="256"/>
                        <a:pt x="22" y="182"/>
                        <a:pt x="22" y="172"/>
                      </a:cubicBezTo>
                      <a:cubicBezTo>
                        <a:pt x="21" y="162"/>
                        <a:pt x="64" y="90"/>
                        <a:pt x="76" y="95"/>
                      </a:cubicBezTo>
                      <a:cubicBezTo>
                        <a:pt x="83" y="63"/>
                        <a:pt x="159" y="60"/>
                        <a:pt x="164" y="42"/>
                      </a:cubicBezTo>
                      <a:cubicBezTo>
                        <a:pt x="165" y="41"/>
                        <a:pt x="172" y="42"/>
                        <a:pt x="175" y="43"/>
                      </a:cubicBezTo>
                      <a:cubicBezTo>
                        <a:pt x="174" y="44"/>
                        <a:pt x="183" y="30"/>
                        <a:pt x="179" y="45"/>
                      </a:cubicBezTo>
                      <a:cubicBezTo>
                        <a:pt x="179" y="44"/>
                        <a:pt x="180" y="44"/>
                        <a:pt x="180" y="44"/>
                      </a:cubicBezTo>
                      <a:cubicBezTo>
                        <a:pt x="192" y="0"/>
                        <a:pt x="321" y="102"/>
                        <a:pt x="328" y="100"/>
                      </a:cubicBezTo>
                      <a:cubicBezTo>
                        <a:pt x="327" y="109"/>
                        <a:pt x="358" y="126"/>
                        <a:pt x="359" y="143"/>
                      </a:cubicBezTo>
                      <a:cubicBezTo>
                        <a:pt x="360" y="148"/>
                        <a:pt x="363" y="171"/>
                        <a:pt x="362" y="178"/>
                      </a:cubicBezTo>
                      <a:cubicBezTo>
                        <a:pt x="389" y="187"/>
                        <a:pt x="366" y="262"/>
                        <a:pt x="358" y="260"/>
                      </a:cubicBezTo>
                      <a:cubicBezTo>
                        <a:pt x="358" y="262"/>
                        <a:pt x="356" y="268"/>
                        <a:pt x="355" y="270"/>
                      </a:cubicBezTo>
                      <a:cubicBezTo>
                        <a:pt x="356" y="267"/>
                        <a:pt x="358" y="267"/>
                        <a:pt x="362" y="270"/>
                      </a:cubicBezTo>
                      <a:cubicBezTo>
                        <a:pt x="361" y="271"/>
                        <a:pt x="361" y="271"/>
                        <a:pt x="362" y="272"/>
                      </a:cubicBezTo>
                      <a:cubicBezTo>
                        <a:pt x="355" y="271"/>
                        <a:pt x="314" y="341"/>
                        <a:pt x="314" y="344"/>
                      </a:cubicBezTo>
                      <a:cubicBezTo>
                        <a:pt x="311" y="343"/>
                        <a:pt x="311" y="342"/>
                        <a:pt x="313" y="342"/>
                      </a:cubicBezTo>
                      <a:cubicBezTo>
                        <a:pt x="301" y="342"/>
                        <a:pt x="310" y="349"/>
                        <a:pt x="300" y="346"/>
                      </a:cubicBezTo>
                      <a:cubicBezTo>
                        <a:pt x="298" y="354"/>
                        <a:pt x="291" y="362"/>
                        <a:pt x="281" y="357"/>
                      </a:cubicBezTo>
                      <a:cubicBezTo>
                        <a:pt x="280" y="359"/>
                        <a:pt x="240" y="390"/>
                        <a:pt x="242" y="376"/>
                      </a:cubicBezTo>
                      <a:cubicBezTo>
                        <a:pt x="240" y="380"/>
                        <a:pt x="234" y="392"/>
                        <a:pt x="234" y="380"/>
                      </a:cubicBezTo>
                      <a:cubicBezTo>
                        <a:pt x="232" y="380"/>
                        <a:pt x="209" y="387"/>
                        <a:pt x="213" y="377"/>
                      </a:cubicBezTo>
                      <a:cubicBezTo>
                        <a:pt x="200" y="376"/>
                        <a:pt x="186" y="377"/>
                        <a:pt x="169" y="374"/>
                      </a:cubicBezTo>
                      <a:cubicBezTo>
                        <a:pt x="167" y="384"/>
                        <a:pt x="160" y="379"/>
                        <a:pt x="160" y="374"/>
                      </a:cubicBezTo>
                      <a:cubicBezTo>
                        <a:pt x="154" y="373"/>
                        <a:pt x="145" y="378"/>
                        <a:pt x="140" y="377"/>
                      </a:cubicBezTo>
                    </a:path>
                  </a:pathLst>
                </a:custGeom>
                <a:solidFill>
                  <a:srgbClr val="006CB6">
                    <a:alpha val="9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600"/>
                </a:p>
              </p:txBody>
            </p:sp>
          </p:grpSp>
          <p:sp>
            <p:nvSpPr>
              <p:cNvPr id="63" name="TextBox 62"/>
              <p:cNvSpPr txBox="1"/>
              <p:nvPr/>
            </p:nvSpPr>
            <p:spPr>
              <a:xfrm>
                <a:off x="3506645" y="2276827"/>
                <a:ext cx="174431" cy="187002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altLang="ko-KR" sz="1200" spc="-10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127000" algn="ctr" rotWithShape="0">
                        <a:prstClr val="black">
                          <a:alpha val="25000"/>
                        </a:prstClr>
                      </a:outerShdw>
                    </a:effectLst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2</a:t>
                </a:r>
                <a:endParaRPr lang="ko-KR" altLang="en-US" sz="12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27000" algn="ctr" rotWithShape="0">
                      <a:prstClr val="black">
                        <a:alpha val="25000"/>
                      </a:prstClr>
                    </a:outerShdw>
                  </a:effectLst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3776662" y="2120584"/>
              <a:ext cx="2047740" cy="331285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ko-KR" altLang="en-US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청탁금지법</a:t>
              </a:r>
              <a:r>
                <a:rPr lang="ko-KR" altLang="en-US" sz="20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 </a:t>
              </a:r>
              <a:r>
                <a:rPr lang="ko-KR" altLang="en-US" sz="20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제정의의</a:t>
              </a:r>
              <a:endParaRPr lang="ko-KR" altLang="en-US" sz="20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</p:grpSp>
      <p:grpSp>
        <p:nvGrpSpPr>
          <p:cNvPr id="15" name="그룹 97"/>
          <p:cNvGrpSpPr/>
          <p:nvPr/>
        </p:nvGrpSpPr>
        <p:grpSpPr>
          <a:xfrm>
            <a:off x="4061162" y="2999509"/>
            <a:ext cx="2444414" cy="331285"/>
            <a:chOff x="3418088" y="3138807"/>
            <a:chExt cx="2444414" cy="331285"/>
          </a:xfrm>
        </p:grpSpPr>
        <p:grpSp>
          <p:nvGrpSpPr>
            <p:cNvPr id="16" name="그룹 70"/>
            <p:cNvGrpSpPr/>
            <p:nvPr/>
          </p:nvGrpSpPr>
          <p:grpSpPr>
            <a:xfrm>
              <a:off x="3418088" y="3150475"/>
              <a:ext cx="311756" cy="307949"/>
              <a:chOff x="3424995" y="2154288"/>
              <a:chExt cx="377224" cy="372618"/>
            </a:xfrm>
          </p:grpSpPr>
          <p:grpSp>
            <p:nvGrpSpPr>
              <p:cNvPr id="21" name="그룹 71"/>
              <p:cNvGrpSpPr/>
              <p:nvPr/>
            </p:nvGrpSpPr>
            <p:grpSpPr>
              <a:xfrm>
                <a:off x="3424995" y="2154288"/>
                <a:ext cx="377224" cy="372618"/>
                <a:chOff x="3062191" y="2054269"/>
                <a:chExt cx="1070339" cy="1057274"/>
              </a:xfrm>
            </p:grpSpPr>
            <p:sp>
              <p:nvSpPr>
                <p:cNvPr id="74" name="Freeform 5"/>
                <p:cNvSpPr>
                  <a:spLocks/>
                </p:cNvSpPr>
                <p:nvPr/>
              </p:nvSpPr>
              <p:spPr bwMode="auto">
                <a:xfrm>
                  <a:off x="3578560" y="2054269"/>
                  <a:ext cx="553970" cy="595622"/>
                </a:xfrm>
                <a:custGeom>
                  <a:avLst/>
                  <a:gdLst>
                    <a:gd name="T0" fmla="*/ 97 w 280"/>
                    <a:gd name="T1" fmla="*/ 277 h 302"/>
                    <a:gd name="T2" fmla="*/ 6 w 280"/>
                    <a:gd name="T3" fmla="*/ 183 h 302"/>
                    <a:gd name="T4" fmla="*/ 19 w 280"/>
                    <a:gd name="T5" fmla="*/ 104 h 302"/>
                    <a:gd name="T6" fmla="*/ 91 w 280"/>
                    <a:gd name="T7" fmla="*/ 36 h 302"/>
                    <a:gd name="T8" fmla="*/ 262 w 280"/>
                    <a:gd name="T9" fmla="*/ 109 h 302"/>
                    <a:gd name="T10" fmla="*/ 261 w 280"/>
                    <a:gd name="T11" fmla="*/ 189 h 302"/>
                    <a:gd name="T12" fmla="*/ 259 w 280"/>
                    <a:gd name="T13" fmla="*/ 196 h 302"/>
                    <a:gd name="T14" fmla="*/ 264 w 280"/>
                    <a:gd name="T15" fmla="*/ 196 h 302"/>
                    <a:gd name="T16" fmla="*/ 174 w 280"/>
                    <a:gd name="T17" fmla="*/ 276 h 302"/>
                    <a:gd name="T18" fmla="*/ 153 w 280"/>
                    <a:gd name="T19" fmla="*/ 282 h 302"/>
                    <a:gd name="T20" fmla="*/ 119 w 280"/>
                    <a:gd name="T21" fmla="*/ 275 h 302"/>
                    <a:gd name="T22" fmla="*/ 97 w 280"/>
                    <a:gd name="T23" fmla="*/ 277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0" h="302">
                      <a:moveTo>
                        <a:pt x="97" y="277"/>
                      </a:moveTo>
                      <a:cubicBezTo>
                        <a:pt x="82" y="300"/>
                        <a:pt x="6" y="183"/>
                        <a:pt x="6" y="183"/>
                      </a:cubicBezTo>
                      <a:cubicBezTo>
                        <a:pt x="0" y="165"/>
                        <a:pt x="18" y="103"/>
                        <a:pt x="19" y="104"/>
                      </a:cubicBezTo>
                      <a:cubicBezTo>
                        <a:pt x="13" y="89"/>
                        <a:pt x="74" y="31"/>
                        <a:pt x="91" y="36"/>
                      </a:cubicBezTo>
                      <a:cubicBezTo>
                        <a:pt x="90" y="0"/>
                        <a:pt x="271" y="41"/>
                        <a:pt x="262" y="109"/>
                      </a:cubicBezTo>
                      <a:cubicBezTo>
                        <a:pt x="270" y="112"/>
                        <a:pt x="280" y="194"/>
                        <a:pt x="261" y="189"/>
                      </a:cubicBezTo>
                      <a:cubicBezTo>
                        <a:pt x="258" y="191"/>
                        <a:pt x="257" y="194"/>
                        <a:pt x="259" y="196"/>
                      </a:cubicBezTo>
                      <a:cubicBezTo>
                        <a:pt x="260" y="194"/>
                        <a:pt x="262" y="194"/>
                        <a:pt x="264" y="196"/>
                      </a:cubicBezTo>
                      <a:cubicBezTo>
                        <a:pt x="249" y="215"/>
                        <a:pt x="189" y="302"/>
                        <a:pt x="174" y="276"/>
                      </a:cubicBezTo>
                      <a:cubicBezTo>
                        <a:pt x="170" y="284"/>
                        <a:pt x="155" y="276"/>
                        <a:pt x="153" y="282"/>
                      </a:cubicBezTo>
                      <a:cubicBezTo>
                        <a:pt x="154" y="282"/>
                        <a:pt x="117" y="279"/>
                        <a:pt x="119" y="275"/>
                      </a:cubicBezTo>
                      <a:cubicBezTo>
                        <a:pt x="120" y="275"/>
                        <a:pt x="102" y="278"/>
                        <a:pt x="97" y="277"/>
                      </a:cubicBezTo>
                    </a:path>
                  </a:pathLst>
                </a:custGeom>
                <a:solidFill>
                  <a:srgbClr val="A6C62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600"/>
                </a:p>
              </p:txBody>
            </p:sp>
            <p:sp>
              <p:nvSpPr>
                <p:cNvPr id="75" name="Freeform 6"/>
                <p:cNvSpPr>
                  <a:spLocks/>
                </p:cNvSpPr>
                <p:nvPr/>
              </p:nvSpPr>
              <p:spPr bwMode="auto">
                <a:xfrm>
                  <a:off x="3062191" y="2102081"/>
                  <a:ext cx="1005111" cy="1009462"/>
                </a:xfrm>
                <a:custGeom>
                  <a:avLst/>
                  <a:gdLst>
                    <a:gd name="T0" fmla="*/ 140 w 389"/>
                    <a:gd name="T1" fmla="*/ 377 h 392"/>
                    <a:gd name="T2" fmla="*/ 24 w 389"/>
                    <a:gd name="T3" fmla="*/ 262 h 392"/>
                    <a:gd name="T4" fmla="*/ 22 w 389"/>
                    <a:gd name="T5" fmla="*/ 172 h 392"/>
                    <a:gd name="T6" fmla="*/ 76 w 389"/>
                    <a:gd name="T7" fmla="*/ 95 h 392"/>
                    <a:gd name="T8" fmla="*/ 164 w 389"/>
                    <a:gd name="T9" fmla="*/ 42 h 392"/>
                    <a:gd name="T10" fmla="*/ 175 w 389"/>
                    <a:gd name="T11" fmla="*/ 43 h 392"/>
                    <a:gd name="T12" fmla="*/ 179 w 389"/>
                    <a:gd name="T13" fmla="*/ 45 h 392"/>
                    <a:gd name="T14" fmla="*/ 180 w 389"/>
                    <a:gd name="T15" fmla="*/ 44 h 392"/>
                    <a:gd name="T16" fmla="*/ 328 w 389"/>
                    <a:gd name="T17" fmla="*/ 100 h 392"/>
                    <a:gd name="T18" fmla="*/ 359 w 389"/>
                    <a:gd name="T19" fmla="*/ 143 h 392"/>
                    <a:gd name="T20" fmla="*/ 362 w 389"/>
                    <a:gd name="T21" fmla="*/ 178 h 392"/>
                    <a:gd name="T22" fmla="*/ 358 w 389"/>
                    <a:gd name="T23" fmla="*/ 260 h 392"/>
                    <a:gd name="T24" fmla="*/ 355 w 389"/>
                    <a:gd name="T25" fmla="*/ 270 h 392"/>
                    <a:gd name="T26" fmla="*/ 362 w 389"/>
                    <a:gd name="T27" fmla="*/ 270 h 392"/>
                    <a:gd name="T28" fmla="*/ 362 w 389"/>
                    <a:gd name="T29" fmla="*/ 272 h 392"/>
                    <a:gd name="T30" fmla="*/ 314 w 389"/>
                    <a:gd name="T31" fmla="*/ 344 h 392"/>
                    <a:gd name="T32" fmla="*/ 313 w 389"/>
                    <a:gd name="T33" fmla="*/ 342 h 392"/>
                    <a:gd name="T34" fmla="*/ 300 w 389"/>
                    <a:gd name="T35" fmla="*/ 346 h 392"/>
                    <a:gd name="T36" fmla="*/ 281 w 389"/>
                    <a:gd name="T37" fmla="*/ 357 h 392"/>
                    <a:gd name="T38" fmla="*/ 242 w 389"/>
                    <a:gd name="T39" fmla="*/ 376 h 392"/>
                    <a:gd name="T40" fmla="*/ 234 w 389"/>
                    <a:gd name="T41" fmla="*/ 380 h 392"/>
                    <a:gd name="T42" fmla="*/ 213 w 389"/>
                    <a:gd name="T43" fmla="*/ 377 h 392"/>
                    <a:gd name="T44" fmla="*/ 169 w 389"/>
                    <a:gd name="T45" fmla="*/ 374 h 392"/>
                    <a:gd name="T46" fmla="*/ 160 w 389"/>
                    <a:gd name="T47" fmla="*/ 374 h 392"/>
                    <a:gd name="T48" fmla="*/ 140 w 389"/>
                    <a:gd name="T49" fmla="*/ 377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89" h="392">
                      <a:moveTo>
                        <a:pt x="140" y="377"/>
                      </a:moveTo>
                      <a:cubicBezTo>
                        <a:pt x="130" y="392"/>
                        <a:pt x="0" y="275"/>
                        <a:pt x="24" y="262"/>
                      </a:cubicBezTo>
                      <a:cubicBezTo>
                        <a:pt x="4" y="256"/>
                        <a:pt x="22" y="182"/>
                        <a:pt x="22" y="172"/>
                      </a:cubicBezTo>
                      <a:cubicBezTo>
                        <a:pt x="21" y="162"/>
                        <a:pt x="64" y="90"/>
                        <a:pt x="76" y="95"/>
                      </a:cubicBezTo>
                      <a:cubicBezTo>
                        <a:pt x="83" y="63"/>
                        <a:pt x="159" y="60"/>
                        <a:pt x="164" y="42"/>
                      </a:cubicBezTo>
                      <a:cubicBezTo>
                        <a:pt x="165" y="41"/>
                        <a:pt x="172" y="42"/>
                        <a:pt x="175" y="43"/>
                      </a:cubicBezTo>
                      <a:cubicBezTo>
                        <a:pt x="174" y="44"/>
                        <a:pt x="183" y="30"/>
                        <a:pt x="179" y="45"/>
                      </a:cubicBezTo>
                      <a:cubicBezTo>
                        <a:pt x="179" y="44"/>
                        <a:pt x="180" y="44"/>
                        <a:pt x="180" y="44"/>
                      </a:cubicBezTo>
                      <a:cubicBezTo>
                        <a:pt x="192" y="0"/>
                        <a:pt x="321" y="102"/>
                        <a:pt x="328" y="100"/>
                      </a:cubicBezTo>
                      <a:cubicBezTo>
                        <a:pt x="327" y="109"/>
                        <a:pt x="358" y="126"/>
                        <a:pt x="359" y="143"/>
                      </a:cubicBezTo>
                      <a:cubicBezTo>
                        <a:pt x="360" y="148"/>
                        <a:pt x="363" y="171"/>
                        <a:pt x="362" y="178"/>
                      </a:cubicBezTo>
                      <a:cubicBezTo>
                        <a:pt x="389" y="187"/>
                        <a:pt x="366" y="262"/>
                        <a:pt x="358" y="260"/>
                      </a:cubicBezTo>
                      <a:cubicBezTo>
                        <a:pt x="358" y="262"/>
                        <a:pt x="356" y="268"/>
                        <a:pt x="355" y="270"/>
                      </a:cubicBezTo>
                      <a:cubicBezTo>
                        <a:pt x="356" y="267"/>
                        <a:pt x="358" y="267"/>
                        <a:pt x="362" y="270"/>
                      </a:cubicBezTo>
                      <a:cubicBezTo>
                        <a:pt x="361" y="271"/>
                        <a:pt x="361" y="271"/>
                        <a:pt x="362" y="272"/>
                      </a:cubicBezTo>
                      <a:cubicBezTo>
                        <a:pt x="355" y="271"/>
                        <a:pt x="314" y="341"/>
                        <a:pt x="314" y="344"/>
                      </a:cubicBezTo>
                      <a:cubicBezTo>
                        <a:pt x="311" y="343"/>
                        <a:pt x="311" y="342"/>
                        <a:pt x="313" y="342"/>
                      </a:cubicBezTo>
                      <a:cubicBezTo>
                        <a:pt x="301" y="342"/>
                        <a:pt x="310" y="349"/>
                        <a:pt x="300" y="346"/>
                      </a:cubicBezTo>
                      <a:cubicBezTo>
                        <a:pt x="298" y="354"/>
                        <a:pt x="291" y="362"/>
                        <a:pt x="281" y="357"/>
                      </a:cubicBezTo>
                      <a:cubicBezTo>
                        <a:pt x="280" y="359"/>
                        <a:pt x="240" y="390"/>
                        <a:pt x="242" y="376"/>
                      </a:cubicBezTo>
                      <a:cubicBezTo>
                        <a:pt x="240" y="380"/>
                        <a:pt x="234" y="392"/>
                        <a:pt x="234" y="380"/>
                      </a:cubicBezTo>
                      <a:cubicBezTo>
                        <a:pt x="232" y="380"/>
                        <a:pt x="209" y="387"/>
                        <a:pt x="213" y="377"/>
                      </a:cubicBezTo>
                      <a:cubicBezTo>
                        <a:pt x="200" y="376"/>
                        <a:pt x="186" y="377"/>
                        <a:pt x="169" y="374"/>
                      </a:cubicBezTo>
                      <a:cubicBezTo>
                        <a:pt x="167" y="384"/>
                        <a:pt x="160" y="379"/>
                        <a:pt x="160" y="374"/>
                      </a:cubicBezTo>
                      <a:cubicBezTo>
                        <a:pt x="154" y="373"/>
                        <a:pt x="145" y="378"/>
                        <a:pt x="140" y="377"/>
                      </a:cubicBezTo>
                    </a:path>
                  </a:pathLst>
                </a:custGeom>
                <a:solidFill>
                  <a:srgbClr val="006CB6">
                    <a:alpha val="9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600"/>
                </a:p>
              </p:txBody>
            </p:sp>
          </p:grpSp>
          <p:sp>
            <p:nvSpPr>
              <p:cNvPr id="73" name="TextBox 72"/>
              <p:cNvSpPr txBox="1"/>
              <p:nvPr/>
            </p:nvSpPr>
            <p:spPr>
              <a:xfrm>
                <a:off x="3506645" y="2276827"/>
                <a:ext cx="174431" cy="187002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altLang="ko-KR" sz="12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127000" algn="ctr" rotWithShape="0">
                        <a:prstClr val="black">
                          <a:alpha val="25000"/>
                        </a:prstClr>
                      </a:outerShdw>
                    </a:effectLst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3</a:t>
                </a:r>
                <a:endParaRPr lang="ko-KR" altLang="en-US" sz="12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27000" algn="ctr" rotWithShape="0">
                      <a:prstClr val="black">
                        <a:alpha val="25000"/>
                      </a:prstClr>
                    </a:outerShdw>
                  </a:effectLst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3776662" y="3138807"/>
              <a:ext cx="2085840" cy="331285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ko-KR" altLang="en-US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청탁금지법</a:t>
              </a:r>
              <a:r>
                <a:rPr lang="ko-KR" altLang="en-US" sz="20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 </a:t>
              </a:r>
              <a:r>
                <a:rPr lang="ko-KR" altLang="en-US" sz="2000" spc="-1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주요내용</a:t>
              </a:r>
            </a:p>
          </p:txBody>
        </p:sp>
      </p:grpSp>
      <p:grpSp>
        <p:nvGrpSpPr>
          <p:cNvPr id="22" name="그룹 110"/>
          <p:cNvGrpSpPr/>
          <p:nvPr/>
        </p:nvGrpSpPr>
        <p:grpSpPr>
          <a:xfrm>
            <a:off x="4459035" y="3496883"/>
            <a:ext cx="1755303" cy="1643445"/>
            <a:chOff x="4316160" y="3935033"/>
            <a:chExt cx="1755303" cy="1643445"/>
          </a:xfrm>
        </p:grpSpPr>
        <p:sp>
          <p:nvSpPr>
            <p:cNvPr id="92" name="TextBox 91"/>
            <p:cNvSpPr txBox="1"/>
            <p:nvPr/>
          </p:nvSpPr>
          <p:spPr>
            <a:xfrm>
              <a:off x="4450984" y="3935033"/>
              <a:ext cx="1620000" cy="36000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ko-KR" altLang="en-US" sz="17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B0F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부정청탁</a:t>
              </a:r>
              <a:r>
                <a:rPr lang="ko-KR" altLang="en-US" sz="17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의 </a:t>
              </a:r>
              <a:r>
                <a:rPr lang="ko-KR" altLang="en-US" sz="1700" spc="-1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금지</a:t>
              </a:r>
              <a:endParaRPr lang="en-US" altLang="ko-KR" sz="17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450985" y="4790344"/>
              <a:ext cx="1620000" cy="36000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ko-KR" altLang="en-US" sz="17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위반행위 신고</a:t>
              </a:r>
              <a:r>
                <a:rPr lang="en-US" altLang="ko-KR" sz="17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·</a:t>
              </a:r>
              <a:r>
                <a:rPr lang="ko-KR" altLang="en-US" sz="17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처리</a:t>
              </a:r>
              <a:endParaRPr lang="en-US" altLang="ko-KR" sz="17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450985" y="5218478"/>
              <a:ext cx="1620000" cy="36000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ko-KR" altLang="en-US" sz="17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신고자 </a:t>
              </a:r>
              <a:r>
                <a:rPr lang="ko-KR" altLang="en-US" sz="1700" spc="-1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보호</a:t>
              </a:r>
              <a:r>
                <a:rPr lang="en-US" altLang="ko-KR" sz="1700" spc="-1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·</a:t>
              </a:r>
              <a:r>
                <a:rPr lang="ko-KR" altLang="en-US" sz="1700" spc="-1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보상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451463" y="4359638"/>
              <a:ext cx="1620000" cy="36000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ko-KR" altLang="en-US" sz="1700" spc="-100" dirty="0" err="1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EAB20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금품등</a:t>
              </a:r>
              <a:r>
                <a:rPr lang="ko-KR" altLang="en-US" sz="17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EAB20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</a:t>
              </a:r>
              <a:r>
                <a:rPr lang="ko-KR" altLang="en-US" sz="1700" spc="-1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EAB20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수수</a:t>
              </a:r>
              <a:r>
                <a:rPr lang="ko-KR" altLang="en-US" sz="1700" spc="-1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EAB200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</a:t>
              </a:r>
              <a:r>
                <a:rPr lang="ko-KR" altLang="en-US" sz="1700" spc="-1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금지</a:t>
              </a:r>
              <a:endParaRPr lang="en-US" altLang="ko-KR" sz="17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104" name="Freeform 7"/>
            <p:cNvSpPr>
              <a:spLocks/>
            </p:cNvSpPr>
            <p:nvPr/>
          </p:nvSpPr>
          <p:spPr bwMode="auto">
            <a:xfrm rot="16200000">
              <a:off x="4316160" y="4053974"/>
              <a:ext cx="108000" cy="108000"/>
            </a:xfrm>
            <a:custGeom>
              <a:avLst/>
              <a:gdLst>
                <a:gd name="T0" fmla="*/ 52 w 88"/>
                <a:gd name="T1" fmla="*/ 74 h 89"/>
                <a:gd name="T2" fmla="*/ 52 w 88"/>
                <a:gd name="T3" fmla="*/ 74 h 89"/>
                <a:gd name="T4" fmla="*/ 56 w 88"/>
                <a:gd name="T5" fmla="*/ 68 h 89"/>
                <a:gd name="T6" fmla="*/ 62 w 88"/>
                <a:gd name="T7" fmla="*/ 62 h 89"/>
                <a:gd name="T8" fmla="*/ 67 w 88"/>
                <a:gd name="T9" fmla="*/ 57 h 89"/>
                <a:gd name="T10" fmla="*/ 74 w 88"/>
                <a:gd name="T11" fmla="*/ 53 h 89"/>
                <a:gd name="T12" fmla="*/ 88 w 88"/>
                <a:gd name="T13" fmla="*/ 44 h 89"/>
                <a:gd name="T14" fmla="*/ 74 w 88"/>
                <a:gd name="T15" fmla="*/ 36 h 89"/>
                <a:gd name="T16" fmla="*/ 74 w 88"/>
                <a:gd name="T17" fmla="*/ 36 h 89"/>
                <a:gd name="T18" fmla="*/ 67 w 88"/>
                <a:gd name="T19" fmla="*/ 32 h 89"/>
                <a:gd name="T20" fmla="*/ 62 w 88"/>
                <a:gd name="T21" fmla="*/ 26 h 89"/>
                <a:gd name="T22" fmla="*/ 56 w 88"/>
                <a:gd name="T23" fmla="*/ 21 h 89"/>
                <a:gd name="T24" fmla="*/ 52 w 88"/>
                <a:gd name="T25" fmla="*/ 15 h 89"/>
                <a:gd name="T26" fmla="*/ 43 w 88"/>
                <a:gd name="T27" fmla="*/ 0 h 89"/>
                <a:gd name="T28" fmla="*/ 36 w 88"/>
                <a:gd name="T29" fmla="*/ 15 h 89"/>
                <a:gd name="T30" fmla="*/ 36 w 88"/>
                <a:gd name="T31" fmla="*/ 15 h 89"/>
                <a:gd name="T32" fmla="*/ 32 w 88"/>
                <a:gd name="T33" fmla="*/ 21 h 89"/>
                <a:gd name="T34" fmla="*/ 27 w 88"/>
                <a:gd name="T35" fmla="*/ 26 h 89"/>
                <a:gd name="T36" fmla="*/ 20 w 88"/>
                <a:gd name="T37" fmla="*/ 32 h 89"/>
                <a:gd name="T38" fmla="*/ 14 w 88"/>
                <a:gd name="T39" fmla="*/ 36 h 89"/>
                <a:gd name="T40" fmla="*/ 0 w 88"/>
                <a:gd name="T41" fmla="*/ 44 h 89"/>
                <a:gd name="T42" fmla="*/ 14 w 88"/>
                <a:gd name="T43" fmla="*/ 53 h 89"/>
                <a:gd name="T44" fmla="*/ 14 w 88"/>
                <a:gd name="T45" fmla="*/ 53 h 89"/>
                <a:gd name="T46" fmla="*/ 20 w 88"/>
                <a:gd name="T47" fmla="*/ 57 h 89"/>
                <a:gd name="T48" fmla="*/ 27 w 88"/>
                <a:gd name="T49" fmla="*/ 62 h 89"/>
                <a:gd name="T50" fmla="*/ 32 w 88"/>
                <a:gd name="T51" fmla="*/ 68 h 89"/>
                <a:gd name="T52" fmla="*/ 36 w 88"/>
                <a:gd name="T53" fmla="*/ 74 h 89"/>
                <a:gd name="T54" fmla="*/ 43 w 88"/>
                <a:gd name="T55" fmla="*/ 89 h 89"/>
                <a:gd name="T56" fmla="*/ 52 w 88"/>
                <a:gd name="T57" fmla="*/ 7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8" h="89">
                  <a:moveTo>
                    <a:pt x="52" y="74"/>
                  </a:moveTo>
                  <a:lnTo>
                    <a:pt x="52" y="74"/>
                  </a:lnTo>
                  <a:lnTo>
                    <a:pt x="56" y="68"/>
                  </a:lnTo>
                  <a:lnTo>
                    <a:pt x="62" y="62"/>
                  </a:lnTo>
                  <a:lnTo>
                    <a:pt x="67" y="57"/>
                  </a:lnTo>
                  <a:lnTo>
                    <a:pt x="74" y="53"/>
                  </a:lnTo>
                  <a:lnTo>
                    <a:pt x="88" y="44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67" y="32"/>
                  </a:lnTo>
                  <a:lnTo>
                    <a:pt x="62" y="26"/>
                  </a:lnTo>
                  <a:lnTo>
                    <a:pt x="56" y="21"/>
                  </a:lnTo>
                  <a:lnTo>
                    <a:pt x="52" y="15"/>
                  </a:lnTo>
                  <a:lnTo>
                    <a:pt x="43" y="0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2" y="21"/>
                  </a:lnTo>
                  <a:lnTo>
                    <a:pt x="27" y="26"/>
                  </a:lnTo>
                  <a:lnTo>
                    <a:pt x="20" y="32"/>
                  </a:lnTo>
                  <a:lnTo>
                    <a:pt x="14" y="36"/>
                  </a:lnTo>
                  <a:lnTo>
                    <a:pt x="0" y="44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20" y="57"/>
                  </a:lnTo>
                  <a:lnTo>
                    <a:pt x="27" y="62"/>
                  </a:lnTo>
                  <a:lnTo>
                    <a:pt x="32" y="68"/>
                  </a:lnTo>
                  <a:lnTo>
                    <a:pt x="36" y="74"/>
                  </a:lnTo>
                  <a:lnTo>
                    <a:pt x="43" y="89"/>
                  </a:lnTo>
                  <a:lnTo>
                    <a:pt x="52" y="7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05" name="Freeform 7"/>
            <p:cNvSpPr>
              <a:spLocks/>
            </p:cNvSpPr>
            <p:nvPr/>
          </p:nvSpPr>
          <p:spPr bwMode="auto">
            <a:xfrm rot="16200000">
              <a:off x="4316388" y="4492124"/>
              <a:ext cx="108000" cy="108000"/>
            </a:xfrm>
            <a:custGeom>
              <a:avLst/>
              <a:gdLst>
                <a:gd name="T0" fmla="*/ 52 w 88"/>
                <a:gd name="T1" fmla="*/ 74 h 89"/>
                <a:gd name="T2" fmla="*/ 52 w 88"/>
                <a:gd name="T3" fmla="*/ 74 h 89"/>
                <a:gd name="T4" fmla="*/ 56 w 88"/>
                <a:gd name="T5" fmla="*/ 68 h 89"/>
                <a:gd name="T6" fmla="*/ 62 w 88"/>
                <a:gd name="T7" fmla="*/ 62 h 89"/>
                <a:gd name="T8" fmla="*/ 67 w 88"/>
                <a:gd name="T9" fmla="*/ 57 h 89"/>
                <a:gd name="T10" fmla="*/ 74 w 88"/>
                <a:gd name="T11" fmla="*/ 53 h 89"/>
                <a:gd name="T12" fmla="*/ 88 w 88"/>
                <a:gd name="T13" fmla="*/ 44 h 89"/>
                <a:gd name="T14" fmla="*/ 74 w 88"/>
                <a:gd name="T15" fmla="*/ 36 h 89"/>
                <a:gd name="T16" fmla="*/ 74 w 88"/>
                <a:gd name="T17" fmla="*/ 36 h 89"/>
                <a:gd name="T18" fmla="*/ 67 w 88"/>
                <a:gd name="T19" fmla="*/ 32 h 89"/>
                <a:gd name="T20" fmla="*/ 62 w 88"/>
                <a:gd name="T21" fmla="*/ 26 h 89"/>
                <a:gd name="T22" fmla="*/ 56 w 88"/>
                <a:gd name="T23" fmla="*/ 21 h 89"/>
                <a:gd name="T24" fmla="*/ 52 w 88"/>
                <a:gd name="T25" fmla="*/ 15 h 89"/>
                <a:gd name="T26" fmla="*/ 43 w 88"/>
                <a:gd name="T27" fmla="*/ 0 h 89"/>
                <a:gd name="T28" fmla="*/ 36 w 88"/>
                <a:gd name="T29" fmla="*/ 15 h 89"/>
                <a:gd name="T30" fmla="*/ 36 w 88"/>
                <a:gd name="T31" fmla="*/ 15 h 89"/>
                <a:gd name="T32" fmla="*/ 32 w 88"/>
                <a:gd name="T33" fmla="*/ 21 h 89"/>
                <a:gd name="T34" fmla="*/ 27 w 88"/>
                <a:gd name="T35" fmla="*/ 26 h 89"/>
                <a:gd name="T36" fmla="*/ 20 w 88"/>
                <a:gd name="T37" fmla="*/ 32 h 89"/>
                <a:gd name="T38" fmla="*/ 14 w 88"/>
                <a:gd name="T39" fmla="*/ 36 h 89"/>
                <a:gd name="T40" fmla="*/ 0 w 88"/>
                <a:gd name="T41" fmla="*/ 44 h 89"/>
                <a:gd name="T42" fmla="*/ 14 w 88"/>
                <a:gd name="T43" fmla="*/ 53 h 89"/>
                <a:gd name="T44" fmla="*/ 14 w 88"/>
                <a:gd name="T45" fmla="*/ 53 h 89"/>
                <a:gd name="T46" fmla="*/ 20 w 88"/>
                <a:gd name="T47" fmla="*/ 57 h 89"/>
                <a:gd name="T48" fmla="*/ 27 w 88"/>
                <a:gd name="T49" fmla="*/ 62 h 89"/>
                <a:gd name="T50" fmla="*/ 32 w 88"/>
                <a:gd name="T51" fmla="*/ 68 h 89"/>
                <a:gd name="T52" fmla="*/ 36 w 88"/>
                <a:gd name="T53" fmla="*/ 74 h 89"/>
                <a:gd name="T54" fmla="*/ 43 w 88"/>
                <a:gd name="T55" fmla="*/ 89 h 89"/>
                <a:gd name="T56" fmla="*/ 52 w 88"/>
                <a:gd name="T57" fmla="*/ 7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8" h="89">
                  <a:moveTo>
                    <a:pt x="52" y="74"/>
                  </a:moveTo>
                  <a:lnTo>
                    <a:pt x="52" y="74"/>
                  </a:lnTo>
                  <a:lnTo>
                    <a:pt x="56" y="68"/>
                  </a:lnTo>
                  <a:lnTo>
                    <a:pt x="62" y="62"/>
                  </a:lnTo>
                  <a:lnTo>
                    <a:pt x="67" y="57"/>
                  </a:lnTo>
                  <a:lnTo>
                    <a:pt x="74" y="53"/>
                  </a:lnTo>
                  <a:lnTo>
                    <a:pt x="88" y="44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67" y="32"/>
                  </a:lnTo>
                  <a:lnTo>
                    <a:pt x="62" y="26"/>
                  </a:lnTo>
                  <a:lnTo>
                    <a:pt x="56" y="21"/>
                  </a:lnTo>
                  <a:lnTo>
                    <a:pt x="52" y="15"/>
                  </a:lnTo>
                  <a:lnTo>
                    <a:pt x="43" y="0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2" y="21"/>
                  </a:lnTo>
                  <a:lnTo>
                    <a:pt x="27" y="26"/>
                  </a:lnTo>
                  <a:lnTo>
                    <a:pt x="20" y="32"/>
                  </a:lnTo>
                  <a:lnTo>
                    <a:pt x="14" y="36"/>
                  </a:lnTo>
                  <a:lnTo>
                    <a:pt x="0" y="44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20" y="57"/>
                  </a:lnTo>
                  <a:lnTo>
                    <a:pt x="27" y="62"/>
                  </a:lnTo>
                  <a:lnTo>
                    <a:pt x="32" y="68"/>
                  </a:lnTo>
                  <a:lnTo>
                    <a:pt x="36" y="74"/>
                  </a:lnTo>
                  <a:lnTo>
                    <a:pt x="43" y="89"/>
                  </a:lnTo>
                  <a:lnTo>
                    <a:pt x="52" y="7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06" name="Freeform 7"/>
            <p:cNvSpPr>
              <a:spLocks/>
            </p:cNvSpPr>
            <p:nvPr/>
          </p:nvSpPr>
          <p:spPr bwMode="auto">
            <a:xfrm rot="16200000">
              <a:off x="4316388" y="4920749"/>
              <a:ext cx="108000" cy="108000"/>
            </a:xfrm>
            <a:custGeom>
              <a:avLst/>
              <a:gdLst>
                <a:gd name="T0" fmla="*/ 52 w 88"/>
                <a:gd name="T1" fmla="*/ 74 h 89"/>
                <a:gd name="T2" fmla="*/ 52 w 88"/>
                <a:gd name="T3" fmla="*/ 74 h 89"/>
                <a:gd name="T4" fmla="*/ 56 w 88"/>
                <a:gd name="T5" fmla="*/ 68 h 89"/>
                <a:gd name="T6" fmla="*/ 62 w 88"/>
                <a:gd name="T7" fmla="*/ 62 h 89"/>
                <a:gd name="T8" fmla="*/ 67 w 88"/>
                <a:gd name="T9" fmla="*/ 57 h 89"/>
                <a:gd name="T10" fmla="*/ 74 w 88"/>
                <a:gd name="T11" fmla="*/ 53 h 89"/>
                <a:gd name="T12" fmla="*/ 88 w 88"/>
                <a:gd name="T13" fmla="*/ 44 h 89"/>
                <a:gd name="T14" fmla="*/ 74 w 88"/>
                <a:gd name="T15" fmla="*/ 36 h 89"/>
                <a:gd name="T16" fmla="*/ 74 w 88"/>
                <a:gd name="T17" fmla="*/ 36 h 89"/>
                <a:gd name="T18" fmla="*/ 67 w 88"/>
                <a:gd name="T19" fmla="*/ 32 h 89"/>
                <a:gd name="T20" fmla="*/ 62 w 88"/>
                <a:gd name="T21" fmla="*/ 26 h 89"/>
                <a:gd name="T22" fmla="*/ 56 w 88"/>
                <a:gd name="T23" fmla="*/ 21 h 89"/>
                <a:gd name="T24" fmla="*/ 52 w 88"/>
                <a:gd name="T25" fmla="*/ 15 h 89"/>
                <a:gd name="T26" fmla="*/ 43 w 88"/>
                <a:gd name="T27" fmla="*/ 0 h 89"/>
                <a:gd name="T28" fmla="*/ 36 w 88"/>
                <a:gd name="T29" fmla="*/ 15 h 89"/>
                <a:gd name="T30" fmla="*/ 36 w 88"/>
                <a:gd name="T31" fmla="*/ 15 h 89"/>
                <a:gd name="T32" fmla="*/ 32 w 88"/>
                <a:gd name="T33" fmla="*/ 21 h 89"/>
                <a:gd name="T34" fmla="*/ 27 w 88"/>
                <a:gd name="T35" fmla="*/ 26 h 89"/>
                <a:gd name="T36" fmla="*/ 20 w 88"/>
                <a:gd name="T37" fmla="*/ 32 h 89"/>
                <a:gd name="T38" fmla="*/ 14 w 88"/>
                <a:gd name="T39" fmla="*/ 36 h 89"/>
                <a:gd name="T40" fmla="*/ 0 w 88"/>
                <a:gd name="T41" fmla="*/ 44 h 89"/>
                <a:gd name="T42" fmla="*/ 14 w 88"/>
                <a:gd name="T43" fmla="*/ 53 h 89"/>
                <a:gd name="T44" fmla="*/ 14 w 88"/>
                <a:gd name="T45" fmla="*/ 53 h 89"/>
                <a:gd name="T46" fmla="*/ 20 w 88"/>
                <a:gd name="T47" fmla="*/ 57 h 89"/>
                <a:gd name="T48" fmla="*/ 27 w 88"/>
                <a:gd name="T49" fmla="*/ 62 h 89"/>
                <a:gd name="T50" fmla="*/ 32 w 88"/>
                <a:gd name="T51" fmla="*/ 68 h 89"/>
                <a:gd name="T52" fmla="*/ 36 w 88"/>
                <a:gd name="T53" fmla="*/ 74 h 89"/>
                <a:gd name="T54" fmla="*/ 43 w 88"/>
                <a:gd name="T55" fmla="*/ 89 h 89"/>
                <a:gd name="T56" fmla="*/ 52 w 88"/>
                <a:gd name="T57" fmla="*/ 7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8" h="89">
                  <a:moveTo>
                    <a:pt x="52" y="74"/>
                  </a:moveTo>
                  <a:lnTo>
                    <a:pt x="52" y="74"/>
                  </a:lnTo>
                  <a:lnTo>
                    <a:pt x="56" y="68"/>
                  </a:lnTo>
                  <a:lnTo>
                    <a:pt x="62" y="62"/>
                  </a:lnTo>
                  <a:lnTo>
                    <a:pt x="67" y="57"/>
                  </a:lnTo>
                  <a:lnTo>
                    <a:pt x="74" y="53"/>
                  </a:lnTo>
                  <a:lnTo>
                    <a:pt x="88" y="44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67" y="32"/>
                  </a:lnTo>
                  <a:lnTo>
                    <a:pt x="62" y="26"/>
                  </a:lnTo>
                  <a:lnTo>
                    <a:pt x="56" y="21"/>
                  </a:lnTo>
                  <a:lnTo>
                    <a:pt x="52" y="15"/>
                  </a:lnTo>
                  <a:lnTo>
                    <a:pt x="43" y="0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2" y="21"/>
                  </a:lnTo>
                  <a:lnTo>
                    <a:pt x="27" y="26"/>
                  </a:lnTo>
                  <a:lnTo>
                    <a:pt x="20" y="32"/>
                  </a:lnTo>
                  <a:lnTo>
                    <a:pt x="14" y="36"/>
                  </a:lnTo>
                  <a:lnTo>
                    <a:pt x="0" y="44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20" y="57"/>
                  </a:lnTo>
                  <a:lnTo>
                    <a:pt x="27" y="62"/>
                  </a:lnTo>
                  <a:lnTo>
                    <a:pt x="32" y="68"/>
                  </a:lnTo>
                  <a:lnTo>
                    <a:pt x="36" y="74"/>
                  </a:lnTo>
                  <a:lnTo>
                    <a:pt x="43" y="89"/>
                  </a:lnTo>
                  <a:lnTo>
                    <a:pt x="52" y="7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07" name="Freeform 7"/>
            <p:cNvSpPr>
              <a:spLocks/>
            </p:cNvSpPr>
            <p:nvPr/>
          </p:nvSpPr>
          <p:spPr bwMode="auto">
            <a:xfrm rot="16200000">
              <a:off x="4325913" y="5349374"/>
              <a:ext cx="108000" cy="108000"/>
            </a:xfrm>
            <a:custGeom>
              <a:avLst/>
              <a:gdLst>
                <a:gd name="T0" fmla="*/ 52 w 88"/>
                <a:gd name="T1" fmla="*/ 74 h 89"/>
                <a:gd name="T2" fmla="*/ 52 w 88"/>
                <a:gd name="T3" fmla="*/ 74 h 89"/>
                <a:gd name="T4" fmla="*/ 56 w 88"/>
                <a:gd name="T5" fmla="*/ 68 h 89"/>
                <a:gd name="T6" fmla="*/ 62 w 88"/>
                <a:gd name="T7" fmla="*/ 62 h 89"/>
                <a:gd name="T8" fmla="*/ 67 w 88"/>
                <a:gd name="T9" fmla="*/ 57 h 89"/>
                <a:gd name="T10" fmla="*/ 74 w 88"/>
                <a:gd name="T11" fmla="*/ 53 h 89"/>
                <a:gd name="T12" fmla="*/ 88 w 88"/>
                <a:gd name="T13" fmla="*/ 44 h 89"/>
                <a:gd name="T14" fmla="*/ 74 w 88"/>
                <a:gd name="T15" fmla="*/ 36 h 89"/>
                <a:gd name="T16" fmla="*/ 74 w 88"/>
                <a:gd name="T17" fmla="*/ 36 h 89"/>
                <a:gd name="T18" fmla="*/ 67 w 88"/>
                <a:gd name="T19" fmla="*/ 32 h 89"/>
                <a:gd name="T20" fmla="*/ 62 w 88"/>
                <a:gd name="T21" fmla="*/ 26 h 89"/>
                <a:gd name="T22" fmla="*/ 56 w 88"/>
                <a:gd name="T23" fmla="*/ 21 h 89"/>
                <a:gd name="T24" fmla="*/ 52 w 88"/>
                <a:gd name="T25" fmla="*/ 15 h 89"/>
                <a:gd name="T26" fmla="*/ 43 w 88"/>
                <a:gd name="T27" fmla="*/ 0 h 89"/>
                <a:gd name="T28" fmla="*/ 36 w 88"/>
                <a:gd name="T29" fmla="*/ 15 h 89"/>
                <a:gd name="T30" fmla="*/ 36 w 88"/>
                <a:gd name="T31" fmla="*/ 15 h 89"/>
                <a:gd name="T32" fmla="*/ 32 w 88"/>
                <a:gd name="T33" fmla="*/ 21 h 89"/>
                <a:gd name="T34" fmla="*/ 27 w 88"/>
                <a:gd name="T35" fmla="*/ 26 h 89"/>
                <a:gd name="T36" fmla="*/ 20 w 88"/>
                <a:gd name="T37" fmla="*/ 32 h 89"/>
                <a:gd name="T38" fmla="*/ 14 w 88"/>
                <a:gd name="T39" fmla="*/ 36 h 89"/>
                <a:gd name="T40" fmla="*/ 0 w 88"/>
                <a:gd name="T41" fmla="*/ 44 h 89"/>
                <a:gd name="T42" fmla="*/ 14 w 88"/>
                <a:gd name="T43" fmla="*/ 53 h 89"/>
                <a:gd name="T44" fmla="*/ 14 w 88"/>
                <a:gd name="T45" fmla="*/ 53 h 89"/>
                <a:gd name="T46" fmla="*/ 20 w 88"/>
                <a:gd name="T47" fmla="*/ 57 h 89"/>
                <a:gd name="T48" fmla="*/ 27 w 88"/>
                <a:gd name="T49" fmla="*/ 62 h 89"/>
                <a:gd name="T50" fmla="*/ 32 w 88"/>
                <a:gd name="T51" fmla="*/ 68 h 89"/>
                <a:gd name="T52" fmla="*/ 36 w 88"/>
                <a:gd name="T53" fmla="*/ 74 h 89"/>
                <a:gd name="T54" fmla="*/ 43 w 88"/>
                <a:gd name="T55" fmla="*/ 89 h 89"/>
                <a:gd name="T56" fmla="*/ 52 w 88"/>
                <a:gd name="T57" fmla="*/ 7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8" h="89">
                  <a:moveTo>
                    <a:pt x="52" y="74"/>
                  </a:moveTo>
                  <a:lnTo>
                    <a:pt x="52" y="74"/>
                  </a:lnTo>
                  <a:lnTo>
                    <a:pt x="56" y="68"/>
                  </a:lnTo>
                  <a:lnTo>
                    <a:pt x="62" y="62"/>
                  </a:lnTo>
                  <a:lnTo>
                    <a:pt x="67" y="57"/>
                  </a:lnTo>
                  <a:lnTo>
                    <a:pt x="74" y="53"/>
                  </a:lnTo>
                  <a:lnTo>
                    <a:pt x="88" y="44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67" y="32"/>
                  </a:lnTo>
                  <a:lnTo>
                    <a:pt x="62" y="26"/>
                  </a:lnTo>
                  <a:lnTo>
                    <a:pt x="56" y="21"/>
                  </a:lnTo>
                  <a:lnTo>
                    <a:pt x="52" y="15"/>
                  </a:lnTo>
                  <a:lnTo>
                    <a:pt x="43" y="0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2" y="21"/>
                  </a:lnTo>
                  <a:lnTo>
                    <a:pt x="27" y="26"/>
                  </a:lnTo>
                  <a:lnTo>
                    <a:pt x="20" y="32"/>
                  </a:lnTo>
                  <a:lnTo>
                    <a:pt x="14" y="36"/>
                  </a:lnTo>
                  <a:lnTo>
                    <a:pt x="0" y="44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20" y="57"/>
                  </a:lnTo>
                  <a:lnTo>
                    <a:pt x="27" y="62"/>
                  </a:lnTo>
                  <a:lnTo>
                    <a:pt x="32" y="68"/>
                  </a:lnTo>
                  <a:lnTo>
                    <a:pt x="36" y="74"/>
                  </a:lnTo>
                  <a:lnTo>
                    <a:pt x="43" y="89"/>
                  </a:lnTo>
                  <a:lnTo>
                    <a:pt x="52" y="7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6518065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모서리가 둥근 직사각형 126"/>
          <p:cNvSpPr/>
          <p:nvPr/>
        </p:nvSpPr>
        <p:spPr>
          <a:xfrm>
            <a:off x="466725" y="1866899"/>
            <a:ext cx="8201025" cy="1152526"/>
          </a:xfrm>
          <a:prstGeom prst="roundRect">
            <a:avLst>
              <a:gd name="adj" fmla="val 16888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1" name="직사각형 110"/>
          <p:cNvSpPr/>
          <p:nvPr/>
        </p:nvSpPr>
        <p:spPr>
          <a:xfrm>
            <a:off x="-1" y="1376363"/>
            <a:ext cx="9144002" cy="401637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0" y="-1"/>
            <a:ext cx="9144000" cy="1125539"/>
          </a:xfrm>
          <a:prstGeom prst="rect">
            <a:avLst/>
          </a:prstGeom>
          <a:gradFill flip="none" rotWithShape="1">
            <a:gsLst>
              <a:gs pos="13000">
                <a:srgbClr val="0064A8"/>
              </a:gs>
              <a:gs pos="0">
                <a:srgbClr val="006CB6">
                  <a:alpha val="80000"/>
                </a:srgbClr>
              </a:gs>
              <a:gs pos="100000">
                <a:srgbClr val="00437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0" y="0"/>
            <a:ext cx="9144000" cy="202223"/>
            <a:chOff x="0" y="0"/>
            <a:chExt cx="9144000" cy="279400"/>
          </a:xfrm>
        </p:grpSpPr>
        <p:sp>
          <p:nvSpPr>
            <p:cNvPr id="4" name="자유형 3"/>
            <p:cNvSpPr/>
            <p:nvPr/>
          </p:nvSpPr>
          <p:spPr>
            <a:xfrm rot="10800000">
              <a:off x="0" y="0"/>
              <a:ext cx="9144000" cy="2794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FCB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자유형 4"/>
            <p:cNvSpPr/>
            <p:nvPr/>
          </p:nvSpPr>
          <p:spPr>
            <a:xfrm rot="10800000" flipH="1">
              <a:off x="0" y="0"/>
              <a:ext cx="9144000" cy="1905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006C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68339" y="400051"/>
            <a:ext cx="2246312" cy="654049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r>
              <a:rPr lang="ko-KR" altLang="en-US" sz="2800" spc="-2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부정청탁의 금지 </a:t>
            </a:r>
            <a:endParaRPr lang="ko-KR" altLang="en-US" sz="2800" spc="-2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11188" y="511839"/>
            <a:ext cx="0" cy="144721"/>
            <a:chOff x="516732" y="651669"/>
            <a:chExt cx="0" cy="256381"/>
          </a:xfrm>
        </p:grpSpPr>
        <p:cxnSp>
          <p:nvCxnSpPr>
            <p:cNvPr id="8" name="직선 연결선 7"/>
            <p:cNvCxnSpPr/>
            <p:nvPr/>
          </p:nvCxnSpPr>
          <p:spPr>
            <a:xfrm flipV="1">
              <a:off x="516732" y="651669"/>
              <a:ext cx="0" cy="130175"/>
            </a:xfrm>
            <a:prstGeom prst="line">
              <a:avLst/>
            </a:prstGeom>
            <a:ln w="69850">
              <a:solidFill>
                <a:srgbClr val="006C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 flipV="1">
              <a:off x="516732" y="777875"/>
              <a:ext cx="0" cy="130175"/>
            </a:xfrm>
            <a:prstGeom prst="line">
              <a:avLst/>
            </a:prstGeom>
            <a:ln w="69850">
              <a:solidFill>
                <a:srgbClr val="FCB8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그룹 9"/>
          <p:cNvGrpSpPr/>
          <p:nvPr/>
        </p:nvGrpSpPr>
        <p:grpSpPr>
          <a:xfrm>
            <a:off x="7543800" y="209733"/>
            <a:ext cx="1076339" cy="558617"/>
            <a:chOff x="7543800" y="209733"/>
            <a:chExt cx="1076339" cy="558617"/>
          </a:xfrm>
        </p:grpSpPr>
        <p:grpSp>
          <p:nvGrpSpPr>
            <p:cNvPr id="11" name="그룹 10"/>
            <p:cNvGrpSpPr/>
            <p:nvPr/>
          </p:nvGrpSpPr>
          <p:grpSpPr>
            <a:xfrm>
              <a:off x="7790361" y="652511"/>
              <a:ext cx="742451" cy="115839"/>
              <a:chOff x="7874602" y="245414"/>
              <a:chExt cx="627655" cy="97928"/>
            </a:xfrm>
          </p:grpSpPr>
          <p:sp>
            <p:nvSpPr>
              <p:cNvPr id="19" name="Freeform 5"/>
              <p:cNvSpPr>
                <a:spLocks/>
              </p:cNvSpPr>
              <p:nvPr/>
            </p:nvSpPr>
            <p:spPr bwMode="auto">
              <a:xfrm>
                <a:off x="7874602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0" name="Freeform 5"/>
              <p:cNvSpPr>
                <a:spLocks/>
              </p:cNvSpPr>
              <p:nvPr/>
            </p:nvSpPr>
            <p:spPr bwMode="auto">
              <a:xfrm>
                <a:off x="8008746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8142890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2" name="Freeform 5"/>
              <p:cNvSpPr>
                <a:spLocks/>
              </p:cNvSpPr>
              <p:nvPr/>
            </p:nvSpPr>
            <p:spPr bwMode="auto">
              <a:xfrm>
                <a:off x="8277034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8411177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</p:grpSp>
        <p:grpSp>
          <p:nvGrpSpPr>
            <p:cNvPr id="12" name="그룹 11"/>
            <p:cNvGrpSpPr/>
            <p:nvPr/>
          </p:nvGrpSpPr>
          <p:grpSpPr>
            <a:xfrm>
              <a:off x="7543800" y="209733"/>
              <a:ext cx="1076339" cy="466725"/>
              <a:chOff x="7543800" y="501833"/>
              <a:chExt cx="1076339" cy="46672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543800" y="501833"/>
                <a:ext cx="1076339" cy="466725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r"/>
                <a:r>
                  <a:rPr lang="ko-KR" altLang="en-US" sz="1050" spc="-5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청탁금지법</a:t>
                </a:r>
                <a:r>
                  <a:rPr lang="en-US" altLang="ko-KR" sz="1100" spc="-5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/>
                </a:r>
                <a:br>
                  <a:rPr lang="en-US" altLang="ko-KR" sz="1100" spc="-5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</a:br>
                <a:r>
                  <a:rPr lang="ko-KR" altLang="en-US" sz="1100" spc="-5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주요내용</a:t>
                </a:r>
                <a:endParaRPr lang="ko-KR" altLang="en-US" sz="1100" spc="-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grpSp>
            <p:nvGrpSpPr>
              <p:cNvPr id="14" name="그룹 13"/>
              <p:cNvGrpSpPr/>
              <p:nvPr/>
            </p:nvGrpSpPr>
            <p:grpSpPr>
              <a:xfrm>
                <a:off x="7776211" y="542460"/>
                <a:ext cx="175978" cy="173830"/>
                <a:chOff x="3899707" y="2154288"/>
                <a:chExt cx="377224" cy="372618"/>
              </a:xfrm>
            </p:grpSpPr>
            <p:grpSp>
              <p:nvGrpSpPr>
                <p:cNvPr id="15" name="그룹 14"/>
                <p:cNvGrpSpPr/>
                <p:nvPr/>
              </p:nvGrpSpPr>
              <p:grpSpPr>
                <a:xfrm>
                  <a:off x="3899707" y="2154288"/>
                  <a:ext cx="377224" cy="372618"/>
                  <a:chOff x="4409144" y="2054269"/>
                  <a:chExt cx="1070339" cy="1057274"/>
                </a:xfrm>
              </p:grpSpPr>
              <p:sp>
                <p:nvSpPr>
                  <p:cNvPr id="17" name="Freeform 5"/>
                  <p:cNvSpPr>
                    <a:spLocks/>
                  </p:cNvSpPr>
                  <p:nvPr/>
                </p:nvSpPr>
                <p:spPr bwMode="auto">
                  <a:xfrm>
                    <a:off x="4925513" y="2054269"/>
                    <a:ext cx="553970" cy="595621"/>
                  </a:xfrm>
                  <a:custGeom>
                    <a:avLst/>
                    <a:gdLst>
                      <a:gd name="T0" fmla="*/ 97 w 280"/>
                      <a:gd name="T1" fmla="*/ 277 h 302"/>
                      <a:gd name="T2" fmla="*/ 6 w 280"/>
                      <a:gd name="T3" fmla="*/ 183 h 302"/>
                      <a:gd name="T4" fmla="*/ 19 w 280"/>
                      <a:gd name="T5" fmla="*/ 104 h 302"/>
                      <a:gd name="T6" fmla="*/ 91 w 280"/>
                      <a:gd name="T7" fmla="*/ 36 h 302"/>
                      <a:gd name="T8" fmla="*/ 262 w 280"/>
                      <a:gd name="T9" fmla="*/ 109 h 302"/>
                      <a:gd name="T10" fmla="*/ 261 w 280"/>
                      <a:gd name="T11" fmla="*/ 189 h 302"/>
                      <a:gd name="T12" fmla="*/ 259 w 280"/>
                      <a:gd name="T13" fmla="*/ 196 h 302"/>
                      <a:gd name="T14" fmla="*/ 264 w 280"/>
                      <a:gd name="T15" fmla="*/ 196 h 302"/>
                      <a:gd name="T16" fmla="*/ 174 w 280"/>
                      <a:gd name="T17" fmla="*/ 276 h 302"/>
                      <a:gd name="T18" fmla="*/ 153 w 280"/>
                      <a:gd name="T19" fmla="*/ 282 h 302"/>
                      <a:gd name="T20" fmla="*/ 119 w 280"/>
                      <a:gd name="T21" fmla="*/ 275 h 302"/>
                      <a:gd name="T22" fmla="*/ 97 w 280"/>
                      <a:gd name="T23" fmla="*/ 277 h 3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80" h="302">
                        <a:moveTo>
                          <a:pt x="97" y="277"/>
                        </a:moveTo>
                        <a:cubicBezTo>
                          <a:pt x="82" y="300"/>
                          <a:pt x="6" y="183"/>
                          <a:pt x="6" y="183"/>
                        </a:cubicBezTo>
                        <a:cubicBezTo>
                          <a:pt x="0" y="165"/>
                          <a:pt x="18" y="103"/>
                          <a:pt x="19" y="104"/>
                        </a:cubicBezTo>
                        <a:cubicBezTo>
                          <a:pt x="13" y="89"/>
                          <a:pt x="74" y="31"/>
                          <a:pt x="91" y="36"/>
                        </a:cubicBezTo>
                        <a:cubicBezTo>
                          <a:pt x="90" y="0"/>
                          <a:pt x="271" y="41"/>
                          <a:pt x="262" y="109"/>
                        </a:cubicBezTo>
                        <a:cubicBezTo>
                          <a:pt x="270" y="112"/>
                          <a:pt x="280" y="194"/>
                          <a:pt x="261" y="189"/>
                        </a:cubicBezTo>
                        <a:cubicBezTo>
                          <a:pt x="258" y="191"/>
                          <a:pt x="257" y="194"/>
                          <a:pt x="259" y="196"/>
                        </a:cubicBezTo>
                        <a:cubicBezTo>
                          <a:pt x="260" y="194"/>
                          <a:pt x="262" y="194"/>
                          <a:pt x="264" y="196"/>
                        </a:cubicBezTo>
                        <a:cubicBezTo>
                          <a:pt x="249" y="215"/>
                          <a:pt x="189" y="302"/>
                          <a:pt x="174" y="276"/>
                        </a:cubicBezTo>
                        <a:cubicBezTo>
                          <a:pt x="170" y="284"/>
                          <a:pt x="155" y="276"/>
                          <a:pt x="153" y="282"/>
                        </a:cubicBezTo>
                        <a:cubicBezTo>
                          <a:pt x="154" y="282"/>
                          <a:pt x="117" y="279"/>
                          <a:pt x="119" y="275"/>
                        </a:cubicBezTo>
                        <a:cubicBezTo>
                          <a:pt x="120" y="275"/>
                          <a:pt x="102" y="278"/>
                          <a:pt x="97" y="277"/>
                        </a:cubicBezTo>
                      </a:path>
                    </a:pathLst>
                  </a:custGeom>
                  <a:solidFill>
                    <a:srgbClr val="B2D23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  <p:sp>
                <p:nvSpPr>
                  <p:cNvPr id="18" name="Freeform 6"/>
                  <p:cNvSpPr>
                    <a:spLocks/>
                  </p:cNvSpPr>
                  <p:nvPr/>
                </p:nvSpPr>
                <p:spPr bwMode="auto">
                  <a:xfrm>
                    <a:off x="4409144" y="2102081"/>
                    <a:ext cx="1005113" cy="1009462"/>
                  </a:xfrm>
                  <a:custGeom>
                    <a:avLst/>
                    <a:gdLst>
                      <a:gd name="T0" fmla="*/ 140 w 389"/>
                      <a:gd name="T1" fmla="*/ 377 h 392"/>
                      <a:gd name="T2" fmla="*/ 24 w 389"/>
                      <a:gd name="T3" fmla="*/ 262 h 392"/>
                      <a:gd name="T4" fmla="*/ 22 w 389"/>
                      <a:gd name="T5" fmla="*/ 172 h 392"/>
                      <a:gd name="T6" fmla="*/ 76 w 389"/>
                      <a:gd name="T7" fmla="*/ 95 h 392"/>
                      <a:gd name="T8" fmla="*/ 164 w 389"/>
                      <a:gd name="T9" fmla="*/ 42 h 392"/>
                      <a:gd name="T10" fmla="*/ 175 w 389"/>
                      <a:gd name="T11" fmla="*/ 43 h 392"/>
                      <a:gd name="T12" fmla="*/ 179 w 389"/>
                      <a:gd name="T13" fmla="*/ 45 h 392"/>
                      <a:gd name="T14" fmla="*/ 180 w 389"/>
                      <a:gd name="T15" fmla="*/ 44 h 392"/>
                      <a:gd name="T16" fmla="*/ 328 w 389"/>
                      <a:gd name="T17" fmla="*/ 100 h 392"/>
                      <a:gd name="T18" fmla="*/ 359 w 389"/>
                      <a:gd name="T19" fmla="*/ 143 h 392"/>
                      <a:gd name="T20" fmla="*/ 362 w 389"/>
                      <a:gd name="T21" fmla="*/ 178 h 392"/>
                      <a:gd name="T22" fmla="*/ 358 w 389"/>
                      <a:gd name="T23" fmla="*/ 260 h 392"/>
                      <a:gd name="T24" fmla="*/ 355 w 389"/>
                      <a:gd name="T25" fmla="*/ 270 h 392"/>
                      <a:gd name="T26" fmla="*/ 362 w 389"/>
                      <a:gd name="T27" fmla="*/ 270 h 392"/>
                      <a:gd name="T28" fmla="*/ 362 w 389"/>
                      <a:gd name="T29" fmla="*/ 272 h 392"/>
                      <a:gd name="T30" fmla="*/ 314 w 389"/>
                      <a:gd name="T31" fmla="*/ 344 h 392"/>
                      <a:gd name="T32" fmla="*/ 313 w 389"/>
                      <a:gd name="T33" fmla="*/ 342 h 392"/>
                      <a:gd name="T34" fmla="*/ 300 w 389"/>
                      <a:gd name="T35" fmla="*/ 346 h 392"/>
                      <a:gd name="T36" fmla="*/ 281 w 389"/>
                      <a:gd name="T37" fmla="*/ 357 h 392"/>
                      <a:gd name="T38" fmla="*/ 242 w 389"/>
                      <a:gd name="T39" fmla="*/ 376 h 392"/>
                      <a:gd name="T40" fmla="*/ 234 w 389"/>
                      <a:gd name="T41" fmla="*/ 380 h 392"/>
                      <a:gd name="T42" fmla="*/ 213 w 389"/>
                      <a:gd name="T43" fmla="*/ 377 h 392"/>
                      <a:gd name="T44" fmla="*/ 169 w 389"/>
                      <a:gd name="T45" fmla="*/ 374 h 392"/>
                      <a:gd name="T46" fmla="*/ 160 w 389"/>
                      <a:gd name="T47" fmla="*/ 374 h 392"/>
                      <a:gd name="T48" fmla="*/ 140 w 389"/>
                      <a:gd name="T49" fmla="*/ 377 h 3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89" h="392">
                        <a:moveTo>
                          <a:pt x="140" y="377"/>
                        </a:moveTo>
                        <a:cubicBezTo>
                          <a:pt x="130" y="392"/>
                          <a:pt x="0" y="275"/>
                          <a:pt x="24" y="262"/>
                        </a:cubicBezTo>
                        <a:cubicBezTo>
                          <a:pt x="4" y="256"/>
                          <a:pt x="22" y="182"/>
                          <a:pt x="22" y="172"/>
                        </a:cubicBezTo>
                        <a:cubicBezTo>
                          <a:pt x="21" y="162"/>
                          <a:pt x="64" y="90"/>
                          <a:pt x="76" y="95"/>
                        </a:cubicBezTo>
                        <a:cubicBezTo>
                          <a:pt x="83" y="63"/>
                          <a:pt x="159" y="60"/>
                          <a:pt x="164" y="42"/>
                        </a:cubicBezTo>
                        <a:cubicBezTo>
                          <a:pt x="165" y="41"/>
                          <a:pt x="172" y="42"/>
                          <a:pt x="175" y="43"/>
                        </a:cubicBezTo>
                        <a:cubicBezTo>
                          <a:pt x="174" y="44"/>
                          <a:pt x="183" y="30"/>
                          <a:pt x="179" y="45"/>
                        </a:cubicBezTo>
                        <a:cubicBezTo>
                          <a:pt x="179" y="44"/>
                          <a:pt x="180" y="44"/>
                          <a:pt x="180" y="44"/>
                        </a:cubicBezTo>
                        <a:cubicBezTo>
                          <a:pt x="192" y="0"/>
                          <a:pt x="321" y="102"/>
                          <a:pt x="328" y="100"/>
                        </a:cubicBezTo>
                        <a:cubicBezTo>
                          <a:pt x="327" y="109"/>
                          <a:pt x="358" y="126"/>
                          <a:pt x="359" y="143"/>
                        </a:cubicBezTo>
                        <a:cubicBezTo>
                          <a:pt x="360" y="148"/>
                          <a:pt x="363" y="171"/>
                          <a:pt x="362" y="178"/>
                        </a:cubicBezTo>
                        <a:cubicBezTo>
                          <a:pt x="389" y="187"/>
                          <a:pt x="366" y="262"/>
                          <a:pt x="358" y="260"/>
                        </a:cubicBezTo>
                        <a:cubicBezTo>
                          <a:pt x="358" y="262"/>
                          <a:pt x="356" y="268"/>
                          <a:pt x="355" y="270"/>
                        </a:cubicBezTo>
                        <a:cubicBezTo>
                          <a:pt x="356" y="267"/>
                          <a:pt x="358" y="267"/>
                          <a:pt x="362" y="270"/>
                        </a:cubicBezTo>
                        <a:cubicBezTo>
                          <a:pt x="361" y="271"/>
                          <a:pt x="361" y="271"/>
                          <a:pt x="362" y="272"/>
                        </a:cubicBezTo>
                        <a:cubicBezTo>
                          <a:pt x="355" y="271"/>
                          <a:pt x="314" y="341"/>
                          <a:pt x="314" y="344"/>
                        </a:cubicBezTo>
                        <a:cubicBezTo>
                          <a:pt x="311" y="343"/>
                          <a:pt x="311" y="342"/>
                          <a:pt x="313" y="342"/>
                        </a:cubicBezTo>
                        <a:cubicBezTo>
                          <a:pt x="301" y="342"/>
                          <a:pt x="310" y="349"/>
                          <a:pt x="300" y="346"/>
                        </a:cubicBezTo>
                        <a:cubicBezTo>
                          <a:pt x="298" y="354"/>
                          <a:pt x="291" y="362"/>
                          <a:pt x="281" y="357"/>
                        </a:cubicBezTo>
                        <a:cubicBezTo>
                          <a:pt x="280" y="359"/>
                          <a:pt x="240" y="390"/>
                          <a:pt x="242" y="376"/>
                        </a:cubicBezTo>
                        <a:cubicBezTo>
                          <a:pt x="240" y="380"/>
                          <a:pt x="234" y="392"/>
                          <a:pt x="234" y="380"/>
                        </a:cubicBezTo>
                        <a:cubicBezTo>
                          <a:pt x="232" y="380"/>
                          <a:pt x="209" y="387"/>
                          <a:pt x="213" y="377"/>
                        </a:cubicBezTo>
                        <a:cubicBezTo>
                          <a:pt x="200" y="376"/>
                          <a:pt x="186" y="377"/>
                          <a:pt x="169" y="374"/>
                        </a:cubicBezTo>
                        <a:cubicBezTo>
                          <a:pt x="167" y="384"/>
                          <a:pt x="160" y="379"/>
                          <a:pt x="160" y="374"/>
                        </a:cubicBezTo>
                        <a:cubicBezTo>
                          <a:pt x="154" y="373"/>
                          <a:pt x="145" y="378"/>
                          <a:pt x="140" y="377"/>
                        </a:cubicBezTo>
                      </a:path>
                    </a:pathLst>
                  </a:custGeom>
                  <a:solidFill>
                    <a:srgbClr val="006CB6">
                      <a:alpha val="90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3981356" y="2276828"/>
                  <a:ext cx="174430" cy="18700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r>
                    <a:rPr lang="en-US" altLang="ko-KR" sz="600" spc="-10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ffectLst>
                        <a:outerShdw blurRad="127000" algn="ctr" rotWithShape="0">
                          <a:prstClr val="black">
                            <a:alpha val="25000"/>
                          </a:prstClr>
                        </a:outerShdw>
                      </a:effectLst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3</a:t>
                  </a:r>
                  <a:endParaRPr lang="ko-KR" altLang="en-US" sz="6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127000" algn="ctr" rotWithShape="0">
                        <a:prstClr val="black">
                          <a:alpha val="25000"/>
                        </a:prstClr>
                      </a:outerShdw>
                    </a:effectLst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</p:grpSp>
      </p:grpSp>
      <p:sp>
        <p:nvSpPr>
          <p:cNvPr id="26" name="TextBox 25"/>
          <p:cNvSpPr txBox="1"/>
          <p:nvPr/>
        </p:nvSpPr>
        <p:spPr>
          <a:xfrm>
            <a:off x="611188" y="1405732"/>
            <a:ext cx="2614082" cy="34289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복수의 제</a:t>
            </a:r>
            <a:r>
              <a:rPr lang="en-US" altLang="ko-KR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3</a:t>
            </a:r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자를 통하여 </a:t>
            </a:r>
            <a:r>
              <a:rPr lang="ko-KR" altLang="en-US" spc="-1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공직자등에게</a:t>
            </a:r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 부정청탁을 하는 경우</a:t>
            </a:r>
            <a:endParaRPr lang="ko-KR" altLang="en-US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0238" y="1886023"/>
            <a:ext cx="7970837" cy="1095301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개발제한구역 내에 토지를 소유하고 있는 </a:t>
            </a:r>
            <a:r>
              <a:rPr lang="en-US" altLang="ko-KR" sz="1400" dirty="0" smtClean="0">
                <a:latin typeface="KoPub돋움체 Light" pitchFamily="18" charset="-127"/>
                <a:ea typeface="KoPub돋움체 Light" pitchFamily="18" charset="-127"/>
              </a:rPr>
              <a:t>A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가 ○○군청 담당공무원 </a:t>
            </a:r>
            <a:r>
              <a:rPr lang="en-US" altLang="ko-KR" sz="1400" dirty="0" smtClean="0">
                <a:latin typeface="KoPub돋움체 Light" pitchFamily="18" charset="-127"/>
                <a:ea typeface="KoPub돋움체 Light" pitchFamily="18" charset="-127"/>
              </a:rPr>
              <a:t>C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에게 </a:t>
            </a:r>
            <a:r>
              <a:rPr lang="ko-KR" altLang="en-US" sz="1400" dirty="0" smtClean="0">
                <a:latin typeface="KoPub돋움체 Bold" pitchFamily="18" charset="-127"/>
                <a:ea typeface="KoPub돋움체 Bold" pitchFamily="18" charset="-127"/>
              </a:rPr>
              <a:t>토지형질변경허가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 </a:t>
            </a:r>
            <a:r>
              <a:rPr lang="ko-KR" altLang="en-US" sz="1400" b="1" dirty="0" smtClean="0">
                <a:latin typeface="KoPub돋움체 Light" pitchFamily="18" charset="-127"/>
                <a:ea typeface="KoPub돋움체 Light" pitchFamily="18" charset="-127"/>
              </a:rPr>
              <a:t>신청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을 하였는데</a:t>
            </a:r>
            <a:r>
              <a:rPr lang="en-US" altLang="ko-KR" sz="1400" dirty="0" smtClean="0">
                <a:latin typeface="KoPub돋움체 Light" pitchFamily="18" charset="-127"/>
                <a:ea typeface="KoPub돋움체 Light" pitchFamily="18" charset="-127"/>
              </a:rPr>
              <a:t>, </a:t>
            </a:r>
          </a:p>
          <a:p>
            <a:pPr fontAlgn="base">
              <a:lnSpc>
                <a:spcPct val="120000"/>
              </a:lnSpc>
            </a:pP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해당 토지가 개발제한구역법령상 형질변경허가 </a:t>
            </a:r>
            <a:r>
              <a:rPr lang="ko-KR" altLang="en-US" sz="1400" dirty="0" smtClean="0">
                <a:latin typeface="KoPub돋움체 Bold" pitchFamily="18" charset="-127"/>
                <a:ea typeface="KoPub돋움체 Bold" pitchFamily="18" charset="-127"/>
              </a:rPr>
              <a:t>요건을 갖추지 못했다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는 것을 알고 자신의 </a:t>
            </a:r>
            <a:r>
              <a:rPr lang="ko-KR" altLang="en-US" sz="1400" dirty="0" smtClean="0">
                <a:latin typeface="KoPub돋움체 Bold" pitchFamily="18" charset="-127"/>
                <a:ea typeface="KoPub돋움체 Bold" pitchFamily="18" charset="-127"/>
              </a:rPr>
              <a:t>친구 </a:t>
            </a:r>
            <a:r>
              <a:rPr lang="en-US" altLang="ko-KR" sz="1400" dirty="0" smtClean="0">
                <a:latin typeface="KoPub돋움체 Bold" pitchFamily="18" charset="-127"/>
                <a:ea typeface="KoPub돋움체 Bold" pitchFamily="18" charset="-127"/>
              </a:rPr>
              <a:t>B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에게 허가를 </a:t>
            </a:r>
            <a:endParaRPr lang="en-US" altLang="ko-KR" sz="1400" dirty="0" smtClean="0">
              <a:latin typeface="KoPub돋움체 Light" pitchFamily="18" charset="-127"/>
              <a:ea typeface="KoPub돋움체 Light" pitchFamily="18" charset="-127"/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받을 수 있도록 도와 달라고 부탁하였음</a:t>
            </a:r>
            <a:r>
              <a:rPr lang="en-US" altLang="ko-KR" sz="1400" dirty="0" smtClean="0">
                <a:latin typeface="KoPub돋움체 Light" pitchFamily="18" charset="-127"/>
                <a:ea typeface="KoPub돋움체 Light" pitchFamily="18" charset="-127"/>
              </a:rPr>
              <a:t>. 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이에 토지소유자 </a:t>
            </a:r>
            <a:r>
              <a:rPr lang="en-US" altLang="ko-KR" sz="1400" dirty="0" smtClean="0">
                <a:latin typeface="KoPub돋움체 Light" pitchFamily="18" charset="-127"/>
                <a:ea typeface="KoPub돋움체 Light" pitchFamily="18" charset="-127"/>
              </a:rPr>
              <a:t>A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의 친구 </a:t>
            </a:r>
            <a:r>
              <a:rPr lang="en-US" altLang="ko-KR" sz="1400" dirty="0" smtClean="0">
                <a:latin typeface="KoPub돋움체 Light" pitchFamily="18" charset="-127"/>
                <a:ea typeface="KoPub돋움체 Light" pitchFamily="18" charset="-127"/>
              </a:rPr>
              <a:t>B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는 다시 자신의 친구인 ○○군청 </a:t>
            </a:r>
            <a:r>
              <a:rPr lang="ko-KR" altLang="en-US" sz="1400" dirty="0" smtClean="0">
                <a:latin typeface="KoPub돋움체 Bold" pitchFamily="18" charset="-127"/>
                <a:ea typeface="KoPub돋움체 Bold" pitchFamily="18" charset="-127"/>
              </a:rPr>
              <a:t>지방세 </a:t>
            </a:r>
            <a:endParaRPr lang="en-US" altLang="ko-KR" sz="1400" dirty="0" smtClean="0">
              <a:latin typeface="KoPub돋움체 Bold" pitchFamily="18" charset="-127"/>
              <a:ea typeface="KoPub돋움체 Bold" pitchFamily="18" charset="-127"/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1400" dirty="0" smtClean="0">
                <a:latin typeface="KoPub돋움체 Bold" pitchFamily="18" charset="-127"/>
                <a:ea typeface="KoPub돋움체 Bold" pitchFamily="18" charset="-127"/>
              </a:rPr>
              <a:t>담당공무원 </a:t>
            </a:r>
            <a:r>
              <a:rPr lang="en-US" altLang="ko-KR" sz="1400" dirty="0" smtClean="0">
                <a:latin typeface="KoPub돋움체 Bold" pitchFamily="18" charset="-127"/>
                <a:ea typeface="KoPub돋움체 Bold" pitchFamily="18" charset="-127"/>
              </a:rPr>
              <a:t>D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를 통하여 허가를 받을 수 있도록 청탁한 경우</a:t>
            </a:r>
            <a:r>
              <a:rPr lang="ko-KR" altLang="en-US" sz="1400" dirty="0" smtClean="0"/>
              <a:t> </a:t>
            </a:r>
            <a:endParaRPr lang="ko-KR" altLang="en-US" sz="1400" dirty="0"/>
          </a:p>
        </p:txBody>
      </p:sp>
      <p:grpSp>
        <p:nvGrpSpPr>
          <p:cNvPr id="24" name="그룹 123"/>
          <p:cNvGrpSpPr/>
          <p:nvPr/>
        </p:nvGrpSpPr>
        <p:grpSpPr>
          <a:xfrm>
            <a:off x="485775" y="3562350"/>
            <a:ext cx="8448675" cy="2810687"/>
            <a:chOff x="485775" y="3468481"/>
            <a:chExt cx="8448675" cy="2904529"/>
          </a:xfrm>
        </p:grpSpPr>
        <p:sp>
          <p:nvSpPr>
            <p:cNvPr id="100" name="TextBox 99"/>
            <p:cNvSpPr txBox="1"/>
            <p:nvPr/>
          </p:nvSpPr>
          <p:spPr>
            <a:xfrm>
              <a:off x="8225401" y="4029951"/>
              <a:ext cx="470897" cy="517981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40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FCB81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?</a:t>
              </a:r>
              <a:endParaRPr lang="ko-KR" altLang="en-US" sz="40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CB81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grpSp>
          <p:nvGrpSpPr>
            <p:cNvPr id="25" name="그룹 28"/>
            <p:cNvGrpSpPr/>
            <p:nvPr/>
          </p:nvGrpSpPr>
          <p:grpSpPr>
            <a:xfrm>
              <a:off x="536256" y="3468485"/>
              <a:ext cx="1628149" cy="661871"/>
              <a:chOff x="331126" y="3071810"/>
              <a:chExt cx="1666066" cy="754406"/>
            </a:xfrm>
          </p:grpSpPr>
          <p:sp>
            <p:nvSpPr>
              <p:cNvPr id="102" name="TextBox 101"/>
              <p:cNvSpPr txBox="1"/>
              <p:nvPr/>
            </p:nvSpPr>
            <p:spPr>
              <a:xfrm>
                <a:off x="331126" y="3071810"/>
                <a:ext cx="1666066" cy="618516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ko-KR" altLang="en-US" sz="1200" spc="-7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형질변경허가가 날 수 </a:t>
                </a:r>
                <a:endParaRPr lang="en-US" altLang="ko-KR" sz="12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/>
                <a:r>
                  <a:rPr lang="ko-KR" altLang="en-US" sz="1200" spc="-7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있도록 좀 도와줘</a:t>
                </a:r>
                <a:r>
                  <a:rPr lang="en-US" altLang="ko-KR" sz="1200" spc="-7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!</a:t>
                </a:r>
                <a:endParaRPr lang="ko-KR" altLang="en-US" sz="12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103" name="이등변 삼각형 102"/>
              <p:cNvSpPr/>
              <p:nvPr/>
            </p:nvSpPr>
            <p:spPr>
              <a:xfrm rot="10800000" flipH="1">
                <a:off x="688316" y="3692673"/>
                <a:ext cx="108347" cy="133543"/>
              </a:xfrm>
              <a:prstGeom prst="triangle">
                <a:avLst>
                  <a:gd name="adj" fmla="val 10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그룹 30"/>
            <p:cNvGrpSpPr/>
            <p:nvPr/>
          </p:nvGrpSpPr>
          <p:grpSpPr>
            <a:xfrm>
              <a:off x="5331390" y="3468481"/>
              <a:ext cx="1535868" cy="662071"/>
              <a:chOff x="3523293" y="3067051"/>
              <a:chExt cx="1438763" cy="754635"/>
            </a:xfrm>
          </p:grpSpPr>
          <p:sp>
            <p:nvSpPr>
              <p:cNvPr id="105" name="TextBox 104"/>
              <p:cNvSpPr txBox="1"/>
              <p:nvPr/>
            </p:nvSpPr>
            <p:spPr>
              <a:xfrm>
                <a:off x="3523293" y="3067051"/>
                <a:ext cx="1438763" cy="618516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altLang="ko-KR" sz="1200" spc="-7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A</a:t>
                </a:r>
                <a:r>
                  <a:rPr lang="ko-KR" altLang="en-US" sz="1200" spc="-7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의 허가 신청건 </a:t>
                </a:r>
                <a:endParaRPr lang="en-US" altLang="ko-KR" sz="12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/>
                <a:r>
                  <a:rPr lang="ko-KR" altLang="en-US" sz="1200" spc="-7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잘 좀 처리 해 주게</a:t>
                </a:r>
                <a:r>
                  <a:rPr lang="en-US" altLang="ko-KR" sz="1200" spc="-7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.</a:t>
                </a:r>
              </a:p>
            </p:txBody>
          </p:sp>
          <p:sp>
            <p:nvSpPr>
              <p:cNvPr id="106" name="이등변 삼각형 105"/>
              <p:cNvSpPr/>
              <p:nvPr/>
            </p:nvSpPr>
            <p:spPr>
              <a:xfrm rot="10800000">
                <a:off x="4118476" y="3688142"/>
                <a:ext cx="108347" cy="133544"/>
              </a:xfrm>
              <a:prstGeom prst="triangle">
                <a:avLst>
                  <a:gd name="adj" fmla="val 10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8" name="그룹 37"/>
            <p:cNvGrpSpPr/>
            <p:nvPr/>
          </p:nvGrpSpPr>
          <p:grpSpPr>
            <a:xfrm>
              <a:off x="7216318" y="3468481"/>
              <a:ext cx="1641932" cy="661873"/>
              <a:chOff x="6423333" y="3067051"/>
              <a:chExt cx="1680170" cy="754409"/>
            </a:xfrm>
          </p:grpSpPr>
          <p:sp>
            <p:nvSpPr>
              <p:cNvPr id="108" name="TextBox 107"/>
              <p:cNvSpPr txBox="1"/>
              <p:nvPr/>
            </p:nvSpPr>
            <p:spPr>
              <a:xfrm>
                <a:off x="6423333" y="3067051"/>
                <a:ext cx="1680170" cy="618516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ko-KR" altLang="en-US" sz="1200" spc="-7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요건이 미비한데</a:t>
                </a:r>
                <a:r>
                  <a:rPr lang="en-US" altLang="ko-KR" sz="1200" spc="-7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,</a:t>
                </a:r>
              </a:p>
              <a:p>
                <a:pPr algn="ctr"/>
                <a:r>
                  <a:rPr lang="ko-KR" altLang="en-US" sz="1200" spc="-7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어떻게 해야 하지</a:t>
                </a:r>
                <a:r>
                  <a:rPr lang="en-US" altLang="ko-KR" sz="1200" spc="-7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..</a:t>
                </a:r>
              </a:p>
            </p:txBody>
          </p:sp>
          <p:sp>
            <p:nvSpPr>
              <p:cNvPr id="109" name="이등변 삼각형 108"/>
              <p:cNvSpPr/>
              <p:nvPr/>
            </p:nvSpPr>
            <p:spPr>
              <a:xfrm rot="10800000">
                <a:off x="7397551" y="3687917"/>
                <a:ext cx="108347" cy="133543"/>
              </a:xfrm>
              <a:prstGeom prst="triangle">
                <a:avLst>
                  <a:gd name="adj" fmla="val 10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>
              <a:off x="632437" y="5160717"/>
              <a:ext cx="759543" cy="19970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12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토지소유자 </a:t>
              </a:r>
              <a:r>
                <a:rPr lang="en-US" altLang="ko-KR" sz="12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A</a:t>
              </a:r>
              <a:endParaRPr lang="ko-KR" altLang="en-US" sz="12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12" name="오른쪽 화살표 111"/>
            <p:cNvSpPr/>
            <p:nvPr/>
          </p:nvSpPr>
          <p:spPr>
            <a:xfrm>
              <a:off x="2050218" y="4345937"/>
              <a:ext cx="837731" cy="416978"/>
            </a:xfrm>
            <a:prstGeom prst="rightArrow">
              <a:avLst/>
            </a:prstGeom>
            <a:gradFill>
              <a:gsLst>
                <a:gs pos="0">
                  <a:schemeClr val="bg1"/>
                </a:gs>
                <a:gs pos="100000">
                  <a:srgbClr val="00437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9" name="그룹 35"/>
            <p:cNvGrpSpPr/>
            <p:nvPr/>
          </p:nvGrpSpPr>
          <p:grpSpPr>
            <a:xfrm>
              <a:off x="774011" y="4157911"/>
              <a:ext cx="508273" cy="948063"/>
              <a:chOff x="3665580" y="3838502"/>
              <a:chExt cx="321328" cy="667611"/>
            </a:xfrm>
            <a:solidFill>
              <a:schemeClr val="bg1">
                <a:lumMod val="75000"/>
              </a:schemeClr>
            </a:solidFill>
          </p:grpSpPr>
          <p:sp>
            <p:nvSpPr>
              <p:cNvPr id="114" name="Oval 48"/>
              <p:cNvSpPr>
                <a:spLocks noChangeArrowheads="1"/>
              </p:cNvSpPr>
              <p:nvPr/>
            </p:nvSpPr>
            <p:spPr bwMode="auto">
              <a:xfrm>
                <a:off x="3757656" y="3838502"/>
                <a:ext cx="119323" cy="121202"/>
              </a:xfrm>
              <a:prstGeom prst="ellipse">
                <a:avLst/>
              </a:prstGeom>
              <a:solidFill>
                <a:srgbClr val="00B0D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rgbClr val="77933C"/>
                  </a:solidFill>
                </a:endParaRPr>
              </a:p>
            </p:txBody>
          </p:sp>
          <p:sp>
            <p:nvSpPr>
              <p:cNvPr id="115" name="Freeform 51"/>
              <p:cNvSpPr>
                <a:spLocks/>
              </p:cNvSpPr>
              <p:nvPr/>
            </p:nvSpPr>
            <p:spPr bwMode="auto">
              <a:xfrm>
                <a:off x="3665580" y="3983721"/>
                <a:ext cx="321328" cy="522392"/>
              </a:xfrm>
              <a:custGeom>
                <a:avLst/>
                <a:gdLst>
                  <a:gd name="T0" fmla="*/ 103 w 143"/>
                  <a:gd name="T1" fmla="*/ 19 h 233"/>
                  <a:gd name="T2" fmla="*/ 91 w 143"/>
                  <a:gd name="T3" fmla="*/ 6 h 233"/>
                  <a:gd name="T4" fmla="*/ 90 w 143"/>
                  <a:gd name="T5" fmla="*/ 6 h 233"/>
                  <a:gd name="T6" fmla="*/ 75 w 143"/>
                  <a:gd name="T7" fmla="*/ 0 h 233"/>
                  <a:gd name="T8" fmla="*/ 60 w 143"/>
                  <a:gd name="T9" fmla="*/ 0 h 233"/>
                  <a:gd name="T10" fmla="*/ 58 w 143"/>
                  <a:gd name="T11" fmla="*/ 0 h 233"/>
                  <a:gd name="T12" fmla="*/ 47 w 143"/>
                  <a:gd name="T13" fmla="*/ 2 h 233"/>
                  <a:gd name="T14" fmla="*/ 7 w 143"/>
                  <a:gd name="T15" fmla="*/ 45 h 233"/>
                  <a:gd name="T16" fmla="*/ 10 w 143"/>
                  <a:gd name="T17" fmla="*/ 105 h 233"/>
                  <a:gd name="T18" fmla="*/ 20 w 143"/>
                  <a:gd name="T19" fmla="*/ 111 h 233"/>
                  <a:gd name="T20" fmla="*/ 25 w 143"/>
                  <a:gd name="T21" fmla="*/ 110 h 233"/>
                  <a:gd name="T22" fmla="*/ 30 w 143"/>
                  <a:gd name="T23" fmla="*/ 95 h 233"/>
                  <a:gd name="T24" fmla="*/ 29 w 143"/>
                  <a:gd name="T25" fmla="*/ 53 h 233"/>
                  <a:gd name="T26" fmla="*/ 36 w 143"/>
                  <a:gd name="T27" fmla="*/ 39 h 233"/>
                  <a:gd name="T28" fmla="*/ 36 w 143"/>
                  <a:gd name="T29" fmla="*/ 41 h 233"/>
                  <a:gd name="T30" fmla="*/ 36 w 143"/>
                  <a:gd name="T31" fmla="*/ 44 h 233"/>
                  <a:gd name="T32" fmla="*/ 36 w 143"/>
                  <a:gd name="T33" fmla="*/ 89 h 233"/>
                  <a:gd name="T34" fmla="*/ 36 w 143"/>
                  <a:gd name="T35" fmla="*/ 91 h 233"/>
                  <a:gd name="T36" fmla="*/ 36 w 143"/>
                  <a:gd name="T37" fmla="*/ 118 h 233"/>
                  <a:gd name="T38" fmla="*/ 36 w 143"/>
                  <a:gd name="T39" fmla="*/ 219 h 233"/>
                  <a:gd name="T40" fmla="*/ 48 w 143"/>
                  <a:gd name="T41" fmla="*/ 233 h 233"/>
                  <a:gd name="T42" fmla="*/ 50 w 143"/>
                  <a:gd name="T43" fmla="*/ 233 h 233"/>
                  <a:gd name="T44" fmla="*/ 62 w 143"/>
                  <a:gd name="T45" fmla="*/ 219 h 233"/>
                  <a:gd name="T46" fmla="*/ 62 w 143"/>
                  <a:gd name="T47" fmla="*/ 119 h 233"/>
                  <a:gd name="T48" fmla="*/ 73 w 143"/>
                  <a:gd name="T49" fmla="*/ 119 h 233"/>
                  <a:gd name="T50" fmla="*/ 73 w 143"/>
                  <a:gd name="T51" fmla="*/ 219 h 233"/>
                  <a:gd name="T52" fmla="*/ 85 w 143"/>
                  <a:gd name="T53" fmla="*/ 233 h 233"/>
                  <a:gd name="T54" fmla="*/ 87 w 143"/>
                  <a:gd name="T55" fmla="*/ 233 h 233"/>
                  <a:gd name="T56" fmla="*/ 99 w 143"/>
                  <a:gd name="T57" fmla="*/ 219 h 233"/>
                  <a:gd name="T58" fmla="*/ 99 w 143"/>
                  <a:gd name="T59" fmla="*/ 119 h 233"/>
                  <a:gd name="T60" fmla="*/ 99 w 143"/>
                  <a:gd name="T61" fmla="*/ 89 h 233"/>
                  <a:gd name="T62" fmla="*/ 99 w 143"/>
                  <a:gd name="T63" fmla="*/ 48 h 233"/>
                  <a:gd name="T64" fmla="*/ 141 w 143"/>
                  <a:gd name="T65" fmla="*/ 67 h 233"/>
                  <a:gd name="T66" fmla="*/ 138 w 143"/>
                  <a:gd name="T67" fmla="*/ 59 h 233"/>
                  <a:gd name="T68" fmla="*/ 143 w 143"/>
                  <a:gd name="T69" fmla="*/ 44 h 233"/>
                  <a:gd name="T70" fmla="*/ 103 w 143"/>
                  <a:gd name="T71" fmla="*/ 19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3" h="233">
                    <a:moveTo>
                      <a:pt x="103" y="19"/>
                    </a:moveTo>
                    <a:cubicBezTo>
                      <a:pt x="99" y="14"/>
                      <a:pt x="96" y="9"/>
                      <a:pt x="91" y="6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86" y="2"/>
                      <a:pt x="81" y="0"/>
                      <a:pt x="75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9" y="0"/>
                      <a:pt x="59" y="0"/>
                      <a:pt x="58" y="0"/>
                    </a:cubicBezTo>
                    <a:cubicBezTo>
                      <a:pt x="57" y="0"/>
                      <a:pt x="48" y="1"/>
                      <a:pt x="47" y="2"/>
                    </a:cubicBezTo>
                    <a:cubicBezTo>
                      <a:pt x="28" y="10"/>
                      <a:pt x="14" y="25"/>
                      <a:pt x="7" y="45"/>
                    </a:cubicBezTo>
                    <a:cubicBezTo>
                      <a:pt x="0" y="66"/>
                      <a:pt x="1" y="90"/>
                      <a:pt x="10" y="105"/>
                    </a:cubicBezTo>
                    <a:cubicBezTo>
                      <a:pt x="12" y="109"/>
                      <a:pt x="16" y="111"/>
                      <a:pt x="20" y="111"/>
                    </a:cubicBezTo>
                    <a:cubicBezTo>
                      <a:pt x="21" y="111"/>
                      <a:pt x="23" y="111"/>
                      <a:pt x="25" y="110"/>
                    </a:cubicBezTo>
                    <a:cubicBezTo>
                      <a:pt x="31" y="107"/>
                      <a:pt x="33" y="100"/>
                      <a:pt x="30" y="95"/>
                    </a:cubicBezTo>
                    <a:cubicBezTo>
                      <a:pt x="25" y="86"/>
                      <a:pt x="23" y="69"/>
                      <a:pt x="29" y="53"/>
                    </a:cubicBezTo>
                    <a:cubicBezTo>
                      <a:pt x="30" y="49"/>
                      <a:pt x="33" y="44"/>
                      <a:pt x="36" y="39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6" y="89"/>
                      <a:pt x="36" y="89"/>
                      <a:pt x="36" y="89"/>
                    </a:cubicBezTo>
                    <a:cubicBezTo>
                      <a:pt x="36" y="91"/>
                      <a:pt x="36" y="91"/>
                      <a:pt x="36" y="91"/>
                    </a:cubicBezTo>
                    <a:cubicBezTo>
                      <a:pt x="36" y="118"/>
                      <a:pt x="36" y="118"/>
                      <a:pt x="36" y="118"/>
                    </a:cubicBezTo>
                    <a:cubicBezTo>
                      <a:pt x="36" y="219"/>
                      <a:pt x="36" y="219"/>
                      <a:pt x="36" y="219"/>
                    </a:cubicBezTo>
                    <a:cubicBezTo>
                      <a:pt x="36" y="227"/>
                      <a:pt x="41" y="233"/>
                      <a:pt x="48" y="233"/>
                    </a:cubicBezTo>
                    <a:cubicBezTo>
                      <a:pt x="50" y="233"/>
                      <a:pt x="50" y="233"/>
                      <a:pt x="50" y="233"/>
                    </a:cubicBezTo>
                    <a:cubicBezTo>
                      <a:pt x="57" y="233"/>
                      <a:pt x="62" y="227"/>
                      <a:pt x="62" y="219"/>
                    </a:cubicBezTo>
                    <a:cubicBezTo>
                      <a:pt x="62" y="119"/>
                      <a:pt x="62" y="119"/>
                      <a:pt x="62" y="119"/>
                    </a:cubicBezTo>
                    <a:cubicBezTo>
                      <a:pt x="73" y="119"/>
                      <a:pt x="73" y="119"/>
                      <a:pt x="73" y="119"/>
                    </a:cubicBezTo>
                    <a:cubicBezTo>
                      <a:pt x="73" y="219"/>
                      <a:pt x="73" y="219"/>
                      <a:pt x="73" y="219"/>
                    </a:cubicBezTo>
                    <a:cubicBezTo>
                      <a:pt x="73" y="227"/>
                      <a:pt x="78" y="233"/>
                      <a:pt x="85" y="233"/>
                    </a:cubicBezTo>
                    <a:cubicBezTo>
                      <a:pt x="87" y="233"/>
                      <a:pt x="87" y="233"/>
                      <a:pt x="87" y="233"/>
                    </a:cubicBezTo>
                    <a:cubicBezTo>
                      <a:pt x="94" y="233"/>
                      <a:pt x="99" y="227"/>
                      <a:pt x="99" y="219"/>
                    </a:cubicBezTo>
                    <a:cubicBezTo>
                      <a:pt x="99" y="119"/>
                      <a:pt x="99" y="119"/>
                      <a:pt x="99" y="119"/>
                    </a:cubicBezTo>
                    <a:cubicBezTo>
                      <a:pt x="99" y="89"/>
                      <a:pt x="99" y="89"/>
                      <a:pt x="99" y="89"/>
                    </a:cubicBezTo>
                    <a:cubicBezTo>
                      <a:pt x="99" y="48"/>
                      <a:pt x="99" y="48"/>
                      <a:pt x="99" y="48"/>
                    </a:cubicBezTo>
                    <a:cubicBezTo>
                      <a:pt x="108" y="56"/>
                      <a:pt x="121" y="64"/>
                      <a:pt x="141" y="67"/>
                    </a:cubicBezTo>
                    <a:cubicBezTo>
                      <a:pt x="140" y="65"/>
                      <a:pt x="138" y="62"/>
                      <a:pt x="138" y="59"/>
                    </a:cubicBezTo>
                    <a:cubicBezTo>
                      <a:pt x="137" y="53"/>
                      <a:pt x="139" y="48"/>
                      <a:pt x="143" y="44"/>
                    </a:cubicBezTo>
                    <a:cubicBezTo>
                      <a:pt x="121" y="40"/>
                      <a:pt x="111" y="29"/>
                      <a:pt x="103" y="19"/>
                    </a:cubicBezTo>
                    <a:close/>
                  </a:path>
                </a:pathLst>
              </a:custGeom>
              <a:solidFill>
                <a:srgbClr val="00B0D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rgbClr val="77933C"/>
                  </a:solidFill>
                </a:endParaRPr>
              </a:p>
            </p:txBody>
          </p:sp>
        </p:grpSp>
        <p:sp>
          <p:nvSpPr>
            <p:cNvPr id="116" name="오른쪽 화살표 115"/>
            <p:cNvSpPr/>
            <p:nvPr/>
          </p:nvSpPr>
          <p:spPr>
            <a:xfrm>
              <a:off x="7006881" y="4408613"/>
              <a:ext cx="698123" cy="416978"/>
            </a:xfrm>
            <a:prstGeom prst="rightArrow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FCB81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027588" y="5160717"/>
              <a:ext cx="759543" cy="19970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12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친구 </a:t>
              </a:r>
              <a:r>
                <a:rPr lang="en-US" altLang="ko-KR" sz="12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B</a:t>
              </a:r>
              <a:r>
                <a:rPr lang="ko-KR" altLang="en-US" sz="12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</a:t>
              </a:r>
              <a:endParaRPr lang="ko-KR" altLang="en-US" sz="12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705004" y="5160717"/>
              <a:ext cx="759543" cy="19970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12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군청 담당공무원 </a:t>
              </a:r>
              <a:r>
                <a:rPr lang="en-US" altLang="ko-KR" sz="12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C</a:t>
              </a:r>
              <a:endParaRPr lang="ko-KR" altLang="en-US" sz="12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30" name="그룹 24"/>
            <p:cNvGrpSpPr/>
            <p:nvPr/>
          </p:nvGrpSpPr>
          <p:grpSpPr>
            <a:xfrm>
              <a:off x="485775" y="5389124"/>
              <a:ext cx="1866900" cy="983886"/>
              <a:chOff x="886924" y="5260975"/>
              <a:chExt cx="2083836" cy="990553"/>
            </a:xfrm>
          </p:grpSpPr>
          <p:sp>
            <p:nvSpPr>
              <p:cNvPr id="120" name="직사각형 119"/>
              <p:cNvSpPr/>
              <p:nvPr/>
            </p:nvSpPr>
            <p:spPr>
              <a:xfrm>
                <a:off x="886924" y="5438774"/>
                <a:ext cx="2083836" cy="812754"/>
              </a:xfrm>
              <a:prstGeom prst="rect">
                <a:avLst/>
              </a:prstGeom>
              <a:solidFill>
                <a:srgbClr val="00B0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1569694" y="5604547"/>
                <a:ext cx="757601" cy="4637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altLang="ko-KR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1</a:t>
                </a:r>
                <a:r>
                  <a:rPr lang="ko-KR" altLang="en-US" sz="1400" spc="-100" dirty="0" err="1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천만원</a:t>
                </a:r>
                <a:r>
                  <a:rPr lang="ko-KR" altLang="en-US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 이하 </a:t>
                </a:r>
                <a:r>
                  <a:rPr lang="ko-KR" altLang="en-US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과태료</a:t>
                </a:r>
                <a:endParaRPr lang="ko-KR" altLang="en-US" sz="1400" spc="-1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22" name="이등변 삼각형 121"/>
              <p:cNvSpPr/>
              <p:nvPr/>
            </p:nvSpPr>
            <p:spPr>
              <a:xfrm flipH="1">
                <a:off x="1407630" y="5260975"/>
                <a:ext cx="164814" cy="181563"/>
              </a:xfrm>
              <a:prstGeom prst="triangle">
                <a:avLst/>
              </a:prstGeom>
              <a:solidFill>
                <a:srgbClr val="00B0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1" name="그룹 26"/>
            <p:cNvGrpSpPr/>
            <p:nvPr/>
          </p:nvGrpSpPr>
          <p:grpSpPr>
            <a:xfrm>
              <a:off x="4465069" y="5421262"/>
              <a:ext cx="1888106" cy="951162"/>
              <a:chOff x="3407452" y="5296095"/>
              <a:chExt cx="1633513" cy="938018"/>
            </a:xfrm>
          </p:grpSpPr>
          <p:sp>
            <p:nvSpPr>
              <p:cNvPr id="125" name="직사각형 124"/>
              <p:cNvSpPr/>
              <p:nvPr/>
            </p:nvSpPr>
            <p:spPr>
              <a:xfrm>
                <a:off x="3407452" y="5438775"/>
                <a:ext cx="1633513" cy="795338"/>
              </a:xfrm>
              <a:prstGeom prst="rect">
                <a:avLst/>
              </a:prstGeom>
              <a:solidFill>
                <a:srgbClr val="0043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3786253" y="5572140"/>
                <a:ext cx="881417" cy="4637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ko-KR" altLang="en-US" sz="1200" spc="-100" dirty="0" err="1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itchFamily="18" charset="-127"/>
                    <a:ea typeface="KoPub돋움체 Bold" pitchFamily="18" charset="-127"/>
                  </a:rPr>
                  <a:t>공직자등</a:t>
                </a:r>
                <a:r>
                  <a:rPr lang="en-US" altLang="ko-KR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/>
                </a:r>
                <a:br>
                  <a:rPr lang="en-US" altLang="ko-KR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</a:br>
                <a:r>
                  <a:rPr lang="en-US" altLang="ko-KR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3</a:t>
                </a:r>
                <a:r>
                  <a:rPr lang="ko-KR" altLang="en-US" sz="1400" spc="-100" dirty="0" err="1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천만원</a:t>
                </a:r>
                <a:r>
                  <a:rPr lang="ko-KR" altLang="en-US" sz="1400" spc="-10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 </a:t>
                </a:r>
                <a:r>
                  <a:rPr lang="ko-KR" altLang="en-US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이하</a:t>
                </a:r>
                <a:r>
                  <a:rPr lang="en-US" altLang="ko-KR" sz="1400" spc="-10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 </a:t>
                </a:r>
                <a:r>
                  <a:rPr lang="ko-KR" altLang="en-US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과태료 </a:t>
                </a:r>
                <a:endParaRPr lang="en-US" altLang="ko-KR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31" name="이등변 삼각형 130"/>
              <p:cNvSpPr/>
              <p:nvPr/>
            </p:nvSpPr>
            <p:spPr>
              <a:xfrm flipH="1">
                <a:off x="4579649" y="5296095"/>
                <a:ext cx="164814" cy="181563"/>
              </a:xfrm>
              <a:prstGeom prst="triangle">
                <a:avLst/>
              </a:prstGeom>
              <a:solidFill>
                <a:srgbClr val="0043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6" name="Freeform 50"/>
            <p:cNvSpPr>
              <a:spLocks/>
            </p:cNvSpPr>
            <p:nvPr/>
          </p:nvSpPr>
          <p:spPr bwMode="auto">
            <a:xfrm flipH="1">
              <a:off x="5678659" y="4364854"/>
              <a:ext cx="560289" cy="741840"/>
            </a:xfrm>
            <a:custGeom>
              <a:avLst/>
              <a:gdLst>
                <a:gd name="T0" fmla="*/ 153 w 158"/>
                <a:gd name="T1" fmla="*/ 47 h 233"/>
                <a:gd name="T2" fmla="*/ 113 w 158"/>
                <a:gd name="T3" fmla="*/ 2 h 233"/>
                <a:gd name="T4" fmla="*/ 101 w 158"/>
                <a:gd name="T5" fmla="*/ 0 h 233"/>
                <a:gd name="T6" fmla="*/ 101 w 158"/>
                <a:gd name="T7" fmla="*/ 0 h 233"/>
                <a:gd name="T8" fmla="*/ 87 w 158"/>
                <a:gd name="T9" fmla="*/ 0 h 233"/>
                <a:gd name="T10" fmla="*/ 71 w 158"/>
                <a:gd name="T11" fmla="*/ 6 h 233"/>
                <a:gd name="T12" fmla="*/ 71 w 158"/>
                <a:gd name="T13" fmla="*/ 6 h 233"/>
                <a:gd name="T14" fmla="*/ 58 w 158"/>
                <a:gd name="T15" fmla="*/ 19 h 233"/>
                <a:gd name="T16" fmla="*/ 11 w 158"/>
                <a:gd name="T17" fmla="*/ 45 h 233"/>
                <a:gd name="T18" fmla="*/ 1 w 158"/>
                <a:gd name="T19" fmla="*/ 58 h 233"/>
                <a:gd name="T20" fmla="*/ 12 w 158"/>
                <a:gd name="T21" fmla="*/ 68 h 233"/>
                <a:gd name="T22" fmla="*/ 14 w 158"/>
                <a:gd name="T23" fmla="*/ 68 h 233"/>
                <a:gd name="T24" fmla="*/ 62 w 158"/>
                <a:gd name="T25" fmla="*/ 48 h 233"/>
                <a:gd name="T26" fmla="*/ 62 w 158"/>
                <a:gd name="T27" fmla="*/ 89 h 233"/>
                <a:gd name="T28" fmla="*/ 62 w 158"/>
                <a:gd name="T29" fmla="*/ 89 h 233"/>
                <a:gd name="T30" fmla="*/ 62 w 158"/>
                <a:gd name="T31" fmla="*/ 119 h 233"/>
                <a:gd name="T32" fmla="*/ 63 w 158"/>
                <a:gd name="T33" fmla="*/ 219 h 233"/>
                <a:gd name="T34" fmla="*/ 75 w 158"/>
                <a:gd name="T35" fmla="*/ 233 h 233"/>
                <a:gd name="T36" fmla="*/ 77 w 158"/>
                <a:gd name="T37" fmla="*/ 233 h 233"/>
                <a:gd name="T38" fmla="*/ 89 w 158"/>
                <a:gd name="T39" fmla="*/ 219 h 233"/>
                <a:gd name="T40" fmla="*/ 89 w 158"/>
                <a:gd name="T41" fmla="*/ 119 h 233"/>
                <a:gd name="T42" fmla="*/ 99 w 158"/>
                <a:gd name="T43" fmla="*/ 119 h 233"/>
                <a:gd name="T44" fmla="*/ 99 w 158"/>
                <a:gd name="T45" fmla="*/ 219 h 233"/>
                <a:gd name="T46" fmla="*/ 111 w 158"/>
                <a:gd name="T47" fmla="*/ 233 h 233"/>
                <a:gd name="T48" fmla="*/ 113 w 158"/>
                <a:gd name="T49" fmla="*/ 233 h 233"/>
                <a:gd name="T50" fmla="*/ 125 w 158"/>
                <a:gd name="T51" fmla="*/ 219 h 233"/>
                <a:gd name="T52" fmla="*/ 125 w 158"/>
                <a:gd name="T53" fmla="*/ 119 h 233"/>
                <a:gd name="T54" fmla="*/ 126 w 158"/>
                <a:gd name="T55" fmla="*/ 119 h 233"/>
                <a:gd name="T56" fmla="*/ 126 w 158"/>
                <a:gd name="T57" fmla="*/ 114 h 233"/>
                <a:gd name="T58" fmla="*/ 119 w 158"/>
                <a:gd name="T59" fmla="*/ 111 h 233"/>
                <a:gd name="T60" fmla="*/ 118 w 158"/>
                <a:gd name="T61" fmla="*/ 91 h 233"/>
                <a:gd name="T62" fmla="*/ 125 w 158"/>
                <a:gd name="T63" fmla="*/ 79 h 233"/>
                <a:gd name="T64" fmla="*/ 125 w 158"/>
                <a:gd name="T65" fmla="*/ 45 h 233"/>
                <a:gd name="T66" fmla="*/ 125 w 158"/>
                <a:gd name="T67" fmla="*/ 42 h 233"/>
                <a:gd name="T68" fmla="*/ 125 w 158"/>
                <a:gd name="T69" fmla="*/ 39 h 233"/>
                <a:gd name="T70" fmla="*/ 131 w 158"/>
                <a:gd name="T71" fmla="*/ 53 h 233"/>
                <a:gd name="T72" fmla="*/ 125 w 158"/>
                <a:gd name="T73" fmla="*/ 85 h 233"/>
                <a:gd name="T74" fmla="*/ 120 w 158"/>
                <a:gd name="T75" fmla="*/ 93 h 233"/>
                <a:gd name="T76" fmla="*/ 121 w 158"/>
                <a:gd name="T77" fmla="*/ 109 h 233"/>
                <a:gd name="T78" fmla="*/ 126 w 158"/>
                <a:gd name="T79" fmla="*/ 112 h 233"/>
                <a:gd name="T80" fmla="*/ 128 w 158"/>
                <a:gd name="T81" fmla="*/ 112 h 233"/>
                <a:gd name="T82" fmla="*/ 137 w 158"/>
                <a:gd name="T83" fmla="*/ 108 h 233"/>
                <a:gd name="T84" fmla="*/ 153 w 158"/>
                <a:gd name="T85" fmla="*/ 4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8" h="233">
                  <a:moveTo>
                    <a:pt x="153" y="47"/>
                  </a:moveTo>
                  <a:cubicBezTo>
                    <a:pt x="149" y="27"/>
                    <a:pt x="134" y="11"/>
                    <a:pt x="113" y="2"/>
                  </a:cubicBezTo>
                  <a:cubicBezTo>
                    <a:pt x="112" y="1"/>
                    <a:pt x="102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1" y="0"/>
                    <a:pt x="75" y="2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9"/>
                    <a:pt x="62" y="14"/>
                    <a:pt x="58" y="19"/>
                  </a:cubicBezTo>
                  <a:cubicBezTo>
                    <a:pt x="49" y="29"/>
                    <a:pt x="39" y="42"/>
                    <a:pt x="11" y="45"/>
                  </a:cubicBezTo>
                  <a:cubicBezTo>
                    <a:pt x="5" y="46"/>
                    <a:pt x="0" y="52"/>
                    <a:pt x="1" y="58"/>
                  </a:cubicBezTo>
                  <a:cubicBezTo>
                    <a:pt x="2" y="64"/>
                    <a:pt x="7" y="68"/>
                    <a:pt x="12" y="68"/>
                  </a:cubicBezTo>
                  <a:cubicBezTo>
                    <a:pt x="13" y="68"/>
                    <a:pt x="13" y="68"/>
                    <a:pt x="14" y="68"/>
                  </a:cubicBezTo>
                  <a:cubicBezTo>
                    <a:pt x="38" y="65"/>
                    <a:pt x="52" y="57"/>
                    <a:pt x="62" y="48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63" y="219"/>
                    <a:pt x="63" y="219"/>
                    <a:pt x="63" y="219"/>
                  </a:cubicBezTo>
                  <a:cubicBezTo>
                    <a:pt x="63" y="227"/>
                    <a:pt x="68" y="233"/>
                    <a:pt x="75" y="233"/>
                  </a:cubicBezTo>
                  <a:cubicBezTo>
                    <a:pt x="77" y="233"/>
                    <a:pt x="77" y="233"/>
                    <a:pt x="77" y="233"/>
                  </a:cubicBezTo>
                  <a:cubicBezTo>
                    <a:pt x="83" y="233"/>
                    <a:pt x="89" y="227"/>
                    <a:pt x="89" y="21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99" y="219"/>
                    <a:pt x="99" y="219"/>
                    <a:pt x="99" y="219"/>
                  </a:cubicBezTo>
                  <a:cubicBezTo>
                    <a:pt x="99" y="227"/>
                    <a:pt x="104" y="233"/>
                    <a:pt x="111" y="233"/>
                  </a:cubicBezTo>
                  <a:cubicBezTo>
                    <a:pt x="113" y="233"/>
                    <a:pt x="113" y="233"/>
                    <a:pt x="113" y="233"/>
                  </a:cubicBezTo>
                  <a:cubicBezTo>
                    <a:pt x="120" y="233"/>
                    <a:pt x="125" y="227"/>
                    <a:pt x="125" y="219"/>
                  </a:cubicBezTo>
                  <a:cubicBezTo>
                    <a:pt x="125" y="119"/>
                    <a:pt x="125" y="119"/>
                    <a:pt x="125" y="119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6" y="114"/>
                    <a:pt x="126" y="114"/>
                    <a:pt x="126" y="114"/>
                  </a:cubicBezTo>
                  <a:cubicBezTo>
                    <a:pt x="123" y="114"/>
                    <a:pt x="121" y="113"/>
                    <a:pt x="119" y="111"/>
                  </a:cubicBezTo>
                  <a:cubicBezTo>
                    <a:pt x="113" y="106"/>
                    <a:pt x="112" y="97"/>
                    <a:pt x="118" y="91"/>
                  </a:cubicBezTo>
                  <a:cubicBezTo>
                    <a:pt x="121" y="88"/>
                    <a:pt x="123" y="83"/>
                    <a:pt x="125" y="79"/>
                  </a:cubicBezTo>
                  <a:cubicBezTo>
                    <a:pt x="125" y="45"/>
                    <a:pt x="125" y="45"/>
                    <a:pt x="125" y="45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28" y="43"/>
                    <a:pt x="130" y="48"/>
                    <a:pt x="131" y="53"/>
                  </a:cubicBezTo>
                  <a:cubicBezTo>
                    <a:pt x="134" y="63"/>
                    <a:pt x="131" y="75"/>
                    <a:pt x="125" y="85"/>
                  </a:cubicBezTo>
                  <a:cubicBezTo>
                    <a:pt x="124" y="88"/>
                    <a:pt x="122" y="91"/>
                    <a:pt x="120" y="93"/>
                  </a:cubicBezTo>
                  <a:cubicBezTo>
                    <a:pt x="115" y="98"/>
                    <a:pt x="116" y="105"/>
                    <a:pt x="121" y="109"/>
                  </a:cubicBezTo>
                  <a:cubicBezTo>
                    <a:pt x="122" y="110"/>
                    <a:pt x="124" y="111"/>
                    <a:pt x="126" y="112"/>
                  </a:cubicBezTo>
                  <a:cubicBezTo>
                    <a:pt x="126" y="112"/>
                    <a:pt x="127" y="112"/>
                    <a:pt x="128" y="112"/>
                  </a:cubicBezTo>
                  <a:cubicBezTo>
                    <a:pt x="131" y="112"/>
                    <a:pt x="135" y="111"/>
                    <a:pt x="137" y="108"/>
                  </a:cubicBezTo>
                  <a:cubicBezTo>
                    <a:pt x="152" y="91"/>
                    <a:pt x="158" y="68"/>
                    <a:pt x="153" y="47"/>
                  </a:cubicBezTo>
                  <a:close/>
                </a:path>
              </a:pathLst>
            </a:custGeom>
            <a:solidFill>
              <a:srgbClr val="0043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77933C"/>
                </a:solidFill>
              </a:endParaRPr>
            </a:p>
          </p:txBody>
        </p:sp>
        <p:grpSp>
          <p:nvGrpSpPr>
            <p:cNvPr id="32" name="그룹 91"/>
            <p:cNvGrpSpPr/>
            <p:nvPr/>
          </p:nvGrpSpPr>
          <p:grpSpPr>
            <a:xfrm>
              <a:off x="7844628" y="4220586"/>
              <a:ext cx="501403" cy="881327"/>
              <a:chOff x="4648174" y="6121868"/>
              <a:chExt cx="481307" cy="942337"/>
            </a:xfrm>
            <a:solidFill>
              <a:srgbClr val="FCB811"/>
            </a:solidFill>
          </p:grpSpPr>
          <p:sp>
            <p:nvSpPr>
              <p:cNvPr id="148" name="Line 10"/>
              <p:cNvSpPr>
                <a:spLocks noChangeShapeType="1"/>
              </p:cNvSpPr>
              <p:nvPr/>
            </p:nvSpPr>
            <p:spPr bwMode="auto">
              <a:xfrm>
                <a:off x="4888828" y="612186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rgbClr val="948778"/>
                  </a:solidFill>
                </a:endParaRPr>
              </a:p>
            </p:txBody>
          </p:sp>
          <p:sp>
            <p:nvSpPr>
              <p:cNvPr id="153" name="Line 11"/>
              <p:cNvSpPr>
                <a:spLocks noChangeShapeType="1"/>
              </p:cNvSpPr>
              <p:nvPr/>
            </p:nvSpPr>
            <p:spPr bwMode="auto">
              <a:xfrm>
                <a:off x="4888828" y="612186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rgbClr val="948778"/>
                  </a:solidFill>
                </a:endParaRPr>
              </a:p>
            </p:txBody>
          </p:sp>
          <p:sp>
            <p:nvSpPr>
              <p:cNvPr id="159" name="Freeform 12"/>
              <p:cNvSpPr>
                <a:spLocks/>
              </p:cNvSpPr>
              <p:nvPr/>
            </p:nvSpPr>
            <p:spPr bwMode="auto">
              <a:xfrm>
                <a:off x="4648174" y="6225886"/>
                <a:ext cx="481307" cy="838319"/>
              </a:xfrm>
              <a:custGeom>
                <a:avLst/>
                <a:gdLst>
                  <a:gd name="T0" fmla="*/ 924 w 1092"/>
                  <a:gd name="T1" fmla="*/ 64 h 1902"/>
                  <a:gd name="T2" fmla="*/ 920 w 1092"/>
                  <a:gd name="T3" fmla="*/ 52 h 1902"/>
                  <a:gd name="T4" fmla="*/ 906 w 1092"/>
                  <a:gd name="T5" fmla="*/ 30 h 1902"/>
                  <a:gd name="T6" fmla="*/ 888 w 1092"/>
                  <a:gd name="T7" fmla="*/ 14 h 1902"/>
                  <a:gd name="T8" fmla="*/ 864 w 1092"/>
                  <a:gd name="T9" fmla="*/ 4 h 1902"/>
                  <a:gd name="T10" fmla="*/ 852 w 1092"/>
                  <a:gd name="T11" fmla="*/ 0 h 1902"/>
                  <a:gd name="T12" fmla="*/ 840 w 1092"/>
                  <a:gd name="T13" fmla="*/ 0 h 1902"/>
                  <a:gd name="T14" fmla="*/ 838 w 1092"/>
                  <a:gd name="T15" fmla="*/ 0 h 1902"/>
                  <a:gd name="T16" fmla="*/ 646 w 1092"/>
                  <a:gd name="T17" fmla="*/ 0 h 1902"/>
                  <a:gd name="T18" fmla="*/ 402 w 1092"/>
                  <a:gd name="T19" fmla="*/ 654 h 1902"/>
                  <a:gd name="T20" fmla="*/ 238 w 1092"/>
                  <a:gd name="T21" fmla="*/ 0 h 1902"/>
                  <a:gd name="T22" fmla="*/ 244 w 1092"/>
                  <a:gd name="T23" fmla="*/ 0 h 1902"/>
                  <a:gd name="T24" fmla="*/ 232 w 1092"/>
                  <a:gd name="T25" fmla="*/ 2 h 1902"/>
                  <a:gd name="T26" fmla="*/ 208 w 1092"/>
                  <a:gd name="T27" fmla="*/ 12 h 1902"/>
                  <a:gd name="T28" fmla="*/ 188 w 1092"/>
                  <a:gd name="T29" fmla="*/ 28 h 1902"/>
                  <a:gd name="T30" fmla="*/ 174 w 1092"/>
                  <a:gd name="T31" fmla="*/ 50 h 1902"/>
                  <a:gd name="T32" fmla="*/ 2 w 1092"/>
                  <a:gd name="T33" fmla="*/ 732 h 1902"/>
                  <a:gd name="T34" fmla="*/ 0 w 1092"/>
                  <a:gd name="T35" fmla="*/ 750 h 1902"/>
                  <a:gd name="T36" fmla="*/ 6 w 1092"/>
                  <a:gd name="T37" fmla="*/ 782 h 1902"/>
                  <a:gd name="T38" fmla="*/ 22 w 1092"/>
                  <a:gd name="T39" fmla="*/ 810 h 1902"/>
                  <a:gd name="T40" fmla="*/ 48 w 1092"/>
                  <a:gd name="T41" fmla="*/ 828 h 1902"/>
                  <a:gd name="T42" fmla="*/ 64 w 1092"/>
                  <a:gd name="T43" fmla="*/ 834 h 1902"/>
                  <a:gd name="T44" fmla="*/ 96 w 1092"/>
                  <a:gd name="T45" fmla="*/ 836 h 1902"/>
                  <a:gd name="T46" fmla="*/ 128 w 1092"/>
                  <a:gd name="T47" fmla="*/ 824 h 1902"/>
                  <a:gd name="T48" fmla="*/ 150 w 1092"/>
                  <a:gd name="T49" fmla="*/ 804 h 1902"/>
                  <a:gd name="T50" fmla="*/ 164 w 1092"/>
                  <a:gd name="T51" fmla="*/ 774 h 1902"/>
                  <a:gd name="T52" fmla="*/ 302 w 1092"/>
                  <a:gd name="T53" fmla="*/ 510 h 1902"/>
                  <a:gd name="T54" fmla="*/ 302 w 1092"/>
                  <a:gd name="T55" fmla="*/ 516 h 1902"/>
                  <a:gd name="T56" fmla="*/ 302 w 1092"/>
                  <a:gd name="T57" fmla="*/ 1788 h 1902"/>
                  <a:gd name="T58" fmla="*/ 306 w 1092"/>
                  <a:gd name="T59" fmla="*/ 1814 h 1902"/>
                  <a:gd name="T60" fmla="*/ 312 w 1092"/>
                  <a:gd name="T61" fmla="*/ 1838 h 1902"/>
                  <a:gd name="T62" fmla="*/ 324 w 1092"/>
                  <a:gd name="T63" fmla="*/ 1858 h 1902"/>
                  <a:gd name="T64" fmla="*/ 356 w 1092"/>
                  <a:gd name="T65" fmla="*/ 1886 h 1902"/>
                  <a:gd name="T66" fmla="*/ 394 w 1092"/>
                  <a:gd name="T67" fmla="*/ 1900 h 1902"/>
                  <a:gd name="T68" fmla="*/ 436 w 1092"/>
                  <a:gd name="T69" fmla="*/ 1900 h 1902"/>
                  <a:gd name="T70" fmla="*/ 476 w 1092"/>
                  <a:gd name="T71" fmla="*/ 1884 h 1902"/>
                  <a:gd name="T72" fmla="*/ 508 w 1092"/>
                  <a:gd name="T73" fmla="*/ 1856 h 1902"/>
                  <a:gd name="T74" fmla="*/ 518 w 1092"/>
                  <a:gd name="T75" fmla="*/ 1836 h 1902"/>
                  <a:gd name="T76" fmla="*/ 526 w 1092"/>
                  <a:gd name="T77" fmla="*/ 1814 h 1902"/>
                  <a:gd name="T78" fmla="*/ 528 w 1092"/>
                  <a:gd name="T79" fmla="*/ 1788 h 1902"/>
                  <a:gd name="T80" fmla="*/ 566 w 1092"/>
                  <a:gd name="T81" fmla="*/ 924 h 1902"/>
                  <a:gd name="T82" fmla="*/ 566 w 1092"/>
                  <a:gd name="T83" fmla="*/ 1788 h 1902"/>
                  <a:gd name="T84" fmla="*/ 570 w 1092"/>
                  <a:gd name="T85" fmla="*/ 1814 h 1902"/>
                  <a:gd name="T86" fmla="*/ 576 w 1092"/>
                  <a:gd name="T87" fmla="*/ 1836 h 1902"/>
                  <a:gd name="T88" fmla="*/ 588 w 1092"/>
                  <a:gd name="T89" fmla="*/ 1856 h 1902"/>
                  <a:gd name="T90" fmla="*/ 618 w 1092"/>
                  <a:gd name="T91" fmla="*/ 1884 h 1902"/>
                  <a:gd name="T92" fmla="*/ 658 w 1092"/>
                  <a:gd name="T93" fmla="*/ 1900 h 1902"/>
                  <a:gd name="T94" fmla="*/ 700 w 1092"/>
                  <a:gd name="T95" fmla="*/ 1900 h 1902"/>
                  <a:gd name="T96" fmla="*/ 740 w 1092"/>
                  <a:gd name="T97" fmla="*/ 1886 h 1902"/>
                  <a:gd name="T98" fmla="*/ 772 w 1092"/>
                  <a:gd name="T99" fmla="*/ 1858 h 1902"/>
                  <a:gd name="T100" fmla="*/ 782 w 1092"/>
                  <a:gd name="T101" fmla="*/ 1838 h 1902"/>
                  <a:gd name="T102" fmla="*/ 790 w 1092"/>
                  <a:gd name="T103" fmla="*/ 1814 h 1902"/>
                  <a:gd name="T104" fmla="*/ 792 w 1092"/>
                  <a:gd name="T105" fmla="*/ 1788 h 1902"/>
                  <a:gd name="T106" fmla="*/ 928 w 1092"/>
                  <a:gd name="T107" fmla="*/ 774 h 1902"/>
                  <a:gd name="T108" fmla="*/ 932 w 1092"/>
                  <a:gd name="T109" fmla="*/ 790 h 1902"/>
                  <a:gd name="T110" fmla="*/ 952 w 1092"/>
                  <a:gd name="T111" fmla="*/ 816 h 1902"/>
                  <a:gd name="T112" fmla="*/ 980 w 1092"/>
                  <a:gd name="T113" fmla="*/ 832 h 1902"/>
                  <a:gd name="T114" fmla="*/ 1012 w 1092"/>
                  <a:gd name="T115" fmla="*/ 836 h 1902"/>
                  <a:gd name="T116" fmla="*/ 1028 w 1092"/>
                  <a:gd name="T117" fmla="*/ 834 h 1902"/>
                  <a:gd name="T118" fmla="*/ 1058 w 1092"/>
                  <a:gd name="T119" fmla="*/ 820 h 1902"/>
                  <a:gd name="T120" fmla="*/ 1080 w 1092"/>
                  <a:gd name="T121" fmla="*/ 796 h 1902"/>
                  <a:gd name="T122" fmla="*/ 1090 w 1092"/>
                  <a:gd name="T123" fmla="*/ 766 h 1902"/>
                  <a:gd name="T124" fmla="*/ 1090 w 1092"/>
                  <a:gd name="T125" fmla="*/ 732 h 1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92" h="1902">
                    <a:moveTo>
                      <a:pt x="1090" y="732"/>
                    </a:moveTo>
                    <a:lnTo>
                      <a:pt x="924" y="64"/>
                    </a:lnTo>
                    <a:lnTo>
                      <a:pt x="924" y="64"/>
                    </a:lnTo>
                    <a:lnTo>
                      <a:pt x="920" y="52"/>
                    </a:lnTo>
                    <a:lnTo>
                      <a:pt x="914" y="40"/>
                    </a:lnTo>
                    <a:lnTo>
                      <a:pt x="906" y="30"/>
                    </a:lnTo>
                    <a:lnTo>
                      <a:pt x="898" y="20"/>
                    </a:lnTo>
                    <a:lnTo>
                      <a:pt x="888" y="14"/>
                    </a:lnTo>
                    <a:lnTo>
                      <a:pt x="876" y="8"/>
                    </a:lnTo>
                    <a:lnTo>
                      <a:pt x="864" y="4"/>
                    </a:lnTo>
                    <a:lnTo>
                      <a:pt x="852" y="0"/>
                    </a:lnTo>
                    <a:lnTo>
                      <a:pt x="852" y="0"/>
                    </a:lnTo>
                    <a:lnTo>
                      <a:pt x="840" y="0"/>
                    </a:lnTo>
                    <a:lnTo>
                      <a:pt x="840" y="0"/>
                    </a:lnTo>
                    <a:lnTo>
                      <a:pt x="838" y="0"/>
                    </a:lnTo>
                    <a:lnTo>
                      <a:pt x="838" y="0"/>
                    </a:lnTo>
                    <a:lnTo>
                      <a:pt x="838" y="0"/>
                    </a:lnTo>
                    <a:lnTo>
                      <a:pt x="646" y="0"/>
                    </a:lnTo>
                    <a:lnTo>
                      <a:pt x="690" y="654"/>
                    </a:lnTo>
                    <a:lnTo>
                      <a:pt x="402" y="654"/>
                    </a:lnTo>
                    <a:lnTo>
                      <a:pt x="446" y="0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44" y="0"/>
                    </a:lnTo>
                    <a:lnTo>
                      <a:pt x="244" y="0"/>
                    </a:lnTo>
                    <a:lnTo>
                      <a:pt x="232" y="2"/>
                    </a:lnTo>
                    <a:lnTo>
                      <a:pt x="220" y="6"/>
                    </a:lnTo>
                    <a:lnTo>
                      <a:pt x="208" y="12"/>
                    </a:lnTo>
                    <a:lnTo>
                      <a:pt x="196" y="20"/>
                    </a:lnTo>
                    <a:lnTo>
                      <a:pt x="188" y="28"/>
                    </a:lnTo>
                    <a:lnTo>
                      <a:pt x="180" y="38"/>
                    </a:lnTo>
                    <a:lnTo>
                      <a:pt x="174" y="50"/>
                    </a:lnTo>
                    <a:lnTo>
                      <a:pt x="168" y="64"/>
                    </a:lnTo>
                    <a:lnTo>
                      <a:pt x="2" y="732"/>
                    </a:lnTo>
                    <a:lnTo>
                      <a:pt x="2" y="732"/>
                    </a:lnTo>
                    <a:lnTo>
                      <a:pt x="0" y="750"/>
                    </a:lnTo>
                    <a:lnTo>
                      <a:pt x="2" y="766"/>
                    </a:lnTo>
                    <a:lnTo>
                      <a:pt x="6" y="782"/>
                    </a:lnTo>
                    <a:lnTo>
                      <a:pt x="12" y="796"/>
                    </a:lnTo>
                    <a:lnTo>
                      <a:pt x="22" y="810"/>
                    </a:lnTo>
                    <a:lnTo>
                      <a:pt x="34" y="820"/>
                    </a:lnTo>
                    <a:lnTo>
                      <a:pt x="48" y="828"/>
                    </a:lnTo>
                    <a:lnTo>
                      <a:pt x="64" y="834"/>
                    </a:lnTo>
                    <a:lnTo>
                      <a:pt x="64" y="834"/>
                    </a:lnTo>
                    <a:lnTo>
                      <a:pt x="80" y="836"/>
                    </a:lnTo>
                    <a:lnTo>
                      <a:pt x="96" y="836"/>
                    </a:lnTo>
                    <a:lnTo>
                      <a:pt x="112" y="832"/>
                    </a:lnTo>
                    <a:lnTo>
                      <a:pt x="128" y="824"/>
                    </a:lnTo>
                    <a:lnTo>
                      <a:pt x="140" y="816"/>
                    </a:lnTo>
                    <a:lnTo>
                      <a:pt x="150" y="804"/>
                    </a:lnTo>
                    <a:lnTo>
                      <a:pt x="160" y="790"/>
                    </a:lnTo>
                    <a:lnTo>
                      <a:pt x="164" y="774"/>
                    </a:lnTo>
                    <a:lnTo>
                      <a:pt x="302" y="220"/>
                    </a:lnTo>
                    <a:lnTo>
                      <a:pt x="302" y="510"/>
                    </a:lnTo>
                    <a:lnTo>
                      <a:pt x="302" y="510"/>
                    </a:lnTo>
                    <a:lnTo>
                      <a:pt x="302" y="516"/>
                    </a:lnTo>
                    <a:lnTo>
                      <a:pt x="302" y="1788"/>
                    </a:lnTo>
                    <a:lnTo>
                      <a:pt x="302" y="1788"/>
                    </a:lnTo>
                    <a:lnTo>
                      <a:pt x="304" y="1802"/>
                    </a:lnTo>
                    <a:lnTo>
                      <a:pt x="306" y="1814"/>
                    </a:lnTo>
                    <a:lnTo>
                      <a:pt x="308" y="1826"/>
                    </a:lnTo>
                    <a:lnTo>
                      <a:pt x="312" y="1838"/>
                    </a:lnTo>
                    <a:lnTo>
                      <a:pt x="318" y="1848"/>
                    </a:lnTo>
                    <a:lnTo>
                      <a:pt x="324" y="1858"/>
                    </a:lnTo>
                    <a:lnTo>
                      <a:pt x="338" y="1874"/>
                    </a:lnTo>
                    <a:lnTo>
                      <a:pt x="356" y="1886"/>
                    </a:lnTo>
                    <a:lnTo>
                      <a:pt x="374" y="1894"/>
                    </a:lnTo>
                    <a:lnTo>
                      <a:pt x="394" y="1900"/>
                    </a:lnTo>
                    <a:lnTo>
                      <a:pt x="416" y="1902"/>
                    </a:lnTo>
                    <a:lnTo>
                      <a:pt x="436" y="1900"/>
                    </a:lnTo>
                    <a:lnTo>
                      <a:pt x="456" y="1894"/>
                    </a:lnTo>
                    <a:lnTo>
                      <a:pt x="476" y="1884"/>
                    </a:lnTo>
                    <a:lnTo>
                      <a:pt x="492" y="1872"/>
                    </a:lnTo>
                    <a:lnTo>
                      <a:pt x="508" y="1856"/>
                    </a:lnTo>
                    <a:lnTo>
                      <a:pt x="514" y="1846"/>
                    </a:lnTo>
                    <a:lnTo>
                      <a:pt x="518" y="1836"/>
                    </a:lnTo>
                    <a:lnTo>
                      <a:pt x="522" y="1826"/>
                    </a:lnTo>
                    <a:lnTo>
                      <a:pt x="526" y="1814"/>
                    </a:lnTo>
                    <a:lnTo>
                      <a:pt x="528" y="1800"/>
                    </a:lnTo>
                    <a:lnTo>
                      <a:pt x="528" y="1788"/>
                    </a:lnTo>
                    <a:lnTo>
                      <a:pt x="528" y="924"/>
                    </a:lnTo>
                    <a:lnTo>
                      <a:pt x="566" y="924"/>
                    </a:lnTo>
                    <a:lnTo>
                      <a:pt x="566" y="1788"/>
                    </a:lnTo>
                    <a:lnTo>
                      <a:pt x="566" y="1788"/>
                    </a:lnTo>
                    <a:lnTo>
                      <a:pt x="568" y="1800"/>
                    </a:lnTo>
                    <a:lnTo>
                      <a:pt x="570" y="1814"/>
                    </a:lnTo>
                    <a:lnTo>
                      <a:pt x="572" y="1826"/>
                    </a:lnTo>
                    <a:lnTo>
                      <a:pt x="576" y="1836"/>
                    </a:lnTo>
                    <a:lnTo>
                      <a:pt x="582" y="1846"/>
                    </a:lnTo>
                    <a:lnTo>
                      <a:pt x="588" y="1856"/>
                    </a:lnTo>
                    <a:lnTo>
                      <a:pt x="602" y="1872"/>
                    </a:lnTo>
                    <a:lnTo>
                      <a:pt x="618" y="1884"/>
                    </a:lnTo>
                    <a:lnTo>
                      <a:pt x="638" y="1894"/>
                    </a:lnTo>
                    <a:lnTo>
                      <a:pt x="658" y="1900"/>
                    </a:lnTo>
                    <a:lnTo>
                      <a:pt x="680" y="1902"/>
                    </a:lnTo>
                    <a:lnTo>
                      <a:pt x="700" y="1900"/>
                    </a:lnTo>
                    <a:lnTo>
                      <a:pt x="722" y="1894"/>
                    </a:lnTo>
                    <a:lnTo>
                      <a:pt x="740" y="1886"/>
                    </a:lnTo>
                    <a:lnTo>
                      <a:pt x="758" y="1874"/>
                    </a:lnTo>
                    <a:lnTo>
                      <a:pt x="772" y="1858"/>
                    </a:lnTo>
                    <a:lnTo>
                      <a:pt x="778" y="1848"/>
                    </a:lnTo>
                    <a:lnTo>
                      <a:pt x="782" y="1838"/>
                    </a:lnTo>
                    <a:lnTo>
                      <a:pt x="788" y="1826"/>
                    </a:lnTo>
                    <a:lnTo>
                      <a:pt x="790" y="1814"/>
                    </a:lnTo>
                    <a:lnTo>
                      <a:pt x="792" y="1802"/>
                    </a:lnTo>
                    <a:lnTo>
                      <a:pt x="792" y="1788"/>
                    </a:lnTo>
                    <a:lnTo>
                      <a:pt x="792" y="232"/>
                    </a:lnTo>
                    <a:lnTo>
                      <a:pt x="928" y="774"/>
                    </a:lnTo>
                    <a:lnTo>
                      <a:pt x="928" y="774"/>
                    </a:lnTo>
                    <a:lnTo>
                      <a:pt x="932" y="790"/>
                    </a:lnTo>
                    <a:lnTo>
                      <a:pt x="942" y="804"/>
                    </a:lnTo>
                    <a:lnTo>
                      <a:pt x="952" y="816"/>
                    </a:lnTo>
                    <a:lnTo>
                      <a:pt x="966" y="824"/>
                    </a:lnTo>
                    <a:lnTo>
                      <a:pt x="980" y="832"/>
                    </a:lnTo>
                    <a:lnTo>
                      <a:pt x="996" y="836"/>
                    </a:lnTo>
                    <a:lnTo>
                      <a:pt x="1012" y="836"/>
                    </a:lnTo>
                    <a:lnTo>
                      <a:pt x="1028" y="834"/>
                    </a:lnTo>
                    <a:lnTo>
                      <a:pt x="1028" y="834"/>
                    </a:lnTo>
                    <a:lnTo>
                      <a:pt x="1044" y="828"/>
                    </a:lnTo>
                    <a:lnTo>
                      <a:pt x="1058" y="820"/>
                    </a:lnTo>
                    <a:lnTo>
                      <a:pt x="1070" y="810"/>
                    </a:lnTo>
                    <a:lnTo>
                      <a:pt x="1080" y="796"/>
                    </a:lnTo>
                    <a:lnTo>
                      <a:pt x="1086" y="782"/>
                    </a:lnTo>
                    <a:lnTo>
                      <a:pt x="1090" y="766"/>
                    </a:lnTo>
                    <a:lnTo>
                      <a:pt x="1092" y="750"/>
                    </a:lnTo>
                    <a:lnTo>
                      <a:pt x="1090" y="732"/>
                    </a:lnTo>
                    <a:lnTo>
                      <a:pt x="1090" y="7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rgbClr val="948778"/>
                  </a:solidFill>
                </a:endParaRPr>
              </a:p>
            </p:txBody>
          </p:sp>
          <p:sp>
            <p:nvSpPr>
              <p:cNvPr id="169" name="Freeform 13"/>
              <p:cNvSpPr>
                <a:spLocks/>
              </p:cNvSpPr>
              <p:nvPr/>
            </p:nvSpPr>
            <p:spPr bwMode="auto">
              <a:xfrm>
                <a:off x="4832410" y="6225886"/>
                <a:ext cx="112834" cy="50246"/>
              </a:xfrm>
              <a:custGeom>
                <a:avLst/>
                <a:gdLst>
                  <a:gd name="T0" fmla="*/ 256 w 256"/>
                  <a:gd name="T1" fmla="*/ 102 h 114"/>
                  <a:gd name="T2" fmla="*/ 128 w 256"/>
                  <a:gd name="T3" fmla="*/ 0 h 114"/>
                  <a:gd name="T4" fmla="*/ 128 w 256"/>
                  <a:gd name="T5" fmla="*/ 0 h 114"/>
                  <a:gd name="T6" fmla="*/ 0 w 256"/>
                  <a:gd name="T7" fmla="*/ 102 h 114"/>
                  <a:gd name="T8" fmla="*/ 12 w 256"/>
                  <a:gd name="T9" fmla="*/ 114 h 114"/>
                  <a:gd name="T10" fmla="*/ 126 w 256"/>
                  <a:gd name="T11" fmla="*/ 22 h 114"/>
                  <a:gd name="T12" fmla="*/ 244 w 256"/>
                  <a:gd name="T13" fmla="*/ 114 h 114"/>
                  <a:gd name="T14" fmla="*/ 256 w 256"/>
                  <a:gd name="T15" fmla="*/ 10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6" h="114">
                    <a:moveTo>
                      <a:pt x="256" y="102"/>
                    </a:moveTo>
                    <a:lnTo>
                      <a:pt x="128" y="0"/>
                    </a:lnTo>
                    <a:lnTo>
                      <a:pt x="128" y="0"/>
                    </a:lnTo>
                    <a:lnTo>
                      <a:pt x="0" y="102"/>
                    </a:lnTo>
                    <a:lnTo>
                      <a:pt x="12" y="114"/>
                    </a:lnTo>
                    <a:lnTo>
                      <a:pt x="126" y="22"/>
                    </a:lnTo>
                    <a:lnTo>
                      <a:pt x="244" y="114"/>
                    </a:lnTo>
                    <a:lnTo>
                      <a:pt x="256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rgbClr val="948778"/>
                  </a:solidFill>
                </a:endParaRPr>
              </a:p>
            </p:txBody>
          </p:sp>
          <p:sp>
            <p:nvSpPr>
              <p:cNvPr id="177" name="Freeform 14"/>
              <p:cNvSpPr>
                <a:spLocks/>
              </p:cNvSpPr>
              <p:nvPr/>
            </p:nvSpPr>
            <p:spPr bwMode="auto">
              <a:xfrm>
                <a:off x="4857092" y="6231176"/>
                <a:ext cx="63469" cy="249468"/>
              </a:xfrm>
              <a:custGeom>
                <a:avLst/>
                <a:gdLst>
                  <a:gd name="T0" fmla="*/ 72 w 144"/>
                  <a:gd name="T1" fmla="*/ 566 h 566"/>
                  <a:gd name="T2" fmla="*/ 144 w 144"/>
                  <a:gd name="T3" fmla="*/ 484 h 566"/>
                  <a:gd name="T4" fmla="*/ 88 w 144"/>
                  <a:gd name="T5" fmla="*/ 82 h 566"/>
                  <a:gd name="T6" fmla="*/ 124 w 144"/>
                  <a:gd name="T7" fmla="*/ 42 h 566"/>
                  <a:gd name="T8" fmla="*/ 72 w 144"/>
                  <a:gd name="T9" fmla="*/ 0 h 566"/>
                  <a:gd name="T10" fmla="*/ 72 w 144"/>
                  <a:gd name="T11" fmla="*/ 0 h 566"/>
                  <a:gd name="T12" fmla="*/ 72 w 144"/>
                  <a:gd name="T13" fmla="*/ 0 h 566"/>
                  <a:gd name="T14" fmla="*/ 72 w 144"/>
                  <a:gd name="T15" fmla="*/ 0 h 566"/>
                  <a:gd name="T16" fmla="*/ 72 w 144"/>
                  <a:gd name="T17" fmla="*/ 0 h 566"/>
                  <a:gd name="T18" fmla="*/ 20 w 144"/>
                  <a:gd name="T19" fmla="*/ 42 h 566"/>
                  <a:gd name="T20" fmla="*/ 56 w 144"/>
                  <a:gd name="T21" fmla="*/ 82 h 566"/>
                  <a:gd name="T22" fmla="*/ 0 w 144"/>
                  <a:gd name="T23" fmla="*/ 484 h 566"/>
                  <a:gd name="T24" fmla="*/ 72 w 144"/>
                  <a:gd name="T25" fmla="*/ 566 h 566"/>
                  <a:gd name="T26" fmla="*/ 72 w 144"/>
                  <a:gd name="T27" fmla="*/ 566 h 566"/>
                  <a:gd name="T28" fmla="*/ 72 w 144"/>
                  <a:gd name="T29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4" h="566">
                    <a:moveTo>
                      <a:pt x="72" y="566"/>
                    </a:moveTo>
                    <a:lnTo>
                      <a:pt x="144" y="484"/>
                    </a:lnTo>
                    <a:lnTo>
                      <a:pt x="88" y="82"/>
                    </a:lnTo>
                    <a:lnTo>
                      <a:pt x="124" y="42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20" y="42"/>
                    </a:lnTo>
                    <a:lnTo>
                      <a:pt x="56" y="82"/>
                    </a:lnTo>
                    <a:lnTo>
                      <a:pt x="0" y="484"/>
                    </a:lnTo>
                    <a:lnTo>
                      <a:pt x="72" y="566"/>
                    </a:lnTo>
                    <a:lnTo>
                      <a:pt x="72" y="566"/>
                    </a:lnTo>
                    <a:lnTo>
                      <a:pt x="72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rgbClr val="948778"/>
                  </a:solidFill>
                </a:endParaRPr>
              </a:p>
            </p:txBody>
          </p:sp>
        </p:grpSp>
        <p:grpSp>
          <p:nvGrpSpPr>
            <p:cNvPr id="33" name="그룹 98"/>
            <p:cNvGrpSpPr/>
            <p:nvPr/>
          </p:nvGrpSpPr>
          <p:grpSpPr>
            <a:xfrm>
              <a:off x="6238948" y="4220586"/>
              <a:ext cx="501403" cy="881327"/>
              <a:chOff x="4648174" y="6121868"/>
              <a:chExt cx="481307" cy="942337"/>
            </a:xfrm>
            <a:solidFill>
              <a:srgbClr val="FCB811"/>
            </a:solidFill>
          </p:grpSpPr>
          <p:sp>
            <p:nvSpPr>
              <p:cNvPr id="179" name="Line 10"/>
              <p:cNvSpPr>
                <a:spLocks noChangeShapeType="1"/>
              </p:cNvSpPr>
              <p:nvPr/>
            </p:nvSpPr>
            <p:spPr bwMode="auto">
              <a:xfrm>
                <a:off x="4888828" y="612186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rgbClr val="948778"/>
                  </a:solidFill>
                </a:endParaRPr>
              </a:p>
            </p:txBody>
          </p:sp>
          <p:sp>
            <p:nvSpPr>
              <p:cNvPr id="180" name="Line 11"/>
              <p:cNvSpPr>
                <a:spLocks noChangeShapeType="1"/>
              </p:cNvSpPr>
              <p:nvPr/>
            </p:nvSpPr>
            <p:spPr bwMode="auto">
              <a:xfrm>
                <a:off x="4888828" y="612186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rgbClr val="948778"/>
                  </a:solidFill>
                </a:endParaRPr>
              </a:p>
            </p:txBody>
          </p:sp>
          <p:sp>
            <p:nvSpPr>
              <p:cNvPr id="181" name="Freeform 12"/>
              <p:cNvSpPr>
                <a:spLocks/>
              </p:cNvSpPr>
              <p:nvPr/>
            </p:nvSpPr>
            <p:spPr bwMode="auto">
              <a:xfrm>
                <a:off x="4648174" y="6225886"/>
                <a:ext cx="481307" cy="838319"/>
              </a:xfrm>
              <a:custGeom>
                <a:avLst/>
                <a:gdLst>
                  <a:gd name="T0" fmla="*/ 924 w 1092"/>
                  <a:gd name="T1" fmla="*/ 64 h 1902"/>
                  <a:gd name="T2" fmla="*/ 920 w 1092"/>
                  <a:gd name="T3" fmla="*/ 52 h 1902"/>
                  <a:gd name="T4" fmla="*/ 906 w 1092"/>
                  <a:gd name="T5" fmla="*/ 30 h 1902"/>
                  <a:gd name="T6" fmla="*/ 888 w 1092"/>
                  <a:gd name="T7" fmla="*/ 14 h 1902"/>
                  <a:gd name="T8" fmla="*/ 864 w 1092"/>
                  <a:gd name="T9" fmla="*/ 4 h 1902"/>
                  <a:gd name="T10" fmla="*/ 852 w 1092"/>
                  <a:gd name="T11" fmla="*/ 0 h 1902"/>
                  <a:gd name="T12" fmla="*/ 840 w 1092"/>
                  <a:gd name="T13" fmla="*/ 0 h 1902"/>
                  <a:gd name="T14" fmla="*/ 838 w 1092"/>
                  <a:gd name="T15" fmla="*/ 0 h 1902"/>
                  <a:gd name="T16" fmla="*/ 646 w 1092"/>
                  <a:gd name="T17" fmla="*/ 0 h 1902"/>
                  <a:gd name="T18" fmla="*/ 402 w 1092"/>
                  <a:gd name="T19" fmla="*/ 654 h 1902"/>
                  <a:gd name="T20" fmla="*/ 238 w 1092"/>
                  <a:gd name="T21" fmla="*/ 0 h 1902"/>
                  <a:gd name="T22" fmla="*/ 244 w 1092"/>
                  <a:gd name="T23" fmla="*/ 0 h 1902"/>
                  <a:gd name="T24" fmla="*/ 232 w 1092"/>
                  <a:gd name="T25" fmla="*/ 2 h 1902"/>
                  <a:gd name="T26" fmla="*/ 208 w 1092"/>
                  <a:gd name="T27" fmla="*/ 12 h 1902"/>
                  <a:gd name="T28" fmla="*/ 188 w 1092"/>
                  <a:gd name="T29" fmla="*/ 28 h 1902"/>
                  <a:gd name="T30" fmla="*/ 174 w 1092"/>
                  <a:gd name="T31" fmla="*/ 50 h 1902"/>
                  <a:gd name="T32" fmla="*/ 2 w 1092"/>
                  <a:gd name="T33" fmla="*/ 732 h 1902"/>
                  <a:gd name="T34" fmla="*/ 0 w 1092"/>
                  <a:gd name="T35" fmla="*/ 750 h 1902"/>
                  <a:gd name="T36" fmla="*/ 6 w 1092"/>
                  <a:gd name="T37" fmla="*/ 782 h 1902"/>
                  <a:gd name="T38" fmla="*/ 22 w 1092"/>
                  <a:gd name="T39" fmla="*/ 810 h 1902"/>
                  <a:gd name="T40" fmla="*/ 48 w 1092"/>
                  <a:gd name="T41" fmla="*/ 828 h 1902"/>
                  <a:gd name="T42" fmla="*/ 64 w 1092"/>
                  <a:gd name="T43" fmla="*/ 834 h 1902"/>
                  <a:gd name="T44" fmla="*/ 96 w 1092"/>
                  <a:gd name="T45" fmla="*/ 836 h 1902"/>
                  <a:gd name="T46" fmla="*/ 128 w 1092"/>
                  <a:gd name="T47" fmla="*/ 824 h 1902"/>
                  <a:gd name="T48" fmla="*/ 150 w 1092"/>
                  <a:gd name="T49" fmla="*/ 804 h 1902"/>
                  <a:gd name="T50" fmla="*/ 164 w 1092"/>
                  <a:gd name="T51" fmla="*/ 774 h 1902"/>
                  <a:gd name="T52" fmla="*/ 302 w 1092"/>
                  <a:gd name="T53" fmla="*/ 510 h 1902"/>
                  <a:gd name="T54" fmla="*/ 302 w 1092"/>
                  <a:gd name="T55" fmla="*/ 516 h 1902"/>
                  <a:gd name="T56" fmla="*/ 302 w 1092"/>
                  <a:gd name="T57" fmla="*/ 1788 h 1902"/>
                  <a:gd name="T58" fmla="*/ 306 w 1092"/>
                  <a:gd name="T59" fmla="*/ 1814 h 1902"/>
                  <a:gd name="T60" fmla="*/ 312 w 1092"/>
                  <a:gd name="T61" fmla="*/ 1838 h 1902"/>
                  <a:gd name="T62" fmla="*/ 324 w 1092"/>
                  <a:gd name="T63" fmla="*/ 1858 h 1902"/>
                  <a:gd name="T64" fmla="*/ 356 w 1092"/>
                  <a:gd name="T65" fmla="*/ 1886 h 1902"/>
                  <a:gd name="T66" fmla="*/ 394 w 1092"/>
                  <a:gd name="T67" fmla="*/ 1900 h 1902"/>
                  <a:gd name="T68" fmla="*/ 436 w 1092"/>
                  <a:gd name="T69" fmla="*/ 1900 h 1902"/>
                  <a:gd name="T70" fmla="*/ 476 w 1092"/>
                  <a:gd name="T71" fmla="*/ 1884 h 1902"/>
                  <a:gd name="T72" fmla="*/ 508 w 1092"/>
                  <a:gd name="T73" fmla="*/ 1856 h 1902"/>
                  <a:gd name="T74" fmla="*/ 518 w 1092"/>
                  <a:gd name="T75" fmla="*/ 1836 h 1902"/>
                  <a:gd name="T76" fmla="*/ 526 w 1092"/>
                  <a:gd name="T77" fmla="*/ 1814 h 1902"/>
                  <a:gd name="T78" fmla="*/ 528 w 1092"/>
                  <a:gd name="T79" fmla="*/ 1788 h 1902"/>
                  <a:gd name="T80" fmla="*/ 566 w 1092"/>
                  <a:gd name="T81" fmla="*/ 924 h 1902"/>
                  <a:gd name="T82" fmla="*/ 566 w 1092"/>
                  <a:gd name="T83" fmla="*/ 1788 h 1902"/>
                  <a:gd name="T84" fmla="*/ 570 w 1092"/>
                  <a:gd name="T85" fmla="*/ 1814 h 1902"/>
                  <a:gd name="T86" fmla="*/ 576 w 1092"/>
                  <a:gd name="T87" fmla="*/ 1836 h 1902"/>
                  <a:gd name="T88" fmla="*/ 588 w 1092"/>
                  <a:gd name="T89" fmla="*/ 1856 h 1902"/>
                  <a:gd name="T90" fmla="*/ 618 w 1092"/>
                  <a:gd name="T91" fmla="*/ 1884 h 1902"/>
                  <a:gd name="T92" fmla="*/ 658 w 1092"/>
                  <a:gd name="T93" fmla="*/ 1900 h 1902"/>
                  <a:gd name="T94" fmla="*/ 700 w 1092"/>
                  <a:gd name="T95" fmla="*/ 1900 h 1902"/>
                  <a:gd name="T96" fmla="*/ 740 w 1092"/>
                  <a:gd name="T97" fmla="*/ 1886 h 1902"/>
                  <a:gd name="T98" fmla="*/ 772 w 1092"/>
                  <a:gd name="T99" fmla="*/ 1858 h 1902"/>
                  <a:gd name="T100" fmla="*/ 782 w 1092"/>
                  <a:gd name="T101" fmla="*/ 1838 h 1902"/>
                  <a:gd name="T102" fmla="*/ 790 w 1092"/>
                  <a:gd name="T103" fmla="*/ 1814 h 1902"/>
                  <a:gd name="T104" fmla="*/ 792 w 1092"/>
                  <a:gd name="T105" fmla="*/ 1788 h 1902"/>
                  <a:gd name="T106" fmla="*/ 928 w 1092"/>
                  <a:gd name="T107" fmla="*/ 774 h 1902"/>
                  <a:gd name="T108" fmla="*/ 932 w 1092"/>
                  <a:gd name="T109" fmla="*/ 790 h 1902"/>
                  <a:gd name="T110" fmla="*/ 952 w 1092"/>
                  <a:gd name="T111" fmla="*/ 816 h 1902"/>
                  <a:gd name="T112" fmla="*/ 980 w 1092"/>
                  <a:gd name="T113" fmla="*/ 832 h 1902"/>
                  <a:gd name="T114" fmla="*/ 1012 w 1092"/>
                  <a:gd name="T115" fmla="*/ 836 h 1902"/>
                  <a:gd name="T116" fmla="*/ 1028 w 1092"/>
                  <a:gd name="T117" fmla="*/ 834 h 1902"/>
                  <a:gd name="T118" fmla="*/ 1058 w 1092"/>
                  <a:gd name="T119" fmla="*/ 820 h 1902"/>
                  <a:gd name="T120" fmla="*/ 1080 w 1092"/>
                  <a:gd name="T121" fmla="*/ 796 h 1902"/>
                  <a:gd name="T122" fmla="*/ 1090 w 1092"/>
                  <a:gd name="T123" fmla="*/ 766 h 1902"/>
                  <a:gd name="T124" fmla="*/ 1090 w 1092"/>
                  <a:gd name="T125" fmla="*/ 732 h 1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92" h="1902">
                    <a:moveTo>
                      <a:pt x="1090" y="732"/>
                    </a:moveTo>
                    <a:lnTo>
                      <a:pt x="924" y="64"/>
                    </a:lnTo>
                    <a:lnTo>
                      <a:pt x="924" y="64"/>
                    </a:lnTo>
                    <a:lnTo>
                      <a:pt x="920" y="52"/>
                    </a:lnTo>
                    <a:lnTo>
                      <a:pt x="914" y="40"/>
                    </a:lnTo>
                    <a:lnTo>
                      <a:pt x="906" y="30"/>
                    </a:lnTo>
                    <a:lnTo>
                      <a:pt x="898" y="20"/>
                    </a:lnTo>
                    <a:lnTo>
                      <a:pt x="888" y="14"/>
                    </a:lnTo>
                    <a:lnTo>
                      <a:pt x="876" y="8"/>
                    </a:lnTo>
                    <a:lnTo>
                      <a:pt x="864" y="4"/>
                    </a:lnTo>
                    <a:lnTo>
                      <a:pt x="852" y="0"/>
                    </a:lnTo>
                    <a:lnTo>
                      <a:pt x="852" y="0"/>
                    </a:lnTo>
                    <a:lnTo>
                      <a:pt x="840" y="0"/>
                    </a:lnTo>
                    <a:lnTo>
                      <a:pt x="840" y="0"/>
                    </a:lnTo>
                    <a:lnTo>
                      <a:pt x="838" y="0"/>
                    </a:lnTo>
                    <a:lnTo>
                      <a:pt x="838" y="0"/>
                    </a:lnTo>
                    <a:lnTo>
                      <a:pt x="838" y="0"/>
                    </a:lnTo>
                    <a:lnTo>
                      <a:pt x="646" y="0"/>
                    </a:lnTo>
                    <a:lnTo>
                      <a:pt x="690" y="654"/>
                    </a:lnTo>
                    <a:lnTo>
                      <a:pt x="402" y="654"/>
                    </a:lnTo>
                    <a:lnTo>
                      <a:pt x="446" y="0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44" y="0"/>
                    </a:lnTo>
                    <a:lnTo>
                      <a:pt x="244" y="0"/>
                    </a:lnTo>
                    <a:lnTo>
                      <a:pt x="232" y="2"/>
                    </a:lnTo>
                    <a:lnTo>
                      <a:pt x="220" y="6"/>
                    </a:lnTo>
                    <a:lnTo>
                      <a:pt x="208" y="12"/>
                    </a:lnTo>
                    <a:lnTo>
                      <a:pt x="196" y="20"/>
                    </a:lnTo>
                    <a:lnTo>
                      <a:pt x="188" y="28"/>
                    </a:lnTo>
                    <a:lnTo>
                      <a:pt x="180" y="38"/>
                    </a:lnTo>
                    <a:lnTo>
                      <a:pt x="174" y="50"/>
                    </a:lnTo>
                    <a:lnTo>
                      <a:pt x="168" y="64"/>
                    </a:lnTo>
                    <a:lnTo>
                      <a:pt x="2" y="732"/>
                    </a:lnTo>
                    <a:lnTo>
                      <a:pt x="2" y="732"/>
                    </a:lnTo>
                    <a:lnTo>
                      <a:pt x="0" y="750"/>
                    </a:lnTo>
                    <a:lnTo>
                      <a:pt x="2" y="766"/>
                    </a:lnTo>
                    <a:lnTo>
                      <a:pt x="6" y="782"/>
                    </a:lnTo>
                    <a:lnTo>
                      <a:pt x="12" y="796"/>
                    </a:lnTo>
                    <a:lnTo>
                      <a:pt x="22" y="810"/>
                    </a:lnTo>
                    <a:lnTo>
                      <a:pt x="34" y="820"/>
                    </a:lnTo>
                    <a:lnTo>
                      <a:pt x="48" y="828"/>
                    </a:lnTo>
                    <a:lnTo>
                      <a:pt x="64" y="834"/>
                    </a:lnTo>
                    <a:lnTo>
                      <a:pt x="64" y="834"/>
                    </a:lnTo>
                    <a:lnTo>
                      <a:pt x="80" y="836"/>
                    </a:lnTo>
                    <a:lnTo>
                      <a:pt x="96" y="836"/>
                    </a:lnTo>
                    <a:lnTo>
                      <a:pt x="112" y="832"/>
                    </a:lnTo>
                    <a:lnTo>
                      <a:pt x="128" y="824"/>
                    </a:lnTo>
                    <a:lnTo>
                      <a:pt x="140" y="816"/>
                    </a:lnTo>
                    <a:lnTo>
                      <a:pt x="150" y="804"/>
                    </a:lnTo>
                    <a:lnTo>
                      <a:pt x="160" y="790"/>
                    </a:lnTo>
                    <a:lnTo>
                      <a:pt x="164" y="774"/>
                    </a:lnTo>
                    <a:lnTo>
                      <a:pt x="302" y="220"/>
                    </a:lnTo>
                    <a:lnTo>
                      <a:pt x="302" y="510"/>
                    </a:lnTo>
                    <a:lnTo>
                      <a:pt x="302" y="510"/>
                    </a:lnTo>
                    <a:lnTo>
                      <a:pt x="302" y="516"/>
                    </a:lnTo>
                    <a:lnTo>
                      <a:pt x="302" y="1788"/>
                    </a:lnTo>
                    <a:lnTo>
                      <a:pt x="302" y="1788"/>
                    </a:lnTo>
                    <a:lnTo>
                      <a:pt x="304" y="1802"/>
                    </a:lnTo>
                    <a:lnTo>
                      <a:pt x="306" y="1814"/>
                    </a:lnTo>
                    <a:lnTo>
                      <a:pt x="308" y="1826"/>
                    </a:lnTo>
                    <a:lnTo>
                      <a:pt x="312" y="1838"/>
                    </a:lnTo>
                    <a:lnTo>
                      <a:pt x="318" y="1848"/>
                    </a:lnTo>
                    <a:lnTo>
                      <a:pt x="324" y="1858"/>
                    </a:lnTo>
                    <a:lnTo>
                      <a:pt x="338" y="1874"/>
                    </a:lnTo>
                    <a:lnTo>
                      <a:pt x="356" y="1886"/>
                    </a:lnTo>
                    <a:lnTo>
                      <a:pt x="374" y="1894"/>
                    </a:lnTo>
                    <a:lnTo>
                      <a:pt x="394" y="1900"/>
                    </a:lnTo>
                    <a:lnTo>
                      <a:pt x="416" y="1902"/>
                    </a:lnTo>
                    <a:lnTo>
                      <a:pt x="436" y="1900"/>
                    </a:lnTo>
                    <a:lnTo>
                      <a:pt x="456" y="1894"/>
                    </a:lnTo>
                    <a:lnTo>
                      <a:pt x="476" y="1884"/>
                    </a:lnTo>
                    <a:lnTo>
                      <a:pt x="492" y="1872"/>
                    </a:lnTo>
                    <a:lnTo>
                      <a:pt x="508" y="1856"/>
                    </a:lnTo>
                    <a:lnTo>
                      <a:pt x="514" y="1846"/>
                    </a:lnTo>
                    <a:lnTo>
                      <a:pt x="518" y="1836"/>
                    </a:lnTo>
                    <a:lnTo>
                      <a:pt x="522" y="1826"/>
                    </a:lnTo>
                    <a:lnTo>
                      <a:pt x="526" y="1814"/>
                    </a:lnTo>
                    <a:lnTo>
                      <a:pt x="528" y="1800"/>
                    </a:lnTo>
                    <a:lnTo>
                      <a:pt x="528" y="1788"/>
                    </a:lnTo>
                    <a:lnTo>
                      <a:pt x="528" y="924"/>
                    </a:lnTo>
                    <a:lnTo>
                      <a:pt x="566" y="924"/>
                    </a:lnTo>
                    <a:lnTo>
                      <a:pt x="566" y="1788"/>
                    </a:lnTo>
                    <a:lnTo>
                      <a:pt x="566" y="1788"/>
                    </a:lnTo>
                    <a:lnTo>
                      <a:pt x="568" y="1800"/>
                    </a:lnTo>
                    <a:lnTo>
                      <a:pt x="570" y="1814"/>
                    </a:lnTo>
                    <a:lnTo>
                      <a:pt x="572" y="1826"/>
                    </a:lnTo>
                    <a:lnTo>
                      <a:pt x="576" y="1836"/>
                    </a:lnTo>
                    <a:lnTo>
                      <a:pt x="582" y="1846"/>
                    </a:lnTo>
                    <a:lnTo>
                      <a:pt x="588" y="1856"/>
                    </a:lnTo>
                    <a:lnTo>
                      <a:pt x="602" y="1872"/>
                    </a:lnTo>
                    <a:lnTo>
                      <a:pt x="618" y="1884"/>
                    </a:lnTo>
                    <a:lnTo>
                      <a:pt x="638" y="1894"/>
                    </a:lnTo>
                    <a:lnTo>
                      <a:pt x="658" y="1900"/>
                    </a:lnTo>
                    <a:lnTo>
                      <a:pt x="680" y="1902"/>
                    </a:lnTo>
                    <a:lnTo>
                      <a:pt x="700" y="1900"/>
                    </a:lnTo>
                    <a:lnTo>
                      <a:pt x="722" y="1894"/>
                    </a:lnTo>
                    <a:lnTo>
                      <a:pt x="740" y="1886"/>
                    </a:lnTo>
                    <a:lnTo>
                      <a:pt x="758" y="1874"/>
                    </a:lnTo>
                    <a:lnTo>
                      <a:pt x="772" y="1858"/>
                    </a:lnTo>
                    <a:lnTo>
                      <a:pt x="778" y="1848"/>
                    </a:lnTo>
                    <a:lnTo>
                      <a:pt x="782" y="1838"/>
                    </a:lnTo>
                    <a:lnTo>
                      <a:pt x="788" y="1826"/>
                    </a:lnTo>
                    <a:lnTo>
                      <a:pt x="790" y="1814"/>
                    </a:lnTo>
                    <a:lnTo>
                      <a:pt x="792" y="1802"/>
                    </a:lnTo>
                    <a:lnTo>
                      <a:pt x="792" y="1788"/>
                    </a:lnTo>
                    <a:lnTo>
                      <a:pt x="792" y="232"/>
                    </a:lnTo>
                    <a:lnTo>
                      <a:pt x="928" y="774"/>
                    </a:lnTo>
                    <a:lnTo>
                      <a:pt x="928" y="774"/>
                    </a:lnTo>
                    <a:lnTo>
                      <a:pt x="932" y="790"/>
                    </a:lnTo>
                    <a:lnTo>
                      <a:pt x="942" y="804"/>
                    </a:lnTo>
                    <a:lnTo>
                      <a:pt x="952" y="816"/>
                    </a:lnTo>
                    <a:lnTo>
                      <a:pt x="966" y="824"/>
                    </a:lnTo>
                    <a:lnTo>
                      <a:pt x="980" y="832"/>
                    </a:lnTo>
                    <a:lnTo>
                      <a:pt x="996" y="836"/>
                    </a:lnTo>
                    <a:lnTo>
                      <a:pt x="1012" y="836"/>
                    </a:lnTo>
                    <a:lnTo>
                      <a:pt x="1028" y="834"/>
                    </a:lnTo>
                    <a:lnTo>
                      <a:pt x="1028" y="834"/>
                    </a:lnTo>
                    <a:lnTo>
                      <a:pt x="1044" y="828"/>
                    </a:lnTo>
                    <a:lnTo>
                      <a:pt x="1058" y="820"/>
                    </a:lnTo>
                    <a:lnTo>
                      <a:pt x="1070" y="810"/>
                    </a:lnTo>
                    <a:lnTo>
                      <a:pt x="1080" y="796"/>
                    </a:lnTo>
                    <a:lnTo>
                      <a:pt x="1086" y="782"/>
                    </a:lnTo>
                    <a:lnTo>
                      <a:pt x="1090" y="766"/>
                    </a:lnTo>
                    <a:lnTo>
                      <a:pt x="1092" y="750"/>
                    </a:lnTo>
                    <a:lnTo>
                      <a:pt x="1090" y="732"/>
                    </a:lnTo>
                    <a:lnTo>
                      <a:pt x="1090" y="7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rgbClr val="948778"/>
                  </a:solidFill>
                </a:endParaRPr>
              </a:p>
            </p:txBody>
          </p:sp>
          <p:sp>
            <p:nvSpPr>
              <p:cNvPr id="182" name="Freeform 13"/>
              <p:cNvSpPr>
                <a:spLocks/>
              </p:cNvSpPr>
              <p:nvPr/>
            </p:nvSpPr>
            <p:spPr bwMode="auto">
              <a:xfrm>
                <a:off x="4832410" y="6225886"/>
                <a:ext cx="112834" cy="50246"/>
              </a:xfrm>
              <a:custGeom>
                <a:avLst/>
                <a:gdLst>
                  <a:gd name="T0" fmla="*/ 256 w 256"/>
                  <a:gd name="T1" fmla="*/ 102 h 114"/>
                  <a:gd name="T2" fmla="*/ 128 w 256"/>
                  <a:gd name="T3" fmla="*/ 0 h 114"/>
                  <a:gd name="T4" fmla="*/ 128 w 256"/>
                  <a:gd name="T5" fmla="*/ 0 h 114"/>
                  <a:gd name="T6" fmla="*/ 0 w 256"/>
                  <a:gd name="T7" fmla="*/ 102 h 114"/>
                  <a:gd name="T8" fmla="*/ 12 w 256"/>
                  <a:gd name="T9" fmla="*/ 114 h 114"/>
                  <a:gd name="T10" fmla="*/ 126 w 256"/>
                  <a:gd name="T11" fmla="*/ 22 h 114"/>
                  <a:gd name="T12" fmla="*/ 244 w 256"/>
                  <a:gd name="T13" fmla="*/ 114 h 114"/>
                  <a:gd name="T14" fmla="*/ 256 w 256"/>
                  <a:gd name="T15" fmla="*/ 10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6" h="114">
                    <a:moveTo>
                      <a:pt x="256" y="102"/>
                    </a:moveTo>
                    <a:lnTo>
                      <a:pt x="128" y="0"/>
                    </a:lnTo>
                    <a:lnTo>
                      <a:pt x="128" y="0"/>
                    </a:lnTo>
                    <a:lnTo>
                      <a:pt x="0" y="102"/>
                    </a:lnTo>
                    <a:lnTo>
                      <a:pt x="12" y="114"/>
                    </a:lnTo>
                    <a:lnTo>
                      <a:pt x="126" y="22"/>
                    </a:lnTo>
                    <a:lnTo>
                      <a:pt x="244" y="114"/>
                    </a:lnTo>
                    <a:lnTo>
                      <a:pt x="256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rgbClr val="948778"/>
                  </a:solidFill>
                </a:endParaRPr>
              </a:p>
            </p:txBody>
          </p:sp>
          <p:sp>
            <p:nvSpPr>
              <p:cNvPr id="183" name="Freeform 14"/>
              <p:cNvSpPr>
                <a:spLocks/>
              </p:cNvSpPr>
              <p:nvPr/>
            </p:nvSpPr>
            <p:spPr bwMode="auto">
              <a:xfrm>
                <a:off x="4857092" y="6231176"/>
                <a:ext cx="63469" cy="249468"/>
              </a:xfrm>
              <a:custGeom>
                <a:avLst/>
                <a:gdLst>
                  <a:gd name="T0" fmla="*/ 72 w 144"/>
                  <a:gd name="T1" fmla="*/ 566 h 566"/>
                  <a:gd name="T2" fmla="*/ 144 w 144"/>
                  <a:gd name="T3" fmla="*/ 484 h 566"/>
                  <a:gd name="T4" fmla="*/ 88 w 144"/>
                  <a:gd name="T5" fmla="*/ 82 h 566"/>
                  <a:gd name="T6" fmla="*/ 124 w 144"/>
                  <a:gd name="T7" fmla="*/ 42 h 566"/>
                  <a:gd name="T8" fmla="*/ 72 w 144"/>
                  <a:gd name="T9" fmla="*/ 0 h 566"/>
                  <a:gd name="T10" fmla="*/ 72 w 144"/>
                  <a:gd name="T11" fmla="*/ 0 h 566"/>
                  <a:gd name="T12" fmla="*/ 72 w 144"/>
                  <a:gd name="T13" fmla="*/ 0 h 566"/>
                  <a:gd name="T14" fmla="*/ 72 w 144"/>
                  <a:gd name="T15" fmla="*/ 0 h 566"/>
                  <a:gd name="T16" fmla="*/ 72 w 144"/>
                  <a:gd name="T17" fmla="*/ 0 h 566"/>
                  <a:gd name="T18" fmla="*/ 20 w 144"/>
                  <a:gd name="T19" fmla="*/ 42 h 566"/>
                  <a:gd name="T20" fmla="*/ 56 w 144"/>
                  <a:gd name="T21" fmla="*/ 82 h 566"/>
                  <a:gd name="T22" fmla="*/ 0 w 144"/>
                  <a:gd name="T23" fmla="*/ 484 h 566"/>
                  <a:gd name="T24" fmla="*/ 72 w 144"/>
                  <a:gd name="T25" fmla="*/ 566 h 566"/>
                  <a:gd name="T26" fmla="*/ 72 w 144"/>
                  <a:gd name="T27" fmla="*/ 566 h 566"/>
                  <a:gd name="T28" fmla="*/ 72 w 144"/>
                  <a:gd name="T29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4" h="566">
                    <a:moveTo>
                      <a:pt x="72" y="566"/>
                    </a:moveTo>
                    <a:lnTo>
                      <a:pt x="144" y="484"/>
                    </a:lnTo>
                    <a:lnTo>
                      <a:pt x="88" y="82"/>
                    </a:lnTo>
                    <a:lnTo>
                      <a:pt x="124" y="42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20" y="42"/>
                    </a:lnTo>
                    <a:lnTo>
                      <a:pt x="56" y="82"/>
                    </a:lnTo>
                    <a:lnTo>
                      <a:pt x="0" y="484"/>
                    </a:lnTo>
                    <a:lnTo>
                      <a:pt x="72" y="566"/>
                    </a:lnTo>
                    <a:lnTo>
                      <a:pt x="72" y="566"/>
                    </a:lnTo>
                    <a:lnTo>
                      <a:pt x="72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rgbClr val="948778"/>
                  </a:solidFill>
                </a:endParaRPr>
              </a:p>
            </p:txBody>
          </p:sp>
        </p:grpSp>
        <p:sp>
          <p:nvSpPr>
            <p:cNvPr id="184" name="이등변 삼각형 183"/>
            <p:cNvSpPr/>
            <p:nvPr/>
          </p:nvSpPr>
          <p:spPr>
            <a:xfrm>
              <a:off x="3935146" y="4157911"/>
              <a:ext cx="231989" cy="169704"/>
            </a:xfrm>
            <a:prstGeom prst="triangle">
              <a:avLst/>
            </a:prstGeom>
            <a:solidFill>
              <a:srgbClr val="0043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이등변 삼각형 184"/>
            <p:cNvSpPr/>
            <p:nvPr/>
          </p:nvSpPr>
          <p:spPr>
            <a:xfrm>
              <a:off x="5797522" y="4162408"/>
              <a:ext cx="231989" cy="169704"/>
            </a:xfrm>
            <a:prstGeom prst="triangle">
              <a:avLst/>
            </a:prstGeom>
            <a:solidFill>
              <a:srgbClr val="0043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직사각형 185"/>
            <p:cNvSpPr/>
            <p:nvPr/>
          </p:nvSpPr>
          <p:spPr>
            <a:xfrm>
              <a:off x="6395679" y="4144410"/>
              <a:ext cx="154660" cy="146563"/>
            </a:xfrm>
            <a:prstGeom prst="rect">
              <a:avLst/>
            </a:prstGeom>
            <a:solidFill>
              <a:srgbClr val="FCB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8010776" y="4157911"/>
              <a:ext cx="154660" cy="146563"/>
            </a:xfrm>
            <a:prstGeom prst="rect">
              <a:avLst/>
            </a:prstGeom>
            <a:solidFill>
              <a:srgbClr val="FCB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4" name="그룹 27"/>
            <p:cNvGrpSpPr/>
            <p:nvPr/>
          </p:nvGrpSpPr>
          <p:grpSpPr>
            <a:xfrm>
              <a:off x="6438900" y="5378273"/>
              <a:ext cx="2495550" cy="994577"/>
              <a:chOff x="5731121" y="5289005"/>
              <a:chExt cx="2596833" cy="944160"/>
            </a:xfrm>
          </p:grpSpPr>
          <p:sp>
            <p:nvSpPr>
              <p:cNvPr id="189" name="직사각형 188"/>
              <p:cNvSpPr/>
              <p:nvPr/>
            </p:nvSpPr>
            <p:spPr>
              <a:xfrm>
                <a:off x="5731121" y="5466805"/>
                <a:ext cx="2596833" cy="766360"/>
              </a:xfrm>
              <a:prstGeom prst="rect">
                <a:avLst/>
              </a:prstGeom>
              <a:solidFill>
                <a:srgbClr val="FCB8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6576723" y="5817627"/>
                <a:ext cx="940759" cy="1784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endParaRPr lang="en-US" altLang="ko-KR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48370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/>
                <a:endParaRPr lang="en-US" altLang="ko-KR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48370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/>
                <a:r>
                  <a:rPr lang="en-US" altLang="ko-KR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4837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2</a:t>
                </a:r>
                <a:r>
                  <a:rPr lang="ko-KR" altLang="en-US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4837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년 이하</a:t>
                </a:r>
                <a:r>
                  <a:rPr lang="en-US" altLang="ko-KR" sz="1400" spc="-10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4837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 </a:t>
                </a:r>
                <a:r>
                  <a:rPr lang="ko-KR" altLang="en-US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483700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징역</a:t>
                </a:r>
                <a:r>
                  <a:rPr lang="en-US" altLang="ko-KR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483700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 </a:t>
                </a:r>
                <a:r>
                  <a:rPr lang="ko-KR" altLang="en-US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483700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또는</a:t>
                </a:r>
                <a:r>
                  <a:rPr lang="en-US" altLang="ko-KR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4837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 </a:t>
                </a:r>
                <a:r>
                  <a:rPr lang="en-US" altLang="ko-KR" sz="1400" spc="-10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4837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2</a:t>
                </a:r>
                <a:r>
                  <a:rPr lang="ko-KR" altLang="en-US" sz="1400" spc="-100" dirty="0" err="1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4837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천만원</a:t>
                </a:r>
                <a:r>
                  <a:rPr lang="ko-KR" altLang="en-US" sz="1400" spc="-10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4837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 </a:t>
                </a:r>
                <a:r>
                  <a:rPr lang="ko-KR" altLang="en-US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4837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이하 </a:t>
                </a:r>
                <a:r>
                  <a:rPr lang="ko-KR" altLang="en-US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483700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벌금</a:t>
                </a:r>
                <a:r>
                  <a:rPr lang="en-US" altLang="ko-KR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483700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 </a:t>
                </a:r>
                <a:endParaRPr lang="ko-KR" altLang="en-US" sz="1400" spc="-1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4837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91" name="이등변 삼각형 190"/>
              <p:cNvSpPr/>
              <p:nvPr/>
            </p:nvSpPr>
            <p:spPr>
              <a:xfrm flipH="1">
                <a:off x="7389047" y="5289005"/>
                <a:ext cx="164815" cy="181563"/>
              </a:xfrm>
              <a:prstGeom prst="triangle">
                <a:avLst/>
              </a:prstGeom>
              <a:solidFill>
                <a:srgbClr val="FCB8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6018879" y="5639131"/>
                <a:ext cx="1924564" cy="1477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endParaRPr lang="en-US" altLang="ko-KR" sz="1000" spc="-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483700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endParaRPr>
              </a:p>
              <a:p>
                <a:pPr algn="ctr"/>
                <a:endParaRPr lang="en-US" altLang="ko-KR" sz="1000" spc="-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483700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endParaRPr>
              </a:p>
              <a:p>
                <a:pPr algn="ctr"/>
                <a:endParaRPr lang="en-US" altLang="ko-KR" sz="1000" spc="-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483700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endParaRPr>
              </a:p>
              <a:p>
                <a:pPr algn="ctr"/>
                <a:r>
                  <a:rPr lang="ko-KR" altLang="en-US" sz="1000" spc="-5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483700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부정청탁에 </a:t>
                </a:r>
                <a:r>
                  <a:rPr lang="ko-KR" altLang="en-US" sz="1000" spc="-5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483700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따라 직무를 수행할 </a:t>
                </a:r>
                <a:r>
                  <a:rPr lang="ko-KR" altLang="en-US" sz="1000" spc="-5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483700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경우 </a:t>
                </a:r>
                <a:endParaRPr lang="en-US" altLang="ko-KR" sz="10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483700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endParaRPr>
              </a:p>
            </p:txBody>
          </p:sp>
        </p:grpSp>
        <p:sp>
          <p:nvSpPr>
            <p:cNvPr id="193" name="TextBox 192"/>
            <p:cNvSpPr txBox="1"/>
            <p:nvPr/>
          </p:nvSpPr>
          <p:spPr>
            <a:xfrm>
              <a:off x="6684174" y="5599445"/>
              <a:ext cx="1880763" cy="15567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1000" spc="-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483700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거절하는 의사를 명확히 표시한 경우</a:t>
              </a:r>
              <a:endParaRPr lang="en-US" altLang="ko-KR" sz="1000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6664182" y="5724796"/>
              <a:ext cx="1951517" cy="270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48370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징계 및 벌칙 대상에서 제외</a:t>
              </a:r>
              <a:endParaRPr lang="ko-KR" altLang="en-US" sz="14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auto">
            <a:xfrm>
              <a:off x="1261443" y="4365623"/>
              <a:ext cx="560289" cy="741840"/>
            </a:xfrm>
            <a:custGeom>
              <a:avLst/>
              <a:gdLst>
                <a:gd name="T0" fmla="*/ 153 w 158"/>
                <a:gd name="T1" fmla="*/ 47 h 233"/>
                <a:gd name="T2" fmla="*/ 113 w 158"/>
                <a:gd name="T3" fmla="*/ 2 h 233"/>
                <a:gd name="T4" fmla="*/ 101 w 158"/>
                <a:gd name="T5" fmla="*/ 0 h 233"/>
                <a:gd name="T6" fmla="*/ 101 w 158"/>
                <a:gd name="T7" fmla="*/ 0 h 233"/>
                <a:gd name="T8" fmla="*/ 87 w 158"/>
                <a:gd name="T9" fmla="*/ 0 h 233"/>
                <a:gd name="T10" fmla="*/ 71 w 158"/>
                <a:gd name="T11" fmla="*/ 6 h 233"/>
                <a:gd name="T12" fmla="*/ 71 w 158"/>
                <a:gd name="T13" fmla="*/ 6 h 233"/>
                <a:gd name="T14" fmla="*/ 58 w 158"/>
                <a:gd name="T15" fmla="*/ 19 h 233"/>
                <a:gd name="T16" fmla="*/ 11 w 158"/>
                <a:gd name="T17" fmla="*/ 45 h 233"/>
                <a:gd name="T18" fmla="*/ 1 w 158"/>
                <a:gd name="T19" fmla="*/ 58 h 233"/>
                <a:gd name="T20" fmla="*/ 12 w 158"/>
                <a:gd name="T21" fmla="*/ 68 h 233"/>
                <a:gd name="T22" fmla="*/ 14 w 158"/>
                <a:gd name="T23" fmla="*/ 68 h 233"/>
                <a:gd name="T24" fmla="*/ 62 w 158"/>
                <a:gd name="T25" fmla="*/ 48 h 233"/>
                <a:gd name="T26" fmla="*/ 62 w 158"/>
                <a:gd name="T27" fmla="*/ 89 h 233"/>
                <a:gd name="T28" fmla="*/ 62 w 158"/>
                <a:gd name="T29" fmla="*/ 89 h 233"/>
                <a:gd name="T30" fmla="*/ 62 w 158"/>
                <a:gd name="T31" fmla="*/ 119 h 233"/>
                <a:gd name="T32" fmla="*/ 63 w 158"/>
                <a:gd name="T33" fmla="*/ 219 h 233"/>
                <a:gd name="T34" fmla="*/ 75 w 158"/>
                <a:gd name="T35" fmla="*/ 233 h 233"/>
                <a:gd name="T36" fmla="*/ 77 w 158"/>
                <a:gd name="T37" fmla="*/ 233 h 233"/>
                <a:gd name="T38" fmla="*/ 89 w 158"/>
                <a:gd name="T39" fmla="*/ 219 h 233"/>
                <a:gd name="T40" fmla="*/ 89 w 158"/>
                <a:gd name="T41" fmla="*/ 119 h 233"/>
                <a:gd name="T42" fmla="*/ 99 w 158"/>
                <a:gd name="T43" fmla="*/ 119 h 233"/>
                <a:gd name="T44" fmla="*/ 99 w 158"/>
                <a:gd name="T45" fmla="*/ 219 h 233"/>
                <a:gd name="T46" fmla="*/ 111 w 158"/>
                <a:gd name="T47" fmla="*/ 233 h 233"/>
                <a:gd name="T48" fmla="*/ 113 w 158"/>
                <a:gd name="T49" fmla="*/ 233 h 233"/>
                <a:gd name="T50" fmla="*/ 125 w 158"/>
                <a:gd name="T51" fmla="*/ 219 h 233"/>
                <a:gd name="T52" fmla="*/ 125 w 158"/>
                <a:gd name="T53" fmla="*/ 119 h 233"/>
                <a:gd name="T54" fmla="*/ 126 w 158"/>
                <a:gd name="T55" fmla="*/ 119 h 233"/>
                <a:gd name="T56" fmla="*/ 126 w 158"/>
                <a:gd name="T57" fmla="*/ 114 h 233"/>
                <a:gd name="T58" fmla="*/ 119 w 158"/>
                <a:gd name="T59" fmla="*/ 111 h 233"/>
                <a:gd name="T60" fmla="*/ 118 w 158"/>
                <a:gd name="T61" fmla="*/ 91 h 233"/>
                <a:gd name="T62" fmla="*/ 125 w 158"/>
                <a:gd name="T63" fmla="*/ 79 h 233"/>
                <a:gd name="T64" fmla="*/ 125 w 158"/>
                <a:gd name="T65" fmla="*/ 45 h 233"/>
                <a:gd name="T66" fmla="*/ 125 w 158"/>
                <a:gd name="T67" fmla="*/ 42 h 233"/>
                <a:gd name="T68" fmla="*/ 125 w 158"/>
                <a:gd name="T69" fmla="*/ 39 h 233"/>
                <a:gd name="T70" fmla="*/ 131 w 158"/>
                <a:gd name="T71" fmla="*/ 53 h 233"/>
                <a:gd name="T72" fmla="*/ 125 w 158"/>
                <a:gd name="T73" fmla="*/ 85 h 233"/>
                <a:gd name="T74" fmla="*/ 120 w 158"/>
                <a:gd name="T75" fmla="*/ 93 h 233"/>
                <a:gd name="T76" fmla="*/ 121 w 158"/>
                <a:gd name="T77" fmla="*/ 109 h 233"/>
                <a:gd name="T78" fmla="*/ 126 w 158"/>
                <a:gd name="T79" fmla="*/ 112 h 233"/>
                <a:gd name="T80" fmla="*/ 128 w 158"/>
                <a:gd name="T81" fmla="*/ 112 h 233"/>
                <a:gd name="T82" fmla="*/ 137 w 158"/>
                <a:gd name="T83" fmla="*/ 108 h 233"/>
                <a:gd name="T84" fmla="*/ 153 w 158"/>
                <a:gd name="T85" fmla="*/ 4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8" h="233">
                  <a:moveTo>
                    <a:pt x="153" y="47"/>
                  </a:moveTo>
                  <a:cubicBezTo>
                    <a:pt x="149" y="27"/>
                    <a:pt x="134" y="11"/>
                    <a:pt x="113" y="2"/>
                  </a:cubicBezTo>
                  <a:cubicBezTo>
                    <a:pt x="112" y="1"/>
                    <a:pt x="102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1" y="0"/>
                    <a:pt x="75" y="2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9"/>
                    <a:pt x="62" y="14"/>
                    <a:pt x="58" y="19"/>
                  </a:cubicBezTo>
                  <a:cubicBezTo>
                    <a:pt x="49" y="29"/>
                    <a:pt x="39" y="42"/>
                    <a:pt x="11" y="45"/>
                  </a:cubicBezTo>
                  <a:cubicBezTo>
                    <a:pt x="5" y="46"/>
                    <a:pt x="0" y="52"/>
                    <a:pt x="1" y="58"/>
                  </a:cubicBezTo>
                  <a:cubicBezTo>
                    <a:pt x="2" y="64"/>
                    <a:pt x="7" y="68"/>
                    <a:pt x="12" y="68"/>
                  </a:cubicBezTo>
                  <a:cubicBezTo>
                    <a:pt x="13" y="68"/>
                    <a:pt x="13" y="68"/>
                    <a:pt x="14" y="68"/>
                  </a:cubicBezTo>
                  <a:cubicBezTo>
                    <a:pt x="38" y="65"/>
                    <a:pt x="52" y="57"/>
                    <a:pt x="62" y="48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63" y="219"/>
                    <a:pt x="63" y="219"/>
                    <a:pt x="63" y="219"/>
                  </a:cubicBezTo>
                  <a:cubicBezTo>
                    <a:pt x="63" y="227"/>
                    <a:pt x="68" y="233"/>
                    <a:pt x="75" y="233"/>
                  </a:cubicBezTo>
                  <a:cubicBezTo>
                    <a:pt x="77" y="233"/>
                    <a:pt x="77" y="233"/>
                    <a:pt x="77" y="233"/>
                  </a:cubicBezTo>
                  <a:cubicBezTo>
                    <a:pt x="83" y="233"/>
                    <a:pt x="89" y="227"/>
                    <a:pt x="89" y="21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99" y="219"/>
                    <a:pt x="99" y="219"/>
                    <a:pt x="99" y="219"/>
                  </a:cubicBezTo>
                  <a:cubicBezTo>
                    <a:pt x="99" y="227"/>
                    <a:pt x="104" y="233"/>
                    <a:pt x="111" y="233"/>
                  </a:cubicBezTo>
                  <a:cubicBezTo>
                    <a:pt x="113" y="233"/>
                    <a:pt x="113" y="233"/>
                    <a:pt x="113" y="233"/>
                  </a:cubicBezTo>
                  <a:cubicBezTo>
                    <a:pt x="120" y="233"/>
                    <a:pt x="125" y="227"/>
                    <a:pt x="125" y="219"/>
                  </a:cubicBezTo>
                  <a:cubicBezTo>
                    <a:pt x="125" y="119"/>
                    <a:pt x="125" y="119"/>
                    <a:pt x="125" y="119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6" y="114"/>
                    <a:pt x="126" y="114"/>
                    <a:pt x="126" y="114"/>
                  </a:cubicBezTo>
                  <a:cubicBezTo>
                    <a:pt x="123" y="114"/>
                    <a:pt x="121" y="113"/>
                    <a:pt x="119" y="111"/>
                  </a:cubicBezTo>
                  <a:cubicBezTo>
                    <a:pt x="113" y="106"/>
                    <a:pt x="112" y="97"/>
                    <a:pt x="118" y="91"/>
                  </a:cubicBezTo>
                  <a:cubicBezTo>
                    <a:pt x="121" y="88"/>
                    <a:pt x="123" y="83"/>
                    <a:pt x="125" y="79"/>
                  </a:cubicBezTo>
                  <a:cubicBezTo>
                    <a:pt x="125" y="45"/>
                    <a:pt x="125" y="45"/>
                    <a:pt x="125" y="45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28" y="43"/>
                    <a:pt x="130" y="48"/>
                    <a:pt x="131" y="53"/>
                  </a:cubicBezTo>
                  <a:cubicBezTo>
                    <a:pt x="134" y="63"/>
                    <a:pt x="131" y="75"/>
                    <a:pt x="125" y="85"/>
                  </a:cubicBezTo>
                  <a:cubicBezTo>
                    <a:pt x="124" y="88"/>
                    <a:pt x="122" y="91"/>
                    <a:pt x="120" y="93"/>
                  </a:cubicBezTo>
                  <a:cubicBezTo>
                    <a:pt x="115" y="98"/>
                    <a:pt x="116" y="105"/>
                    <a:pt x="121" y="109"/>
                  </a:cubicBezTo>
                  <a:cubicBezTo>
                    <a:pt x="122" y="110"/>
                    <a:pt x="124" y="111"/>
                    <a:pt x="126" y="112"/>
                  </a:cubicBezTo>
                  <a:cubicBezTo>
                    <a:pt x="126" y="112"/>
                    <a:pt x="127" y="112"/>
                    <a:pt x="128" y="112"/>
                  </a:cubicBezTo>
                  <a:cubicBezTo>
                    <a:pt x="131" y="112"/>
                    <a:pt x="135" y="111"/>
                    <a:pt x="137" y="108"/>
                  </a:cubicBezTo>
                  <a:cubicBezTo>
                    <a:pt x="152" y="91"/>
                    <a:pt x="158" y="68"/>
                    <a:pt x="153" y="47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77933C"/>
                </a:solidFill>
              </a:endParaRPr>
            </a:p>
          </p:txBody>
        </p:sp>
        <p:sp>
          <p:nvSpPr>
            <p:cNvPr id="196" name="Freeform 50"/>
            <p:cNvSpPr>
              <a:spLocks/>
            </p:cNvSpPr>
            <p:nvPr/>
          </p:nvSpPr>
          <p:spPr bwMode="auto">
            <a:xfrm>
              <a:off x="3725710" y="4345937"/>
              <a:ext cx="560289" cy="741840"/>
            </a:xfrm>
            <a:custGeom>
              <a:avLst/>
              <a:gdLst>
                <a:gd name="T0" fmla="*/ 153 w 158"/>
                <a:gd name="T1" fmla="*/ 47 h 233"/>
                <a:gd name="T2" fmla="*/ 113 w 158"/>
                <a:gd name="T3" fmla="*/ 2 h 233"/>
                <a:gd name="T4" fmla="*/ 101 w 158"/>
                <a:gd name="T5" fmla="*/ 0 h 233"/>
                <a:gd name="T6" fmla="*/ 101 w 158"/>
                <a:gd name="T7" fmla="*/ 0 h 233"/>
                <a:gd name="T8" fmla="*/ 87 w 158"/>
                <a:gd name="T9" fmla="*/ 0 h 233"/>
                <a:gd name="T10" fmla="*/ 71 w 158"/>
                <a:gd name="T11" fmla="*/ 6 h 233"/>
                <a:gd name="T12" fmla="*/ 71 w 158"/>
                <a:gd name="T13" fmla="*/ 6 h 233"/>
                <a:gd name="T14" fmla="*/ 58 w 158"/>
                <a:gd name="T15" fmla="*/ 19 h 233"/>
                <a:gd name="T16" fmla="*/ 11 w 158"/>
                <a:gd name="T17" fmla="*/ 45 h 233"/>
                <a:gd name="T18" fmla="*/ 1 w 158"/>
                <a:gd name="T19" fmla="*/ 58 h 233"/>
                <a:gd name="T20" fmla="*/ 12 w 158"/>
                <a:gd name="T21" fmla="*/ 68 h 233"/>
                <a:gd name="T22" fmla="*/ 14 w 158"/>
                <a:gd name="T23" fmla="*/ 68 h 233"/>
                <a:gd name="T24" fmla="*/ 62 w 158"/>
                <a:gd name="T25" fmla="*/ 48 h 233"/>
                <a:gd name="T26" fmla="*/ 62 w 158"/>
                <a:gd name="T27" fmla="*/ 89 h 233"/>
                <a:gd name="T28" fmla="*/ 62 w 158"/>
                <a:gd name="T29" fmla="*/ 89 h 233"/>
                <a:gd name="T30" fmla="*/ 62 w 158"/>
                <a:gd name="T31" fmla="*/ 119 h 233"/>
                <a:gd name="T32" fmla="*/ 63 w 158"/>
                <a:gd name="T33" fmla="*/ 219 h 233"/>
                <a:gd name="T34" fmla="*/ 75 w 158"/>
                <a:gd name="T35" fmla="*/ 233 h 233"/>
                <a:gd name="T36" fmla="*/ 77 w 158"/>
                <a:gd name="T37" fmla="*/ 233 h 233"/>
                <a:gd name="T38" fmla="*/ 89 w 158"/>
                <a:gd name="T39" fmla="*/ 219 h 233"/>
                <a:gd name="T40" fmla="*/ 89 w 158"/>
                <a:gd name="T41" fmla="*/ 119 h 233"/>
                <a:gd name="T42" fmla="*/ 99 w 158"/>
                <a:gd name="T43" fmla="*/ 119 h 233"/>
                <a:gd name="T44" fmla="*/ 99 w 158"/>
                <a:gd name="T45" fmla="*/ 219 h 233"/>
                <a:gd name="T46" fmla="*/ 111 w 158"/>
                <a:gd name="T47" fmla="*/ 233 h 233"/>
                <a:gd name="T48" fmla="*/ 113 w 158"/>
                <a:gd name="T49" fmla="*/ 233 h 233"/>
                <a:gd name="T50" fmla="*/ 125 w 158"/>
                <a:gd name="T51" fmla="*/ 219 h 233"/>
                <a:gd name="T52" fmla="*/ 125 w 158"/>
                <a:gd name="T53" fmla="*/ 119 h 233"/>
                <a:gd name="T54" fmla="*/ 126 w 158"/>
                <a:gd name="T55" fmla="*/ 119 h 233"/>
                <a:gd name="T56" fmla="*/ 126 w 158"/>
                <a:gd name="T57" fmla="*/ 114 h 233"/>
                <a:gd name="T58" fmla="*/ 119 w 158"/>
                <a:gd name="T59" fmla="*/ 111 h 233"/>
                <a:gd name="T60" fmla="*/ 118 w 158"/>
                <a:gd name="T61" fmla="*/ 91 h 233"/>
                <a:gd name="T62" fmla="*/ 125 w 158"/>
                <a:gd name="T63" fmla="*/ 79 h 233"/>
                <a:gd name="T64" fmla="*/ 125 w 158"/>
                <a:gd name="T65" fmla="*/ 45 h 233"/>
                <a:gd name="T66" fmla="*/ 125 w 158"/>
                <a:gd name="T67" fmla="*/ 42 h 233"/>
                <a:gd name="T68" fmla="*/ 125 w 158"/>
                <a:gd name="T69" fmla="*/ 39 h 233"/>
                <a:gd name="T70" fmla="*/ 131 w 158"/>
                <a:gd name="T71" fmla="*/ 53 h 233"/>
                <a:gd name="T72" fmla="*/ 125 w 158"/>
                <a:gd name="T73" fmla="*/ 85 h 233"/>
                <a:gd name="T74" fmla="*/ 120 w 158"/>
                <a:gd name="T75" fmla="*/ 93 h 233"/>
                <a:gd name="T76" fmla="*/ 121 w 158"/>
                <a:gd name="T77" fmla="*/ 109 h 233"/>
                <a:gd name="T78" fmla="*/ 126 w 158"/>
                <a:gd name="T79" fmla="*/ 112 h 233"/>
                <a:gd name="T80" fmla="*/ 128 w 158"/>
                <a:gd name="T81" fmla="*/ 112 h 233"/>
                <a:gd name="T82" fmla="*/ 137 w 158"/>
                <a:gd name="T83" fmla="*/ 108 h 233"/>
                <a:gd name="T84" fmla="*/ 153 w 158"/>
                <a:gd name="T85" fmla="*/ 4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8" h="233">
                  <a:moveTo>
                    <a:pt x="153" y="47"/>
                  </a:moveTo>
                  <a:cubicBezTo>
                    <a:pt x="149" y="27"/>
                    <a:pt x="134" y="11"/>
                    <a:pt x="113" y="2"/>
                  </a:cubicBezTo>
                  <a:cubicBezTo>
                    <a:pt x="112" y="1"/>
                    <a:pt x="102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1" y="0"/>
                    <a:pt x="75" y="2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9"/>
                    <a:pt x="62" y="14"/>
                    <a:pt x="58" y="19"/>
                  </a:cubicBezTo>
                  <a:cubicBezTo>
                    <a:pt x="49" y="29"/>
                    <a:pt x="39" y="42"/>
                    <a:pt x="11" y="45"/>
                  </a:cubicBezTo>
                  <a:cubicBezTo>
                    <a:pt x="5" y="46"/>
                    <a:pt x="0" y="52"/>
                    <a:pt x="1" y="58"/>
                  </a:cubicBezTo>
                  <a:cubicBezTo>
                    <a:pt x="2" y="64"/>
                    <a:pt x="7" y="68"/>
                    <a:pt x="12" y="68"/>
                  </a:cubicBezTo>
                  <a:cubicBezTo>
                    <a:pt x="13" y="68"/>
                    <a:pt x="13" y="68"/>
                    <a:pt x="14" y="68"/>
                  </a:cubicBezTo>
                  <a:cubicBezTo>
                    <a:pt x="38" y="65"/>
                    <a:pt x="52" y="57"/>
                    <a:pt x="62" y="48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63" y="219"/>
                    <a:pt x="63" y="219"/>
                    <a:pt x="63" y="219"/>
                  </a:cubicBezTo>
                  <a:cubicBezTo>
                    <a:pt x="63" y="227"/>
                    <a:pt x="68" y="233"/>
                    <a:pt x="75" y="233"/>
                  </a:cubicBezTo>
                  <a:cubicBezTo>
                    <a:pt x="77" y="233"/>
                    <a:pt x="77" y="233"/>
                    <a:pt x="77" y="233"/>
                  </a:cubicBezTo>
                  <a:cubicBezTo>
                    <a:pt x="83" y="233"/>
                    <a:pt x="89" y="227"/>
                    <a:pt x="89" y="21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99" y="219"/>
                    <a:pt x="99" y="219"/>
                    <a:pt x="99" y="219"/>
                  </a:cubicBezTo>
                  <a:cubicBezTo>
                    <a:pt x="99" y="227"/>
                    <a:pt x="104" y="233"/>
                    <a:pt x="111" y="233"/>
                  </a:cubicBezTo>
                  <a:cubicBezTo>
                    <a:pt x="113" y="233"/>
                    <a:pt x="113" y="233"/>
                    <a:pt x="113" y="233"/>
                  </a:cubicBezTo>
                  <a:cubicBezTo>
                    <a:pt x="120" y="233"/>
                    <a:pt x="125" y="227"/>
                    <a:pt x="125" y="219"/>
                  </a:cubicBezTo>
                  <a:cubicBezTo>
                    <a:pt x="125" y="119"/>
                    <a:pt x="125" y="119"/>
                    <a:pt x="125" y="119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6" y="114"/>
                    <a:pt x="126" y="114"/>
                    <a:pt x="126" y="114"/>
                  </a:cubicBezTo>
                  <a:cubicBezTo>
                    <a:pt x="123" y="114"/>
                    <a:pt x="121" y="113"/>
                    <a:pt x="119" y="111"/>
                  </a:cubicBezTo>
                  <a:cubicBezTo>
                    <a:pt x="113" y="106"/>
                    <a:pt x="112" y="97"/>
                    <a:pt x="118" y="91"/>
                  </a:cubicBezTo>
                  <a:cubicBezTo>
                    <a:pt x="121" y="88"/>
                    <a:pt x="123" y="83"/>
                    <a:pt x="125" y="79"/>
                  </a:cubicBezTo>
                  <a:cubicBezTo>
                    <a:pt x="125" y="45"/>
                    <a:pt x="125" y="45"/>
                    <a:pt x="125" y="45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28" y="43"/>
                    <a:pt x="130" y="48"/>
                    <a:pt x="131" y="53"/>
                  </a:cubicBezTo>
                  <a:cubicBezTo>
                    <a:pt x="134" y="63"/>
                    <a:pt x="131" y="75"/>
                    <a:pt x="125" y="85"/>
                  </a:cubicBezTo>
                  <a:cubicBezTo>
                    <a:pt x="124" y="88"/>
                    <a:pt x="122" y="91"/>
                    <a:pt x="120" y="93"/>
                  </a:cubicBezTo>
                  <a:cubicBezTo>
                    <a:pt x="115" y="98"/>
                    <a:pt x="116" y="105"/>
                    <a:pt x="121" y="109"/>
                  </a:cubicBezTo>
                  <a:cubicBezTo>
                    <a:pt x="122" y="110"/>
                    <a:pt x="124" y="111"/>
                    <a:pt x="126" y="112"/>
                  </a:cubicBezTo>
                  <a:cubicBezTo>
                    <a:pt x="126" y="112"/>
                    <a:pt x="127" y="112"/>
                    <a:pt x="128" y="112"/>
                  </a:cubicBezTo>
                  <a:cubicBezTo>
                    <a:pt x="131" y="112"/>
                    <a:pt x="135" y="111"/>
                    <a:pt x="137" y="108"/>
                  </a:cubicBezTo>
                  <a:cubicBezTo>
                    <a:pt x="152" y="91"/>
                    <a:pt x="158" y="68"/>
                    <a:pt x="153" y="47"/>
                  </a:cubicBezTo>
                  <a:close/>
                </a:path>
              </a:pathLst>
            </a:custGeom>
            <a:solidFill>
              <a:srgbClr val="0043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77933C"/>
                </a:solidFill>
              </a:endParaRPr>
            </a:p>
          </p:txBody>
        </p:sp>
        <p:sp>
          <p:nvSpPr>
            <p:cNvPr id="197" name="이등변 삼각형 196"/>
            <p:cNvSpPr/>
            <p:nvPr/>
          </p:nvSpPr>
          <p:spPr>
            <a:xfrm>
              <a:off x="1488003" y="4157911"/>
              <a:ext cx="231989" cy="169704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오른쪽 화살표 197"/>
            <p:cNvSpPr/>
            <p:nvPr/>
          </p:nvSpPr>
          <p:spPr>
            <a:xfrm>
              <a:off x="4563457" y="4408613"/>
              <a:ext cx="837746" cy="416978"/>
            </a:xfrm>
            <a:prstGeom prst="rightArrow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00437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auto">
            <a:xfrm flipH="1">
              <a:off x="3167212" y="4345937"/>
              <a:ext cx="560289" cy="741840"/>
            </a:xfrm>
            <a:custGeom>
              <a:avLst/>
              <a:gdLst>
                <a:gd name="T0" fmla="*/ 153 w 158"/>
                <a:gd name="T1" fmla="*/ 47 h 233"/>
                <a:gd name="T2" fmla="*/ 113 w 158"/>
                <a:gd name="T3" fmla="*/ 2 h 233"/>
                <a:gd name="T4" fmla="*/ 101 w 158"/>
                <a:gd name="T5" fmla="*/ 0 h 233"/>
                <a:gd name="T6" fmla="*/ 101 w 158"/>
                <a:gd name="T7" fmla="*/ 0 h 233"/>
                <a:gd name="T8" fmla="*/ 87 w 158"/>
                <a:gd name="T9" fmla="*/ 0 h 233"/>
                <a:gd name="T10" fmla="*/ 71 w 158"/>
                <a:gd name="T11" fmla="*/ 6 h 233"/>
                <a:gd name="T12" fmla="*/ 71 w 158"/>
                <a:gd name="T13" fmla="*/ 6 h 233"/>
                <a:gd name="T14" fmla="*/ 58 w 158"/>
                <a:gd name="T15" fmla="*/ 19 h 233"/>
                <a:gd name="T16" fmla="*/ 11 w 158"/>
                <a:gd name="T17" fmla="*/ 45 h 233"/>
                <a:gd name="T18" fmla="*/ 1 w 158"/>
                <a:gd name="T19" fmla="*/ 58 h 233"/>
                <a:gd name="T20" fmla="*/ 12 w 158"/>
                <a:gd name="T21" fmla="*/ 68 h 233"/>
                <a:gd name="T22" fmla="*/ 14 w 158"/>
                <a:gd name="T23" fmla="*/ 68 h 233"/>
                <a:gd name="T24" fmla="*/ 62 w 158"/>
                <a:gd name="T25" fmla="*/ 48 h 233"/>
                <a:gd name="T26" fmla="*/ 62 w 158"/>
                <a:gd name="T27" fmla="*/ 89 h 233"/>
                <a:gd name="T28" fmla="*/ 62 w 158"/>
                <a:gd name="T29" fmla="*/ 89 h 233"/>
                <a:gd name="T30" fmla="*/ 62 w 158"/>
                <a:gd name="T31" fmla="*/ 119 h 233"/>
                <a:gd name="T32" fmla="*/ 63 w 158"/>
                <a:gd name="T33" fmla="*/ 219 h 233"/>
                <a:gd name="T34" fmla="*/ 75 w 158"/>
                <a:gd name="T35" fmla="*/ 233 h 233"/>
                <a:gd name="T36" fmla="*/ 77 w 158"/>
                <a:gd name="T37" fmla="*/ 233 h 233"/>
                <a:gd name="T38" fmla="*/ 89 w 158"/>
                <a:gd name="T39" fmla="*/ 219 h 233"/>
                <a:gd name="T40" fmla="*/ 89 w 158"/>
                <a:gd name="T41" fmla="*/ 119 h 233"/>
                <a:gd name="T42" fmla="*/ 99 w 158"/>
                <a:gd name="T43" fmla="*/ 119 h 233"/>
                <a:gd name="T44" fmla="*/ 99 w 158"/>
                <a:gd name="T45" fmla="*/ 219 h 233"/>
                <a:gd name="T46" fmla="*/ 111 w 158"/>
                <a:gd name="T47" fmla="*/ 233 h 233"/>
                <a:gd name="T48" fmla="*/ 113 w 158"/>
                <a:gd name="T49" fmla="*/ 233 h 233"/>
                <a:gd name="T50" fmla="*/ 125 w 158"/>
                <a:gd name="T51" fmla="*/ 219 h 233"/>
                <a:gd name="T52" fmla="*/ 125 w 158"/>
                <a:gd name="T53" fmla="*/ 119 h 233"/>
                <a:gd name="T54" fmla="*/ 126 w 158"/>
                <a:gd name="T55" fmla="*/ 119 h 233"/>
                <a:gd name="T56" fmla="*/ 126 w 158"/>
                <a:gd name="T57" fmla="*/ 114 h 233"/>
                <a:gd name="T58" fmla="*/ 119 w 158"/>
                <a:gd name="T59" fmla="*/ 111 h 233"/>
                <a:gd name="T60" fmla="*/ 118 w 158"/>
                <a:gd name="T61" fmla="*/ 91 h 233"/>
                <a:gd name="T62" fmla="*/ 125 w 158"/>
                <a:gd name="T63" fmla="*/ 79 h 233"/>
                <a:gd name="T64" fmla="*/ 125 w 158"/>
                <a:gd name="T65" fmla="*/ 45 h 233"/>
                <a:gd name="T66" fmla="*/ 125 w 158"/>
                <a:gd name="T67" fmla="*/ 42 h 233"/>
                <a:gd name="T68" fmla="*/ 125 w 158"/>
                <a:gd name="T69" fmla="*/ 39 h 233"/>
                <a:gd name="T70" fmla="*/ 131 w 158"/>
                <a:gd name="T71" fmla="*/ 53 h 233"/>
                <a:gd name="T72" fmla="*/ 125 w 158"/>
                <a:gd name="T73" fmla="*/ 85 h 233"/>
                <a:gd name="T74" fmla="*/ 120 w 158"/>
                <a:gd name="T75" fmla="*/ 93 h 233"/>
                <a:gd name="T76" fmla="*/ 121 w 158"/>
                <a:gd name="T77" fmla="*/ 109 h 233"/>
                <a:gd name="T78" fmla="*/ 126 w 158"/>
                <a:gd name="T79" fmla="*/ 112 h 233"/>
                <a:gd name="T80" fmla="*/ 128 w 158"/>
                <a:gd name="T81" fmla="*/ 112 h 233"/>
                <a:gd name="T82" fmla="*/ 137 w 158"/>
                <a:gd name="T83" fmla="*/ 108 h 233"/>
                <a:gd name="T84" fmla="*/ 153 w 158"/>
                <a:gd name="T85" fmla="*/ 4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8" h="233">
                  <a:moveTo>
                    <a:pt x="153" y="47"/>
                  </a:moveTo>
                  <a:cubicBezTo>
                    <a:pt x="149" y="27"/>
                    <a:pt x="134" y="11"/>
                    <a:pt x="113" y="2"/>
                  </a:cubicBezTo>
                  <a:cubicBezTo>
                    <a:pt x="112" y="1"/>
                    <a:pt x="102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1" y="0"/>
                    <a:pt x="75" y="2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9"/>
                    <a:pt x="62" y="14"/>
                    <a:pt x="58" y="19"/>
                  </a:cubicBezTo>
                  <a:cubicBezTo>
                    <a:pt x="49" y="29"/>
                    <a:pt x="39" y="42"/>
                    <a:pt x="11" y="45"/>
                  </a:cubicBezTo>
                  <a:cubicBezTo>
                    <a:pt x="5" y="46"/>
                    <a:pt x="0" y="52"/>
                    <a:pt x="1" y="58"/>
                  </a:cubicBezTo>
                  <a:cubicBezTo>
                    <a:pt x="2" y="64"/>
                    <a:pt x="7" y="68"/>
                    <a:pt x="12" y="68"/>
                  </a:cubicBezTo>
                  <a:cubicBezTo>
                    <a:pt x="13" y="68"/>
                    <a:pt x="13" y="68"/>
                    <a:pt x="14" y="68"/>
                  </a:cubicBezTo>
                  <a:cubicBezTo>
                    <a:pt x="38" y="65"/>
                    <a:pt x="52" y="57"/>
                    <a:pt x="62" y="48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63" y="219"/>
                    <a:pt x="63" y="219"/>
                    <a:pt x="63" y="219"/>
                  </a:cubicBezTo>
                  <a:cubicBezTo>
                    <a:pt x="63" y="227"/>
                    <a:pt x="68" y="233"/>
                    <a:pt x="75" y="233"/>
                  </a:cubicBezTo>
                  <a:cubicBezTo>
                    <a:pt x="77" y="233"/>
                    <a:pt x="77" y="233"/>
                    <a:pt x="77" y="233"/>
                  </a:cubicBezTo>
                  <a:cubicBezTo>
                    <a:pt x="83" y="233"/>
                    <a:pt x="89" y="227"/>
                    <a:pt x="89" y="21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99" y="219"/>
                    <a:pt x="99" y="219"/>
                    <a:pt x="99" y="219"/>
                  </a:cubicBezTo>
                  <a:cubicBezTo>
                    <a:pt x="99" y="227"/>
                    <a:pt x="104" y="233"/>
                    <a:pt x="111" y="233"/>
                  </a:cubicBezTo>
                  <a:cubicBezTo>
                    <a:pt x="113" y="233"/>
                    <a:pt x="113" y="233"/>
                    <a:pt x="113" y="233"/>
                  </a:cubicBezTo>
                  <a:cubicBezTo>
                    <a:pt x="120" y="233"/>
                    <a:pt x="125" y="227"/>
                    <a:pt x="125" y="219"/>
                  </a:cubicBezTo>
                  <a:cubicBezTo>
                    <a:pt x="125" y="119"/>
                    <a:pt x="125" y="119"/>
                    <a:pt x="125" y="119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6" y="114"/>
                    <a:pt x="126" y="114"/>
                    <a:pt x="126" y="114"/>
                  </a:cubicBezTo>
                  <a:cubicBezTo>
                    <a:pt x="123" y="114"/>
                    <a:pt x="121" y="113"/>
                    <a:pt x="119" y="111"/>
                  </a:cubicBezTo>
                  <a:cubicBezTo>
                    <a:pt x="113" y="106"/>
                    <a:pt x="112" y="97"/>
                    <a:pt x="118" y="91"/>
                  </a:cubicBezTo>
                  <a:cubicBezTo>
                    <a:pt x="121" y="88"/>
                    <a:pt x="123" y="83"/>
                    <a:pt x="125" y="79"/>
                  </a:cubicBezTo>
                  <a:cubicBezTo>
                    <a:pt x="125" y="45"/>
                    <a:pt x="125" y="45"/>
                    <a:pt x="125" y="45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28" y="43"/>
                    <a:pt x="130" y="48"/>
                    <a:pt x="131" y="53"/>
                  </a:cubicBezTo>
                  <a:cubicBezTo>
                    <a:pt x="134" y="63"/>
                    <a:pt x="131" y="75"/>
                    <a:pt x="125" y="85"/>
                  </a:cubicBezTo>
                  <a:cubicBezTo>
                    <a:pt x="124" y="88"/>
                    <a:pt x="122" y="91"/>
                    <a:pt x="120" y="93"/>
                  </a:cubicBezTo>
                  <a:cubicBezTo>
                    <a:pt x="115" y="98"/>
                    <a:pt x="116" y="105"/>
                    <a:pt x="121" y="109"/>
                  </a:cubicBezTo>
                  <a:cubicBezTo>
                    <a:pt x="122" y="110"/>
                    <a:pt x="124" y="111"/>
                    <a:pt x="126" y="112"/>
                  </a:cubicBezTo>
                  <a:cubicBezTo>
                    <a:pt x="126" y="112"/>
                    <a:pt x="127" y="112"/>
                    <a:pt x="128" y="112"/>
                  </a:cubicBezTo>
                  <a:cubicBezTo>
                    <a:pt x="131" y="112"/>
                    <a:pt x="135" y="111"/>
                    <a:pt x="137" y="108"/>
                  </a:cubicBezTo>
                  <a:cubicBezTo>
                    <a:pt x="152" y="91"/>
                    <a:pt x="158" y="68"/>
                    <a:pt x="153" y="47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77933C"/>
                </a:solidFill>
              </a:endParaRPr>
            </a:p>
          </p:txBody>
        </p:sp>
        <p:sp>
          <p:nvSpPr>
            <p:cNvPr id="200" name="이등변 삼각형 199"/>
            <p:cNvSpPr/>
            <p:nvPr/>
          </p:nvSpPr>
          <p:spPr>
            <a:xfrm>
              <a:off x="3278584" y="4157911"/>
              <a:ext cx="231989" cy="169704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7030A0"/>
                </a:solidFill>
              </a:endParaRPr>
            </a:p>
          </p:txBody>
        </p:sp>
        <p:grpSp>
          <p:nvGrpSpPr>
            <p:cNvPr id="35" name="그룹 26"/>
            <p:cNvGrpSpPr/>
            <p:nvPr/>
          </p:nvGrpSpPr>
          <p:grpSpPr>
            <a:xfrm>
              <a:off x="2440516" y="5411420"/>
              <a:ext cx="1954741" cy="961005"/>
              <a:chOff x="3405687" y="5286388"/>
              <a:chExt cx="1811960" cy="947725"/>
            </a:xfrm>
          </p:grpSpPr>
          <p:sp>
            <p:nvSpPr>
              <p:cNvPr id="202" name="직사각형 201"/>
              <p:cNvSpPr/>
              <p:nvPr/>
            </p:nvSpPr>
            <p:spPr>
              <a:xfrm>
                <a:off x="3405687" y="5438775"/>
                <a:ext cx="1811960" cy="795338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3" name="TextBox 202"/>
              <p:cNvSpPr txBox="1"/>
              <p:nvPr/>
            </p:nvSpPr>
            <p:spPr>
              <a:xfrm>
                <a:off x="3926343" y="5572140"/>
                <a:ext cx="881417" cy="4637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ko-KR" altLang="en-US" sz="11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일반인</a:t>
                </a:r>
                <a:r>
                  <a:rPr lang="en-US" altLang="ko-KR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/>
                </a:r>
                <a:br>
                  <a:rPr lang="en-US" altLang="ko-KR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</a:br>
                <a:r>
                  <a:rPr lang="en-US" altLang="ko-KR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2</a:t>
                </a:r>
                <a:r>
                  <a:rPr lang="ko-KR" altLang="en-US" sz="1400" spc="-100" dirty="0" err="1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천만원</a:t>
                </a:r>
                <a:r>
                  <a:rPr lang="ko-KR" altLang="en-US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 이하</a:t>
                </a:r>
                <a:r>
                  <a:rPr lang="en-US" altLang="ko-KR" sz="1400" spc="-10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 </a:t>
                </a:r>
                <a:r>
                  <a:rPr lang="ko-KR" altLang="en-US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과태료 </a:t>
                </a:r>
                <a:endParaRPr lang="ko-KR" altLang="en-US" sz="1400" spc="-1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204" name="이등변 삼각형 203"/>
              <p:cNvSpPr/>
              <p:nvPr/>
            </p:nvSpPr>
            <p:spPr>
              <a:xfrm flipH="1">
                <a:off x="4208728" y="5286388"/>
                <a:ext cx="164814" cy="181563"/>
              </a:xfrm>
              <a:prstGeom prst="triangl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6" name="그룹 28"/>
            <p:cNvGrpSpPr/>
            <p:nvPr/>
          </p:nvGrpSpPr>
          <p:grpSpPr>
            <a:xfrm>
              <a:off x="2957776" y="3468481"/>
              <a:ext cx="1628149" cy="661873"/>
              <a:chOff x="428596" y="3071810"/>
              <a:chExt cx="1666066" cy="754409"/>
            </a:xfrm>
          </p:grpSpPr>
          <p:sp>
            <p:nvSpPr>
              <p:cNvPr id="206" name="TextBox 205"/>
              <p:cNvSpPr txBox="1"/>
              <p:nvPr/>
            </p:nvSpPr>
            <p:spPr>
              <a:xfrm>
                <a:off x="428596" y="3071810"/>
                <a:ext cx="1666066" cy="618516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ko-KR" altLang="en-US" sz="1200" spc="-7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내 친구 형질변경허가 날 수 </a:t>
                </a:r>
                <a:endParaRPr lang="en-US" altLang="ko-KR" sz="12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/>
                <a:r>
                  <a:rPr lang="ko-KR" altLang="en-US" sz="1200" spc="-7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있게 힘 좀 써 줘</a:t>
                </a:r>
                <a:r>
                  <a:rPr lang="en-US" altLang="ko-KR" sz="1200" spc="-7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!</a:t>
                </a:r>
                <a:endParaRPr lang="ko-KR" altLang="en-US" sz="1200" spc="-7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207" name="이등변 삼각형 206"/>
              <p:cNvSpPr/>
              <p:nvPr/>
            </p:nvSpPr>
            <p:spPr>
              <a:xfrm rot="10800000" flipH="1">
                <a:off x="707811" y="3692676"/>
                <a:ext cx="108347" cy="133543"/>
              </a:xfrm>
              <a:prstGeom prst="triangle">
                <a:avLst>
                  <a:gd name="adj" fmla="val 10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08" name="TextBox 207"/>
            <p:cNvSpPr txBox="1"/>
            <p:nvPr/>
          </p:nvSpPr>
          <p:spPr>
            <a:xfrm>
              <a:off x="5528164" y="5160717"/>
              <a:ext cx="759543" cy="19970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12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지방세 담당공무원 </a:t>
              </a:r>
              <a:r>
                <a:rPr lang="en-US" altLang="ko-KR" sz="12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D</a:t>
              </a:r>
              <a:r>
                <a:rPr lang="ko-KR" altLang="en-US" sz="12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</a:t>
              </a:r>
              <a:endParaRPr lang="ko-KR" altLang="en-US" sz="12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grpSp>
        <p:nvGrpSpPr>
          <p:cNvPr id="37" name="그룹 213"/>
          <p:cNvGrpSpPr/>
          <p:nvPr/>
        </p:nvGrpSpPr>
        <p:grpSpPr>
          <a:xfrm>
            <a:off x="880646" y="3190428"/>
            <a:ext cx="8044279" cy="286197"/>
            <a:chOff x="160636" y="2923728"/>
            <a:chExt cx="9114103" cy="286197"/>
          </a:xfrm>
        </p:grpSpPr>
        <p:sp>
          <p:nvSpPr>
            <p:cNvPr id="98" name="타원 97"/>
            <p:cNvSpPr/>
            <p:nvPr/>
          </p:nvSpPr>
          <p:spPr>
            <a:xfrm>
              <a:off x="160636" y="2969639"/>
              <a:ext cx="203939" cy="180000"/>
            </a:xfrm>
            <a:prstGeom prst="ellipse">
              <a:avLst/>
            </a:prstGeom>
            <a:solidFill>
              <a:srgbClr val="00B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85154" y="2923728"/>
              <a:ext cx="1824739" cy="27667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토지소유자 </a:t>
              </a:r>
              <a:r>
                <a:rPr lang="en-US" altLang="ko-KR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A</a:t>
              </a:r>
              <a:endParaRPr lang="ko-KR" altLang="en-US" sz="14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168392" y="2923728"/>
              <a:ext cx="1926151" cy="27667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지방세 담당공무원 </a:t>
              </a:r>
              <a:r>
                <a:rPr lang="en-US" altLang="ko-KR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D</a:t>
              </a:r>
              <a:endParaRPr lang="ko-KR" altLang="en-US" sz="14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97" name="이등변 삼각형 96"/>
            <p:cNvSpPr/>
            <p:nvPr/>
          </p:nvSpPr>
          <p:spPr>
            <a:xfrm>
              <a:off x="4963113" y="2971794"/>
              <a:ext cx="203939" cy="180000"/>
            </a:xfrm>
            <a:prstGeom prst="triangle">
              <a:avLst/>
            </a:prstGeom>
            <a:solidFill>
              <a:srgbClr val="004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647809" y="2923728"/>
              <a:ext cx="1626930" cy="27667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군청 담당공무원 </a:t>
              </a:r>
              <a:r>
                <a:rPr lang="en-US" altLang="ko-KR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C</a:t>
              </a:r>
              <a:endParaRPr lang="ko-KR" altLang="en-US" sz="14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95" name="직사각형 94"/>
            <p:cNvSpPr/>
            <p:nvPr/>
          </p:nvSpPr>
          <p:spPr>
            <a:xfrm>
              <a:off x="7433764" y="2971795"/>
              <a:ext cx="203939" cy="180000"/>
            </a:xfrm>
            <a:prstGeom prst="rect">
              <a:avLst/>
            </a:prstGeom>
            <a:solidFill>
              <a:srgbClr val="FCB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3017808" y="2933253"/>
              <a:ext cx="1267790" cy="27667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친구 </a:t>
              </a:r>
              <a:r>
                <a:rPr lang="en-US" altLang="ko-KR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B</a:t>
              </a:r>
              <a:endParaRPr lang="ko-KR" altLang="en-US" sz="14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211" name="이등변 삼각형 210"/>
            <p:cNvSpPr/>
            <p:nvPr/>
          </p:nvSpPr>
          <p:spPr>
            <a:xfrm>
              <a:off x="2790158" y="2971799"/>
              <a:ext cx="203939" cy="180000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7030A0"/>
                </a:solidFill>
              </a:endParaRPr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3240088" y="632601"/>
            <a:ext cx="702000" cy="369194"/>
          </a:xfrm>
          <a:prstGeom prst="rect">
            <a:avLst/>
          </a:prstGeom>
          <a:solidFill>
            <a:srgbClr val="004370"/>
          </a:solidFill>
        </p:spPr>
        <p:txBody>
          <a:bodyPr wrap="none" rtlCol="0" anchor="ctr">
            <a:noAutofit/>
          </a:bodyPr>
          <a:lstStyle/>
          <a:p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사례 </a:t>
            </a:r>
            <a:r>
              <a:rPr lang="en-US" altLang="ko-KR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</a:t>
            </a:r>
            <a:endParaRPr lang="ko-KR" altLang="en-US" sz="20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50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모서리가 둥근 직사각형 88"/>
          <p:cNvSpPr/>
          <p:nvPr/>
        </p:nvSpPr>
        <p:spPr>
          <a:xfrm>
            <a:off x="333375" y="1866899"/>
            <a:ext cx="8458200" cy="666751"/>
          </a:xfrm>
          <a:prstGeom prst="roundRect">
            <a:avLst>
              <a:gd name="adj" fmla="val 16888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1" name="직사각형 110"/>
          <p:cNvSpPr/>
          <p:nvPr/>
        </p:nvSpPr>
        <p:spPr>
          <a:xfrm>
            <a:off x="-1" y="1376363"/>
            <a:ext cx="9144002" cy="401637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0" y="-1"/>
            <a:ext cx="9144000" cy="1125539"/>
          </a:xfrm>
          <a:prstGeom prst="rect">
            <a:avLst/>
          </a:prstGeom>
          <a:gradFill flip="none" rotWithShape="1">
            <a:gsLst>
              <a:gs pos="13000">
                <a:srgbClr val="0064A8"/>
              </a:gs>
              <a:gs pos="0">
                <a:srgbClr val="006CB6">
                  <a:alpha val="80000"/>
                </a:srgbClr>
              </a:gs>
              <a:gs pos="100000">
                <a:srgbClr val="00437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0" y="0"/>
            <a:ext cx="9144000" cy="202223"/>
            <a:chOff x="0" y="0"/>
            <a:chExt cx="9144000" cy="279400"/>
          </a:xfrm>
        </p:grpSpPr>
        <p:sp>
          <p:nvSpPr>
            <p:cNvPr id="4" name="자유형 3"/>
            <p:cNvSpPr/>
            <p:nvPr/>
          </p:nvSpPr>
          <p:spPr>
            <a:xfrm rot="10800000">
              <a:off x="0" y="0"/>
              <a:ext cx="9144000" cy="2794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FCB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자유형 4"/>
            <p:cNvSpPr/>
            <p:nvPr/>
          </p:nvSpPr>
          <p:spPr>
            <a:xfrm rot="10800000" flipH="1">
              <a:off x="0" y="0"/>
              <a:ext cx="9144000" cy="1905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006C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68339" y="400051"/>
            <a:ext cx="2246312" cy="654049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r>
              <a:rPr lang="ko-KR" altLang="en-US" sz="2800" spc="-2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부정청탁의 금지 </a:t>
            </a:r>
            <a:endParaRPr lang="ko-KR" altLang="en-US" sz="2800" spc="-2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11188" y="511839"/>
            <a:ext cx="0" cy="144721"/>
            <a:chOff x="516732" y="651669"/>
            <a:chExt cx="0" cy="256381"/>
          </a:xfrm>
        </p:grpSpPr>
        <p:cxnSp>
          <p:nvCxnSpPr>
            <p:cNvPr id="8" name="직선 연결선 7"/>
            <p:cNvCxnSpPr/>
            <p:nvPr/>
          </p:nvCxnSpPr>
          <p:spPr>
            <a:xfrm flipV="1">
              <a:off x="516732" y="651669"/>
              <a:ext cx="0" cy="130175"/>
            </a:xfrm>
            <a:prstGeom prst="line">
              <a:avLst/>
            </a:prstGeom>
            <a:ln w="69850">
              <a:solidFill>
                <a:srgbClr val="006C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 flipV="1">
              <a:off x="516732" y="777875"/>
              <a:ext cx="0" cy="130175"/>
            </a:xfrm>
            <a:prstGeom prst="line">
              <a:avLst/>
            </a:prstGeom>
            <a:ln w="69850">
              <a:solidFill>
                <a:srgbClr val="FCB8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그룹 9"/>
          <p:cNvGrpSpPr/>
          <p:nvPr/>
        </p:nvGrpSpPr>
        <p:grpSpPr>
          <a:xfrm>
            <a:off x="7543800" y="209733"/>
            <a:ext cx="1076339" cy="558617"/>
            <a:chOff x="7543800" y="209733"/>
            <a:chExt cx="1076339" cy="558617"/>
          </a:xfrm>
        </p:grpSpPr>
        <p:grpSp>
          <p:nvGrpSpPr>
            <p:cNvPr id="11" name="그룹 10"/>
            <p:cNvGrpSpPr/>
            <p:nvPr/>
          </p:nvGrpSpPr>
          <p:grpSpPr>
            <a:xfrm>
              <a:off x="7790361" y="652511"/>
              <a:ext cx="742451" cy="115839"/>
              <a:chOff x="7874602" y="245414"/>
              <a:chExt cx="627655" cy="97928"/>
            </a:xfrm>
          </p:grpSpPr>
          <p:sp>
            <p:nvSpPr>
              <p:cNvPr id="19" name="Freeform 5"/>
              <p:cNvSpPr>
                <a:spLocks/>
              </p:cNvSpPr>
              <p:nvPr/>
            </p:nvSpPr>
            <p:spPr bwMode="auto">
              <a:xfrm>
                <a:off x="7874602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0" name="Freeform 5"/>
              <p:cNvSpPr>
                <a:spLocks/>
              </p:cNvSpPr>
              <p:nvPr/>
            </p:nvSpPr>
            <p:spPr bwMode="auto">
              <a:xfrm>
                <a:off x="8008746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8142890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2" name="Freeform 5"/>
              <p:cNvSpPr>
                <a:spLocks/>
              </p:cNvSpPr>
              <p:nvPr/>
            </p:nvSpPr>
            <p:spPr bwMode="auto">
              <a:xfrm>
                <a:off x="8277034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8411177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</p:grpSp>
        <p:grpSp>
          <p:nvGrpSpPr>
            <p:cNvPr id="12" name="그룹 11"/>
            <p:cNvGrpSpPr/>
            <p:nvPr/>
          </p:nvGrpSpPr>
          <p:grpSpPr>
            <a:xfrm>
              <a:off x="7543800" y="209733"/>
              <a:ext cx="1076339" cy="466725"/>
              <a:chOff x="7543800" y="501833"/>
              <a:chExt cx="1076339" cy="46672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543800" y="501833"/>
                <a:ext cx="1076339" cy="466725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r"/>
                <a:r>
                  <a:rPr lang="ko-KR" altLang="en-US" sz="1050" spc="-5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청탁금지법</a:t>
                </a:r>
                <a:r>
                  <a:rPr lang="en-US" altLang="ko-KR" sz="1100" spc="-5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/>
                </a:r>
                <a:br>
                  <a:rPr lang="en-US" altLang="ko-KR" sz="1100" spc="-5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</a:br>
                <a:r>
                  <a:rPr lang="ko-KR" altLang="en-US" sz="1100" spc="-5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주요내용</a:t>
                </a:r>
                <a:endParaRPr lang="ko-KR" altLang="en-US" sz="1100" spc="-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grpSp>
            <p:nvGrpSpPr>
              <p:cNvPr id="14" name="그룹 13"/>
              <p:cNvGrpSpPr/>
              <p:nvPr/>
            </p:nvGrpSpPr>
            <p:grpSpPr>
              <a:xfrm>
                <a:off x="7776211" y="542460"/>
                <a:ext cx="175978" cy="173830"/>
                <a:chOff x="3899707" y="2154288"/>
                <a:chExt cx="377224" cy="372618"/>
              </a:xfrm>
            </p:grpSpPr>
            <p:grpSp>
              <p:nvGrpSpPr>
                <p:cNvPr id="15" name="그룹 14"/>
                <p:cNvGrpSpPr/>
                <p:nvPr/>
              </p:nvGrpSpPr>
              <p:grpSpPr>
                <a:xfrm>
                  <a:off x="3899707" y="2154288"/>
                  <a:ext cx="377224" cy="372618"/>
                  <a:chOff x="4409144" y="2054269"/>
                  <a:chExt cx="1070339" cy="1057274"/>
                </a:xfrm>
              </p:grpSpPr>
              <p:sp>
                <p:nvSpPr>
                  <p:cNvPr id="17" name="Freeform 5"/>
                  <p:cNvSpPr>
                    <a:spLocks/>
                  </p:cNvSpPr>
                  <p:nvPr/>
                </p:nvSpPr>
                <p:spPr bwMode="auto">
                  <a:xfrm>
                    <a:off x="4925513" y="2054269"/>
                    <a:ext cx="553970" cy="595621"/>
                  </a:xfrm>
                  <a:custGeom>
                    <a:avLst/>
                    <a:gdLst>
                      <a:gd name="T0" fmla="*/ 97 w 280"/>
                      <a:gd name="T1" fmla="*/ 277 h 302"/>
                      <a:gd name="T2" fmla="*/ 6 w 280"/>
                      <a:gd name="T3" fmla="*/ 183 h 302"/>
                      <a:gd name="T4" fmla="*/ 19 w 280"/>
                      <a:gd name="T5" fmla="*/ 104 h 302"/>
                      <a:gd name="T6" fmla="*/ 91 w 280"/>
                      <a:gd name="T7" fmla="*/ 36 h 302"/>
                      <a:gd name="T8" fmla="*/ 262 w 280"/>
                      <a:gd name="T9" fmla="*/ 109 h 302"/>
                      <a:gd name="T10" fmla="*/ 261 w 280"/>
                      <a:gd name="T11" fmla="*/ 189 h 302"/>
                      <a:gd name="T12" fmla="*/ 259 w 280"/>
                      <a:gd name="T13" fmla="*/ 196 h 302"/>
                      <a:gd name="T14" fmla="*/ 264 w 280"/>
                      <a:gd name="T15" fmla="*/ 196 h 302"/>
                      <a:gd name="T16" fmla="*/ 174 w 280"/>
                      <a:gd name="T17" fmla="*/ 276 h 302"/>
                      <a:gd name="T18" fmla="*/ 153 w 280"/>
                      <a:gd name="T19" fmla="*/ 282 h 302"/>
                      <a:gd name="T20" fmla="*/ 119 w 280"/>
                      <a:gd name="T21" fmla="*/ 275 h 302"/>
                      <a:gd name="T22" fmla="*/ 97 w 280"/>
                      <a:gd name="T23" fmla="*/ 277 h 3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80" h="302">
                        <a:moveTo>
                          <a:pt x="97" y="277"/>
                        </a:moveTo>
                        <a:cubicBezTo>
                          <a:pt x="82" y="300"/>
                          <a:pt x="6" y="183"/>
                          <a:pt x="6" y="183"/>
                        </a:cubicBezTo>
                        <a:cubicBezTo>
                          <a:pt x="0" y="165"/>
                          <a:pt x="18" y="103"/>
                          <a:pt x="19" y="104"/>
                        </a:cubicBezTo>
                        <a:cubicBezTo>
                          <a:pt x="13" y="89"/>
                          <a:pt x="74" y="31"/>
                          <a:pt x="91" y="36"/>
                        </a:cubicBezTo>
                        <a:cubicBezTo>
                          <a:pt x="90" y="0"/>
                          <a:pt x="271" y="41"/>
                          <a:pt x="262" y="109"/>
                        </a:cubicBezTo>
                        <a:cubicBezTo>
                          <a:pt x="270" y="112"/>
                          <a:pt x="280" y="194"/>
                          <a:pt x="261" y="189"/>
                        </a:cubicBezTo>
                        <a:cubicBezTo>
                          <a:pt x="258" y="191"/>
                          <a:pt x="257" y="194"/>
                          <a:pt x="259" y="196"/>
                        </a:cubicBezTo>
                        <a:cubicBezTo>
                          <a:pt x="260" y="194"/>
                          <a:pt x="262" y="194"/>
                          <a:pt x="264" y="196"/>
                        </a:cubicBezTo>
                        <a:cubicBezTo>
                          <a:pt x="249" y="215"/>
                          <a:pt x="189" y="302"/>
                          <a:pt x="174" y="276"/>
                        </a:cubicBezTo>
                        <a:cubicBezTo>
                          <a:pt x="170" y="284"/>
                          <a:pt x="155" y="276"/>
                          <a:pt x="153" y="282"/>
                        </a:cubicBezTo>
                        <a:cubicBezTo>
                          <a:pt x="154" y="282"/>
                          <a:pt x="117" y="279"/>
                          <a:pt x="119" y="275"/>
                        </a:cubicBezTo>
                        <a:cubicBezTo>
                          <a:pt x="120" y="275"/>
                          <a:pt x="102" y="278"/>
                          <a:pt x="97" y="277"/>
                        </a:cubicBezTo>
                      </a:path>
                    </a:pathLst>
                  </a:custGeom>
                  <a:solidFill>
                    <a:srgbClr val="B2D234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  <p:sp>
                <p:nvSpPr>
                  <p:cNvPr id="18" name="Freeform 6"/>
                  <p:cNvSpPr>
                    <a:spLocks/>
                  </p:cNvSpPr>
                  <p:nvPr/>
                </p:nvSpPr>
                <p:spPr bwMode="auto">
                  <a:xfrm>
                    <a:off x="4409144" y="2102081"/>
                    <a:ext cx="1005113" cy="1009462"/>
                  </a:xfrm>
                  <a:custGeom>
                    <a:avLst/>
                    <a:gdLst>
                      <a:gd name="T0" fmla="*/ 140 w 389"/>
                      <a:gd name="T1" fmla="*/ 377 h 392"/>
                      <a:gd name="T2" fmla="*/ 24 w 389"/>
                      <a:gd name="T3" fmla="*/ 262 h 392"/>
                      <a:gd name="T4" fmla="*/ 22 w 389"/>
                      <a:gd name="T5" fmla="*/ 172 h 392"/>
                      <a:gd name="T6" fmla="*/ 76 w 389"/>
                      <a:gd name="T7" fmla="*/ 95 h 392"/>
                      <a:gd name="T8" fmla="*/ 164 w 389"/>
                      <a:gd name="T9" fmla="*/ 42 h 392"/>
                      <a:gd name="T10" fmla="*/ 175 w 389"/>
                      <a:gd name="T11" fmla="*/ 43 h 392"/>
                      <a:gd name="T12" fmla="*/ 179 w 389"/>
                      <a:gd name="T13" fmla="*/ 45 h 392"/>
                      <a:gd name="T14" fmla="*/ 180 w 389"/>
                      <a:gd name="T15" fmla="*/ 44 h 392"/>
                      <a:gd name="T16" fmla="*/ 328 w 389"/>
                      <a:gd name="T17" fmla="*/ 100 h 392"/>
                      <a:gd name="T18" fmla="*/ 359 w 389"/>
                      <a:gd name="T19" fmla="*/ 143 h 392"/>
                      <a:gd name="T20" fmla="*/ 362 w 389"/>
                      <a:gd name="T21" fmla="*/ 178 h 392"/>
                      <a:gd name="T22" fmla="*/ 358 w 389"/>
                      <a:gd name="T23" fmla="*/ 260 h 392"/>
                      <a:gd name="T24" fmla="*/ 355 w 389"/>
                      <a:gd name="T25" fmla="*/ 270 h 392"/>
                      <a:gd name="T26" fmla="*/ 362 w 389"/>
                      <a:gd name="T27" fmla="*/ 270 h 392"/>
                      <a:gd name="T28" fmla="*/ 362 w 389"/>
                      <a:gd name="T29" fmla="*/ 272 h 392"/>
                      <a:gd name="T30" fmla="*/ 314 w 389"/>
                      <a:gd name="T31" fmla="*/ 344 h 392"/>
                      <a:gd name="T32" fmla="*/ 313 w 389"/>
                      <a:gd name="T33" fmla="*/ 342 h 392"/>
                      <a:gd name="T34" fmla="*/ 300 w 389"/>
                      <a:gd name="T35" fmla="*/ 346 h 392"/>
                      <a:gd name="T36" fmla="*/ 281 w 389"/>
                      <a:gd name="T37" fmla="*/ 357 h 392"/>
                      <a:gd name="T38" fmla="*/ 242 w 389"/>
                      <a:gd name="T39" fmla="*/ 376 h 392"/>
                      <a:gd name="T40" fmla="*/ 234 w 389"/>
                      <a:gd name="T41" fmla="*/ 380 h 392"/>
                      <a:gd name="T42" fmla="*/ 213 w 389"/>
                      <a:gd name="T43" fmla="*/ 377 h 392"/>
                      <a:gd name="T44" fmla="*/ 169 w 389"/>
                      <a:gd name="T45" fmla="*/ 374 h 392"/>
                      <a:gd name="T46" fmla="*/ 160 w 389"/>
                      <a:gd name="T47" fmla="*/ 374 h 392"/>
                      <a:gd name="T48" fmla="*/ 140 w 389"/>
                      <a:gd name="T49" fmla="*/ 377 h 3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89" h="392">
                        <a:moveTo>
                          <a:pt x="140" y="377"/>
                        </a:moveTo>
                        <a:cubicBezTo>
                          <a:pt x="130" y="392"/>
                          <a:pt x="0" y="275"/>
                          <a:pt x="24" y="262"/>
                        </a:cubicBezTo>
                        <a:cubicBezTo>
                          <a:pt x="4" y="256"/>
                          <a:pt x="22" y="182"/>
                          <a:pt x="22" y="172"/>
                        </a:cubicBezTo>
                        <a:cubicBezTo>
                          <a:pt x="21" y="162"/>
                          <a:pt x="64" y="90"/>
                          <a:pt x="76" y="95"/>
                        </a:cubicBezTo>
                        <a:cubicBezTo>
                          <a:pt x="83" y="63"/>
                          <a:pt x="159" y="60"/>
                          <a:pt x="164" y="42"/>
                        </a:cubicBezTo>
                        <a:cubicBezTo>
                          <a:pt x="165" y="41"/>
                          <a:pt x="172" y="42"/>
                          <a:pt x="175" y="43"/>
                        </a:cubicBezTo>
                        <a:cubicBezTo>
                          <a:pt x="174" y="44"/>
                          <a:pt x="183" y="30"/>
                          <a:pt x="179" y="45"/>
                        </a:cubicBezTo>
                        <a:cubicBezTo>
                          <a:pt x="179" y="44"/>
                          <a:pt x="180" y="44"/>
                          <a:pt x="180" y="44"/>
                        </a:cubicBezTo>
                        <a:cubicBezTo>
                          <a:pt x="192" y="0"/>
                          <a:pt x="321" y="102"/>
                          <a:pt x="328" y="100"/>
                        </a:cubicBezTo>
                        <a:cubicBezTo>
                          <a:pt x="327" y="109"/>
                          <a:pt x="358" y="126"/>
                          <a:pt x="359" y="143"/>
                        </a:cubicBezTo>
                        <a:cubicBezTo>
                          <a:pt x="360" y="148"/>
                          <a:pt x="363" y="171"/>
                          <a:pt x="362" y="178"/>
                        </a:cubicBezTo>
                        <a:cubicBezTo>
                          <a:pt x="389" y="187"/>
                          <a:pt x="366" y="262"/>
                          <a:pt x="358" y="260"/>
                        </a:cubicBezTo>
                        <a:cubicBezTo>
                          <a:pt x="358" y="262"/>
                          <a:pt x="356" y="268"/>
                          <a:pt x="355" y="270"/>
                        </a:cubicBezTo>
                        <a:cubicBezTo>
                          <a:pt x="356" y="267"/>
                          <a:pt x="358" y="267"/>
                          <a:pt x="362" y="270"/>
                        </a:cubicBezTo>
                        <a:cubicBezTo>
                          <a:pt x="361" y="271"/>
                          <a:pt x="361" y="271"/>
                          <a:pt x="362" y="272"/>
                        </a:cubicBezTo>
                        <a:cubicBezTo>
                          <a:pt x="355" y="271"/>
                          <a:pt x="314" y="341"/>
                          <a:pt x="314" y="344"/>
                        </a:cubicBezTo>
                        <a:cubicBezTo>
                          <a:pt x="311" y="343"/>
                          <a:pt x="311" y="342"/>
                          <a:pt x="313" y="342"/>
                        </a:cubicBezTo>
                        <a:cubicBezTo>
                          <a:pt x="301" y="342"/>
                          <a:pt x="310" y="349"/>
                          <a:pt x="300" y="346"/>
                        </a:cubicBezTo>
                        <a:cubicBezTo>
                          <a:pt x="298" y="354"/>
                          <a:pt x="291" y="362"/>
                          <a:pt x="281" y="357"/>
                        </a:cubicBezTo>
                        <a:cubicBezTo>
                          <a:pt x="280" y="359"/>
                          <a:pt x="240" y="390"/>
                          <a:pt x="242" y="376"/>
                        </a:cubicBezTo>
                        <a:cubicBezTo>
                          <a:pt x="240" y="380"/>
                          <a:pt x="234" y="392"/>
                          <a:pt x="234" y="380"/>
                        </a:cubicBezTo>
                        <a:cubicBezTo>
                          <a:pt x="232" y="380"/>
                          <a:pt x="209" y="387"/>
                          <a:pt x="213" y="377"/>
                        </a:cubicBezTo>
                        <a:cubicBezTo>
                          <a:pt x="200" y="376"/>
                          <a:pt x="186" y="377"/>
                          <a:pt x="169" y="374"/>
                        </a:cubicBezTo>
                        <a:cubicBezTo>
                          <a:pt x="167" y="384"/>
                          <a:pt x="160" y="379"/>
                          <a:pt x="160" y="374"/>
                        </a:cubicBezTo>
                        <a:cubicBezTo>
                          <a:pt x="154" y="373"/>
                          <a:pt x="145" y="378"/>
                          <a:pt x="140" y="377"/>
                        </a:cubicBezTo>
                      </a:path>
                    </a:pathLst>
                  </a:custGeom>
                  <a:solidFill>
                    <a:srgbClr val="006CB6">
                      <a:alpha val="90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3981356" y="2276828"/>
                  <a:ext cx="174430" cy="18700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r>
                    <a:rPr lang="en-US" altLang="ko-KR" sz="600" spc="-10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ffectLst>
                        <a:outerShdw blurRad="127000" algn="ctr" rotWithShape="0">
                          <a:prstClr val="black">
                            <a:alpha val="25000"/>
                          </a:prstClr>
                        </a:outerShdw>
                      </a:effectLst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3</a:t>
                  </a:r>
                  <a:endParaRPr lang="ko-KR" altLang="en-US" sz="6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127000" algn="ctr" rotWithShape="0">
                        <a:prstClr val="black">
                          <a:alpha val="25000"/>
                        </a:prstClr>
                      </a:outerShdw>
                    </a:effectLst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</p:grpSp>
      </p:grpSp>
      <p:sp>
        <p:nvSpPr>
          <p:cNvPr id="26" name="TextBox 25"/>
          <p:cNvSpPr txBox="1"/>
          <p:nvPr/>
        </p:nvSpPr>
        <p:spPr>
          <a:xfrm>
            <a:off x="611188" y="1405732"/>
            <a:ext cx="2614082" cy="34289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법인 소속 직원</a:t>
            </a:r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이 부정청탁을 하는 경우</a:t>
            </a:r>
            <a:endParaRPr lang="ko-KR" altLang="en-US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7363" y="1866974"/>
            <a:ext cx="8151812" cy="666676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fontAlgn="base">
              <a:lnSpc>
                <a:spcPct val="130000"/>
              </a:lnSpc>
            </a:pP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○○ 건설회사㈜ 소속 직원 </a:t>
            </a:r>
            <a:r>
              <a:rPr lang="en-US" altLang="ko-KR" sz="1400" dirty="0" smtClean="0">
                <a:latin typeface="KoPub돋움체 Light" pitchFamily="18" charset="-127"/>
                <a:ea typeface="KoPub돋움체 Light" pitchFamily="18" charset="-127"/>
              </a:rPr>
              <a:t>A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가 </a:t>
            </a:r>
            <a:r>
              <a:rPr lang="ko-KR" altLang="en-US" sz="1400" dirty="0" smtClean="0">
                <a:latin typeface="KoPub돋움체 Bold" pitchFamily="18" charset="-127"/>
                <a:ea typeface="KoPub돋움체 Bold" pitchFamily="18" charset="-127"/>
              </a:rPr>
              <a:t>건축 법령을 위반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하여 </a:t>
            </a:r>
            <a:r>
              <a:rPr lang="ko-KR" altLang="en-US" sz="1400" dirty="0" smtClean="0">
                <a:latin typeface="KoPub돋움체 Bold" pitchFamily="18" charset="-127"/>
                <a:ea typeface="KoPub돋움체 Bold" pitchFamily="18" charset="-127"/>
              </a:rPr>
              <a:t>건축허가를 내줄 것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을 △△구청 건축허가 담당공무원</a:t>
            </a:r>
            <a:r>
              <a:rPr lang="en-US" altLang="ko-KR" sz="1400" dirty="0" smtClean="0">
                <a:latin typeface="KoPub돋움체 Light" pitchFamily="18" charset="-127"/>
                <a:ea typeface="KoPub돋움체 Light" pitchFamily="18" charset="-127"/>
              </a:rPr>
              <a:t> C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에게</a:t>
            </a:r>
            <a:endParaRPr lang="en-US" altLang="ko-KR" sz="1400" dirty="0" smtClean="0">
              <a:latin typeface="KoPub돋움체 Light" pitchFamily="18" charset="-127"/>
              <a:ea typeface="KoPub돋움체 Light" pitchFamily="18" charset="-127"/>
            </a:endParaRPr>
          </a:p>
          <a:p>
            <a:pPr fontAlgn="base">
              <a:lnSpc>
                <a:spcPct val="130000"/>
              </a:lnSpc>
            </a:pP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청탁한 경우</a:t>
            </a:r>
            <a:endParaRPr lang="ko-KR" altLang="en-US" sz="1400" dirty="0">
              <a:latin typeface="KoPub돋움체 Light" pitchFamily="18" charset="-127"/>
              <a:ea typeface="KoPub돋움체 Light" pitchFamily="18" charset="-127"/>
            </a:endParaRPr>
          </a:p>
        </p:txBody>
      </p:sp>
      <p:grpSp>
        <p:nvGrpSpPr>
          <p:cNvPr id="24" name="그룹 180"/>
          <p:cNvGrpSpPr/>
          <p:nvPr/>
        </p:nvGrpSpPr>
        <p:grpSpPr>
          <a:xfrm>
            <a:off x="8410" y="3419473"/>
            <a:ext cx="8640000" cy="3009921"/>
            <a:chOff x="8410" y="3067060"/>
            <a:chExt cx="8640000" cy="3362355"/>
          </a:xfrm>
        </p:grpSpPr>
        <p:sp>
          <p:nvSpPr>
            <p:cNvPr id="124" name="TextBox 123"/>
            <p:cNvSpPr txBox="1"/>
            <p:nvPr/>
          </p:nvSpPr>
          <p:spPr>
            <a:xfrm>
              <a:off x="7286644" y="3786202"/>
              <a:ext cx="481864" cy="590401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40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FCB81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?</a:t>
              </a:r>
              <a:endParaRPr lang="ko-KR" altLang="en-US" sz="40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CB81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grpSp>
          <p:nvGrpSpPr>
            <p:cNvPr id="25" name="그룹 127"/>
            <p:cNvGrpSpPr/>
            <p:nvPr/>
          </p:nvGrpSpPr>
          <p:grpSpPr>
            <a:xfrm>
              <a:off x="3371850" y="3067061"/>
              <a:ext cx="1676399" cy="754637"/>
              <a:chOff x="3371850" y="3067051"/>
              <a:chExt cx="1676399" cy="754635"/>
            </a:xfrm>
          </p:grpSpPr>
          <p:sp>
            <p:nvSpPr>
              <p:cNvPr id="129" name="TextBox 128"/>
              <p:cNvSpPr txBox="1"/>
              <p:nvPr/>
            </p:nvSpPr>
            <p:spPr>
              <a:xfrm>
                <a:off x="3371850" y="3067051"/>
                <a:ext cx="1676399" cy="618516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ko-KR" altLang="en-US" sz="1200" spc="-7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건축허가를 못 받으면</a:t>
                </a:r>
                <a:endParaRPr lang="en-US" altLang="ko-KR" sz="12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/>
                <a:r>
                  <a:rPr lang="ko-KR" altLang="en-US" sz="1200" spc="-7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회사 손해가 막심하니</a:t>
                </a:r>
                <a:endParaRPr lang="en-US" altLang="ko-KR" sz="12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/>
                <a:r>
                  <a:rPr lang="ko-KR" altLang="en-US" sz="1200" spc="-7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건축허가 좀 내주세요</a:t>
                </a:r>
                <a:r>
                  <a:rPr lang="en-US" altLang="ko-KR" sz="1200" spc="-7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.</a:t>
                </a:r>
              </a:p>
            </p:txBody>
          </p:sp>
          <p:sp>
            <p:nvSpPr>
              <p:cNvPr id="130" name="이등변 삼각형 129"/>
              <p:cNvSpPr/>
              <p:nvPr/>
            </p:nvSpPr>
            <p:spPr>
              <a:xfrm rot="10800000">
                <a:off x="4258229" y="3688142"/>
                <a:ext cx="108347" cy="133544"/>
              </a:xfrm>
              <a:prstGeom prst="triangle">
                <a:avLst>
                  <a:gd name="adj" fmla="val 10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그룹 37"/>
            <p:cNvGrpSpPr/>
            <p:nvPr/>
          </p:nvGrpSpPr>
          <p:grpSpPr>
            <a:xfrm>
              <a:off x="6423333" y="3067060"/>
              <a:ext cx="1680170" cy="754637"/>
              <a:chOff x="6423333" y="3067051"/>
              <a:chExt cx="1680170" cy="754635"/>
            </a:xfrm>
          </p:grpSpPr>
          <p:sp>
            <p:nvSpPr>
              <p:cNvPr id="132" name="TextBox 131"/>
              <p:cNvSpPr txBox="1"/>
              <p:nvPr/>
            </p:nvSpPr>
            <p:spPr>
              <a:xfrm>
                <a:off x="6423333" y="3067051"/>
                <a:ext cx="1680170" cy="618516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ko-KR" altLang="en-US" sz="1200" spc="-7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요건이 미비한데</a:t>
                </a:r>
                <a:r>
                  <a:rPr lang="en-US" altLang="ko-KR" sz="1200" spc="-7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,</a:t>
                </a:r>
              </a:p>
              <a:p>
                <a:pPr algn="ctr"/>
                <a:r>
                  <a:rPr lang="ko-KR" altLang="en-US" sz="1200" spc="-7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어떻게 해야 하지</a:t>
                </a:r>
                <a:r>
                  <a:rPr lang="en-US" altLang="ko-KR" sz="1200" spc="-7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..</a:t>
                </a:r>
              </a:p>
            </p:txBody>
          </p:sp>
          <p:sp>
            <p:nvSpPr>
              <p:cNvPr id="133" name="이등변 삼각형 132"/>
              <p:cNvSpPr/>
              <p:nvPr/>
            </p:nvSpPr>
            <p:spPr>
              <a:xfrm rot="10800000">
                <a:off x="6958883" y="3688142"/>
                <a:ext cx="108347" cy="133544"/>
              </a:xfrm>
              <a:prstGeom prst="triangle">
                <a:avLst>
                  <a:gd name="adj" fmla="val 10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35" name="오른쪽 화살표 134"/>
            <p:cNvSpPr/>
            <p:nvPr/>
          </p:nvSpPr>
          <p:spPr>
            <a:xfrm>
              <a:off x="2428875" y="4086142"/>
              <a:ext cx="1443746" cy="475276"/>
            </a:xfrm>
            <a:prstGeom prst="rightArrow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00437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0" name="오른쪽 화살표 139"/>
            <p:cNvSpPr/>
            <p:nvPr/>
          </p:nvSpPr>
          <p:spPr>
            <a:xfrm>
              <a:off x="5146361" y="4086142"/>
              <a:ext cx="1450653" cy="475276"/>
            </a:xfrm>
            <a:prstGeom prst="rightArrow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FCB81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41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6016"/>
            <a:stretch/>
          </p:blipFill>
          <p:spPr bwMode="auto">
            <a:xfrm>
              <a:off x="8410" y="4944342"/>
              <a:ext cx="8640000" cy="172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2" name="TextBox 141"/>
            <p:cNvSpPr txBox="1"/>
            <p:nvPr/>
          </p:nvSpPr>
          <p:spPr>
            <a:xfrm>
              <a:off x="3827204" y="4991773"/>
              <a:ext cx="777232" cy="2276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12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건설회사 직원 </a:t>
              </a:r>
              <a:r>
                <a:rPr lang="en-US" altLang="ko-KR" sz="12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A</a:t>
              </a:r>
              <a:r>
                <a:rPr lang="ko-KR" altLang="en-US" sz="12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</a:t>
              </a:r>
              <a:endParaRPr lang="ko-KR" altLang="en-US" sz="12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6518237" y="4991773"/>
              <a:ext cx="777232" cy="2276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12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건축허가 담당공무원 </a:t>
              </a:r>
              <a:r>
                <a:rPr lang="en-US" altLang="ko-KR" sz="12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C</a:t>
              </a:r>
              <a:endParaRPr lang="ko-KR" altLang="en-US" sz="12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28" name="그룹 24"/>
            <p:cNvGrpSpPr/>
            <p:nvPr/>
          </p:nvGrpSpPr>
          <p:grpSpPr>
            <a:xfrm>
              <a:off x="390526" y="5260990"/>
              <a:ext cx="2275866" cy="1168424"/>
              <a:chOff x="390526" y="5260975"/>
              <a:chExt cx="2275866" cy="973138"/>
            </a:xfrm>
          </p:grpSpPr>
          <p:sp>
            <p:nvSpPr>
              <p:cNvPr id="145" name="직사각형 144"/>
              <p:cNvSpPr/>
              <p:nvPr/>
            </p:nvSpPr>
            <p:spPr>
              <a:xfrm>
                <a:off x="390526" y="5438775"/>
                <a:ext cx="2275866" cy="795338"/>
              </a:xfrm>
              <a:prstGeom prst="rect">
                <a:avLst/>
              </a:prstGeom>
              <a:solidFill>
                <a:srgbClr val="A6C6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7" name="이등변 삼각형 146"/>
              <p:cNvSpPr/>
              <p:nvPr/>
            </p:nvSpPr>
            <p:spPr>
              <a:xfrm flipH="1">
                <a:off x="1746833" y="5260975"/>
                <a:ext cx="164814" cy="181563"/>
              </a:xfrm>
              <a:prstGeom prst="triangle">
                <a:avLst/>
              </a:prstGeom>
              <a:solidFill>
                <a:srgbClr val="A6C6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9" name="그룹 26"/>
            <p:cNvGrpSpPr/>
            <p:nvPr/>
          </p:nvGrpSpPr>
          <p:grpSpPr>
            <a:xfrm>
              <a:off x="2819401" y="5286403"/>
              <a:ext cx="2771774" cy="1143012"/>
              <a:chOff x="2811723" y="5286388"/>
              <a:chExt cx="3195615" cy="947725"/>
            </a:xfrm>
          </p:grpSpPr>
          <p:sp>
            <p:nvSpPr>
              <p:cNvPr id="149" name="직사각형 148"/>
              <p:cNvSpPr/>
              <p:nvPr/>
            </p:nvSpPr>
            <p:spPr>
              <a:xfrm>
                <a:off x="2822705" y="5438775"/>
                <a:ext cx="3182804" cy="795338"/>
              </a:xfrm>
              <a:prstGeom prst="rect">
                <a:avLst/>
              </a:prstGeom>
              <a:solidFill>
                <a:srgbClr val="0043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2811723" y="5572140"/>
                <a:ext cx="3195615" cy="4637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ko-KR" altLang="en-US" sz="12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제</a:t>
                </a:r>
                <a:r>
                  <a:rPr lang="en-US" altLang="ko-KR" sz="12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3</a:t>
                </a:r>
                <a:r>
                  <a:rPr lang="ko-KR" altLang="en-US" sz="12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자</a:t>
                </a:r>
                <a:r>
                  <a:rPr lang="en-US" altLang="ko-KR" sz="12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(</a:t>
                </a:r>
                <a:r>
                  <a:rPr lang="ko-KR" altLang="en-US" sz="12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법인</a:t>
                </a:r>
                <a:r>
                  <a:rPr lang="en-US" altLang="ko-KR" sz="12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)</a:t>
                </a:r>
                <a:r>
                  <a:rPr lang="ko-KR" altLang="en-US" sz="12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를 위하여 부정청탁을 한 일반인</a:t>
                </a:r>
                <a:r>
                  <a:rPr lang="en-US" altLang="ko-KR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/>
                </a:r>
                <a:br>
                  <a:rPr lang="en-US" altLang="ko-KR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</a:br>
                <a:r>
                  <a:rPr lang="en-US" altLang="ko-KR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2</a:t>
                </a:r>
                <a:r>
                  <a:rPr lang="ko-KR" altLang="en-US" sz="1400" spc="-100" dirty="0" err="1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천만원</a:t>
                </a:r>
                <a:r>
                  <a:rPr lang="ko-KR" altLang="en-US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 이하 </a:t>
                </a:r>
                <a:r>
                  <a:rPr lang="ko-KR" altLang="en-US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과태료</a:t>
                </a:r>
                <a:endParaRPr lang="ko-KR" altLang="en-US" sz="1400" spc="-1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51" name="이등변 삼각형 150"/>
              <p:cNvSpPr/>
              <p:nvPr/>
            </p:nvSpPr>
            <p:spPr>
              <a:xfrm flipH="1">
                <a:off x="4310697" y="5286388"/>
                <a:ext cx="164814" cy="181563"/>
              </a:xfrm>
              <a:prstGeom prst="triangle">
                <a:avLst/>
              </a:prstGeom>
              <a:solidFill>
                <a:srgbClr val="0043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52" name="Freeform 50"/>
            <p:cNvSpPr>
              <a:spLocks/>
            </p:cNvSpPr>
            <p:nvPr/>
          </p:nvSpPr>
          <p:spPr bwMode="auto">
            <a:xfrm flipH="1">
              <a:off x="3969077" y="4093518"/>
              <a:ext cx="573337" cy="845558"/>
            </a:xfrm>
            <a:custGeom>
              <a:avLst/>
              <a:gdLst>
                <a:gd name="T0" fmla="*/ 153 w 158"/>
                <a:gd name="T1" fmla="*/ 47 h 233"/>
                <a:gd name="T2" fmla="*/ 113 w 158"/>
                <a:gd name="T3" fmla="*/ 2 h 233"/>
                <a:gd name="T4" fmla="*/ 101 w 158"/>
                <a:gd name="T5" fmla="*/ 0 h 233"/>
                <a:gd name="T6" fmla="*/ 101 w 158"/>
                <a:gd name="T7" fmla="*/ 0 h 233"/>
                <a:gd name="T8" fmla="*/ 87 w 158"/>
                <a:gd name="T9" fmla="*/ 0 h 233"/>
                <a:gd name="T10" fmla="*/ 71 w 158"/>
                <a:gd name="T11" fmla="*/ 6 h 233"/>
                <a:gd name="T12" fmla="*/ 71 w 158"/>
                <a:gd name="T13" fmla="*/ 6 h 233"/>
                <a:gd name="T14" fmla="*/ 58 w 158"/>
                <a:gd name="T15" fmla="*/ 19 h 233"/>
                <a:gd name="T16" fmla="*/ 11 w 158"/>
                <a:gd name="T17" fmla="*/ 45 h 233"/>
                <a:gd name="T18" fmla="*/ 1 w 158"/>
                <a:gd name="T19" fmla="*/ 58 h 233"/>
                <a:gd name="T20" fmla="*/ 12 w 158"/>
                <a:gd name="T21" fmla="*/ 68 h 233"/>
                <a:gd name="T22" fmla="*/ 14 w 158"/>
                <a:gd name="T23" fmla="*/ 68 h 233"/>
                <a:gd name="T24" fmla="*/ 62 w 158"/>
                <a:gd name="T25" fmla="*/ 48 h 233"/>
                <a:gd name="T26" fmla="*/ 62 w 158"/>
                <a:gd name="T27" fmla="*/ 89 h 233"/>
                <a:gd name="T28" fmla="*/ 62 w 158"/>
                <a:gd name="T29" fmla="*/ 89 h 233"/>
                <a:gd name="T30" fmla="*/ 62 w 158"/>
                <a:gd name="T31" fmla="*/ 119 h 233"/>
                <a:gd name="T32" fmla="*/ 63 w 158"/>
                <a:gd name="T33" fmla="*/ 219 h 233"/>
                <a:gd name="T34" fmla="*/ 75 w 158"/>
                <a:gd name="T35" fmla="*/ 233 h 233"/>
                <a:gd name="T36" fmla="*/ 77 w 158"/>
                <a:gd name="T37" fmla="*/ 233 h 233"/>
                <a:gd name="T38" fmla="*/ 89 w 158"/>
                <a:gd name="T39" fmla="*/ 219 h 233"/>
                <a:gd name="T40" fmla="*/ 89 w 158"/>
                <a:gd name="T41" fmla="*/ 119 h 233"/>
                <a:gd name="T42" fmla="*/ 99 w 158"/>
                <a:gd name="T43" fmla="*/ 119 h 233"/>
                <a:gd name="T44" fmla="*/ 99 w 158"/>
                <a:gd name="T45" fmla="*/ 219 h 233"/>
                <a:gd name="T46" fmla="*/ 111 w 158"/>
                <a:gd name="T47" fmla="*/ 233 h 233"/>
                <a:gd name="T48" fmla="*/ 113 w 158"/>
                <a:gd name="T49" fmla="*/ 233 h 233"/>
                <a:gd name="T50" fmla="*/ 125 w 158"/>
                <a:gd name="T51" fmla="*/ 219 h 233"/>
                <a:gd name="T52" fmla="*/ 125 w 158"/>
                <a:gd name="T53" fmla="*/ 119 h 233"/>
                <a:gd name="T54" fmla="*/ 126 w 158"/>
                <a:gd name="T55" fmla="*/ 119 h 233"/>
                <a:gd name="T56" fmla="*/ 126 w 158"/>
                <a:gd name="T57" fmla="*/ 114 h 233"/>
                <a:gd name="T58" fmla="*/ 119 w 158"/>
                <a:gd name="T59" fmla="*/ 111 h 233"/>
                <a:gd name="T60" fmla="*/ 118 w 158"/>
                <a:gd name="T61" fmla="*/ 91 h 233"/>
                <a:gd name="T62" fmla="*/ 125 w 158"/>
                <a:gd name="T63" fmla="*/ 79 h 233"/>
                <a:gd name="T64" fmla="*/ 125 w 158"/>
                <a:gd name="T65" fmla="*/ 45 h 233"/>
                <a:gd name="T66" fmla="*/ 125 w 158"/>
                <a:gd name="T67" fmla="*/ 42 h 233"/>
                <a:gd name="T68" fmla="*/ 125 w 158"/>
                <a:gd name="T69" fmla="*/ 39 h 233"/>
                <a:gd name="T70" fmla="*/ 131 w 158"/>
                <a:gd name="T71" fmla="*/ 53 h 233"/>
                <a:gd name="T72" fmla="*/ 125 w 158"/>
                <a:gd name="T73" fmla="*/ 85 h 233"/>
                <a:gd name="T74" fmla="*/ 120 w 158"/>
                <a:gd name="T75" fmla="*/ 93 h 233"/>
                <a:gd name="T76" fmla="*/ 121 w 158"/>
                <a:gd name="T77" fmla="*/ 109 h 233"/>
                <a:gd name="T78" fmla="*/ 126 w 158"/>
                <a:gd name="T79" fmla="*/ 112 h 233"/>
                <a:gd name="T80" fmla="*/ 128 w 158"/>
                <a:gd name="T81" fmla="*/ 112 h 233"/>
                <a:gd name="T82" fmla="*/ 137 w 158"/>
                <a:gd name="T83" fmla="*/ 108 h 233"/>
                <a:gd name="T84" fmla="*/ 153 w 158"/>
                <a:gd name="T85" fmla="*/ 4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8" h="233">
                  <a:moveTo>
                    <a:pt x="153" y="47"/>
                  </a:moveTo>
                  <a:cubicBezTo>
                    <a:pt x="149" y="27"/>
                    <a:pt x="134" y="11"/>
                    <a:pt x="113" y="2"/>
                  </a:cubicBezTo>
                  <a:cubicBezTo>
                    <a:pt x="112" y="1"/>
                    <a:pt x="102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1" y="0"/>
                    <a:pt x="75" y="2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9"/>
                    <a:pt x="62" y="14"/>
                    <a:pt x="58" y="19"/>
                  </a:cubicBezTo>
                  <a:cubicBezTo>
                    <a:pt x="49" y="29"/>
                    <a:pt x="39" y="42"/>
                    <a:pt x="11" y="45"/>
                  </a:cubicBezTo>
                  <a:cubicBezTo>
                    <a:pt x="5" y="46"/>
                    <a:pt x="0" y="52"/>
                    <a:pt x="1" y="58"/>
                  </a:cubicBezTo>
                  <a:cubicBezTo>
                    <a:pt x="2" y="64"/>
                    <a:pt x="7" y="68"/>
                    <a:pt x="12" y="68"/>
                  </a:cubicBezTo>
                  <a:cubicBezTo>
                    <a:pt x="13" y="68"/>
                    <a:pt x="13" y="68"/>
                    <a:pt x="14" y="68"/>
                  </a:cubicBezTo>
                  <a:cubicBezTo>
                    <a:pt x="38" y="65"/>
                    <a:pt x="52" y="57"/>
                    <a:pt x="62" y="48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63" y="219"/>
                    <a:pt x="63" y="219"/>
                    <a:pt x="63" y="219"/>
                  </a:cubicBezTo>
                  <a:cubicBezTo>
                    <a:pt x="63" y="227"/>
                    <a:pt x="68" y="233"/>
                    <a:pt x="75" y="233"/>
                  </a:cubicBezTo>
                  <a:cubicBezTo>
                    <a:pt x="77" y="233"/>
                    <a:pt x="77" y="233"/>
                    <a:pt x="77" y="233"/>
                  </a:cubicBezTo>
                  <a:cubicBezTo>
                    <a:pt x="83" y="233"/>
                    <a:pt x="89" y="227"/>
                    <a:pt x="89" y="21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99" y="219"/>
                    <a:pt x="99" y="219"/>
                    <a:pt x="99" y="219"/>
                  </a:cubicBezTo>
                  <a:cubicBezTo>
                    <a:pt x="99" y="227"/>
                    <a:pt x="104" y="233"/>
                    <a:pt x="111" y="233"/>
                  </a:cubicBezTo>
                  <a:cubicBezTo>
                    <a:pt x="113" y="233"/>
                    <a:pt x="113" y="233"/>
                    <a:pt x="113" y="233"/>
                  </a:cubicBezTo>
                  <a:cubicBezTo>
                    <a:pt x="120" y="233"/>
                    <a:pt x="125" y="227"/>
                    <a:pt x="125" y="219"/>
                  </a:cubicBezTo>
                  <a:cubicBezTo>
                    <a:pt x="125" y="119"/>
                    <a:pt x="125" y="119"/>
                    <a:pt x="125" y="119"/>
                  </a:cubicBezTo>
                  <a:cubicBezTo>
                    <a:pt x="126" y="119"/>
                    <a:pt x="126" y="119"/>
                    <a:pt x="126" y="119"/>
                  </a:cubicBezTo>
                  <a:cubicBezTo>
                    <a:pt x="126" y="114"/>
                    <a:pt x="126" y="114"/>
                    <a:pt x="126" y="114"/>
                  </a:cubicBezTo>
                  <a:cubicBezTo>
                    <a:pt x="123" y="114"/>
                    <a:pt x="121" y="113"/>
                    <a:pt x="119" y="111"/>
                  </a:cubicBezTo>
                  <a:cubicBezTo>
                    <a:pt x="113" y="106"/>
                    <a:pt x="112" y="97"/>
                    <a:pt x="118" y="91"/>
                  </a:cubicBezTo>
                  <a:cubicBezTo>
                    <a:pt x="121" y="88"/>
                    <a:pt x="123" y="83"/>
                    <a:pt x="125" y="79"/>
                  </a:cubicBezTo>
                  <a:cubicBezTo>
                    <a:pt x="125" y="45"/>
                    <a:pt x="125" y="45"/>
                    <a:pt x="125" y="45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28" y="43"/>
                    <a:pt x="130" y="48"/>
                    <a:pt x="131" y="53"/>
                  </a:cubicBezTo>
                  <a:cubicBezTo>
                    <a:pt x="134" y="63"/>
                    <a:pt x="131" y="75"/>
                    <a:pt x="125" y="85"/>
                  </a:cubicBezTo>
                  <a:cubicBezTo>
                    <a:pt x="124" y="88"/>
                    <a:pt x="122" y="91"/>
                    <a:pt x="120" y="93"/>
                  </a:cubicBezTo>
                  <a:cubicBezTo>
                    <a:pt x="115" y="98"/>
                    <a:pt x="116" y="105"/>
                    <a:pt x="121" y="109"/>
                  </a:cubicBezTo>
                  <a:cubicBezTo>
                    <a:pt x="122" y="110"/>
                    <a:pt x="124" y="111"/>
                    <a:pt x="126" y="112"/>
                  </a:cubicBezTo>
                  <a:cubicBezTo>
                    <a:pt x="126" y="112"/>
                    <a:pt x="127" y="112"/>
                    <a:pt x="128" y="112"/>
                  </a:cubicBezTo>
                  <a:cubicBezTo>
                    <a:pt x="131" y="112"/>
                    <a:pt x="135" y="111"/>
                    <a:pt x="137" y="108"/>
                  </a:cubicBezTo>
                  <a:cubicBezTo>
                    <a:pt x="152" y="91"/>
                    <a:pt x="158" y="68"/>
                    <a:pt x="153" y="47"/>
                  </a:cubicBezTo>
                  <a:close/>
                </a:path>
              </a:pathLst>
            </a:custGeom>
            <a:solidFill>
              <a:srgbClr val="0043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rgbClr val="77933C"/>
                </a:solidFill>
              </a:endParaRPr>
            </a:p>
          </p:txBody>
        </p:sp>
        <p:grpSp>
          <p:nvGrpSpPr>
            <p:cNvPr id="30" name="그룹 91"/>
            <p:cNvGrpSpPr/>
            <p:nvPr/>
          </p:nvGrpSpPr>
          <p:grpSpPr>
            <a:xfrm>
              <a:off x="6644641" y="3941314"/>
              <a:ext cx="513080" cy="1004548"/>
              <a:chOff x="4648174" y="6121868"/>
              <a:chExt cx="481307" cy="942337"/>
            </a:xfrm>
            <a:solidFill>
              <a:srgbClr val="FCB811"/>
            </a:solidFill>
          </p:grpSpPr>
          <p:sp>
            <p:nvSpPr>
              <p:cNvPr id="154" name="Line 10"/>
              <p:cNvSpPr>
                <a:spLocks noChangeShapeType="1"/>
              </p:cNvSpPr>
              <p:nvPr/>
            </p:nvSpPr>
            <p:spPr bwMode="auto">
              <a:xfrm>
                <a:off x="4888828" y="612186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rgbClr val="948778"/>
                  </a:solidFill>
                </a:endParaRPr>
              </a:p>
            </p:txBody>
          </p:sp>
          <p:sp>
            <p:nvSpPr>
              <p:cNvPr id="155" name="Line 11"/>
              <p:cNvSpPr>
                <a:spLocks noChangeShapeType="1"/>
              </p:cNvSpPr>
              <p:nvPr/>
            </p:nvSpPr>
            <p:spPr bwMode="auto">
              <a:xfrm>
                <a:off x="4888828" y="612186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rgbClr val="948778"/>
                  </a:solidFill>
                </a:endParaRPr>
              </a:p>
            </p:txBody>
          </p:sp>
          <p:sp>
            <p:nvSpPr>
              <p:cNvPr id="156" name="Freeform 12"/>
              <p:cNvSpPr>
                <a:spLocks/>
              </p:cNvSpPr>
              <p:nvPr/>
            </p:nvSpPr>
            <p:spPr bwMode="auto">
              <a:xfrm>
                <a:off x="4648174" y="6225886"/>
                <a:ext cx="481307" cy="838319"/>
              </a:xfrm>
              <a:custGeom>
                <a:avLst/>
                <a:gdLst>
                  <a:gd name="T0" fmla="*/ 924 w 1092"/>
                  <a:gd name="T1" fmla="*/ 64 h 1902"/>
                  <a:gd name="T2" fmla="*/ 920 w 1092"/>
                  <a:gd name="T3" fmla="*/ 52 h 1902"/>
                  <a:gd name="T4" fmla="*/ 906 w 1092"/>
                  <a:gd name="T5" fmla="*/ 30 h 1902"/>
                  <a:gd name="T6" fmla="*/ 888 w 1092"/>
                  <a:gd name="T7" fmla="*/ 14 h 1902"/>
                  <a:gd name="T8" fmla="*/ 864 w 1092"/>
                  <a:gd name="T9" fmla="*/ 4 h 1902"/>
                  <a:gd name="T10" fmla="*/ 852 w 1092"/>
                  <a:gd name="T11" fmla="*/ 0 h 1902"/>
                  <a:gd name="T12" fmla="*/ 840 w 1092"/>
                  <a:gd name="T13" fmla="*/ 0 h 1902"/>
                  <a:gd name="T14" fmla="*/ 838 w 1092"/>
                  <a:gd name="T15" fmla="*/ 0 h 1902"/>
                  <a:gd name="T16" fmla="*/ 646 w 1092"/>
                  <a:gd name="T17" fmla="*/ 0 h 1902"/>
                  <a:gd name="T18" fmla="*/ 402 w 1092"/>
                  <a:gd name="T19" fmla="*/ 654 h 1902"/>
                  <a:gd name="T20" fmla="*/ 238 w 1092"/>
                  <a:gd name="T21" fmla="*/ 0 h 1902"/>
                  <a:gd name="T22" fmla="*/ 244 w 1092"/>
                  <a:gd name="T23" fmla="*/ 0 h 1902"/>
                  <a:gd name="T24" fmla="*/ 232 w 1092"/>
                  <a:gd name="T25" fmla="*/ 2 h 1902"/>
                  <a:gd name="T26" fmla="*/ 208 w 1092"/>
                  <a:gd name="T27" fmla="*/ 12 h 1902"/>
                  <a:gd name="T28" fmla="*/ 188 w 1092"/>
                  <a:gd name="T29" fmla="*/ 28 h 1902"/>
                  <a:gd name="T30" fmla="*/ 174 w 1092"/>
                  <a:gd name="T31" fmla="*/ 50 h 1902"/>
                  <a:gd name="T32" fmla="*/ 2 w 1092"/>
                  <a:gd name="T33" fmla="*/ 732 h 1902"/>
                  <a:gd name="T34" fmla="*/ 0 w 1092"/>
                  <a:gd name="T35" fmla="*/ 750 h 1902"/>
                  <a:gd name="T36" fmla="*/ 6 w 1092"/>
                  <a:gd name="T37" fmla="*/ 782 h 1902"/>
                  <a:gd name="T38" fmla="*/ 22 w 1092"/>
                  <a:gd name="T39" fmla="*/ 810 h 1902"/>
                  <a:gd name="T40" fmla="*/ 48 w 1092"/>
                  <a:gd name="T41" fmla="*/ 828 h 1902"/>
                  <a:gd name="T42" fmla="*/ 64 w 1092"/>
                  <a:gd name="T43" fmla="*/ 834 h 1902"/>
                  <a:gd name="T44" fmla="*/ 96 w 1092"/>
                  <a:gd name="T45" fmla="*/ 836 h 1902"/>
                  <a:gd name="T46" fmla="*/ 128 w 1092"/>
                  <a:gd name="T47" fmla="*/ 824 h 1902"/>
                  <a:gd name="T48" fmla="*/ 150 w 1092"/>
                  <a:gd name="T49" fmla="*/ 804 h 1902"/>
                  <a:gd name="T50" fmla="*/ 164 w 1092"/>
                  <a:gd name="T51" fmla="*/ 774 h 1902"/>
                  <a:gd name="T52" fmla="*/ 302 w 1092"/>
                  <a:gd name="T53" fmla="*/ 510 h 1902"/>
                  <a:gd name="T54" fmla="*/ 302 w 1092"/>
                  <a:gd name="T55" fmla="*/ 516 h 1902"/>
                  <a:gd name="T56" fmla="*/ 302 w 1092"/>
                  <a:gd name="T57" fmla="*/ 1788 h 1902"/>
                  <a:gd name="T58" fmla="*/ 306 w 1092"/>
                  <a:gd name="T59" fmla="*/ 1814 h 1902"/>
                  <a:gd name="T60" fmla="*/ 312 w 1092"/>
                  <a:gd name="T61" fmla="*/ 1838 h 1902"/>
                  <a:gd name="T62" fmla="*/ 324 w 1092"/>
                  <a:gd name="T63" fmla="*/ 1858 h 1902"/>
                  <a:gd name="T64" fmla="*/ 356 w 1092"/>
                  <a:gd name="T65" fmla="*/ 1886 h 1902"/>
                  <a:gd name="T66" fmla="*/ 394 w 1092"/>
                  <a:gd name="T67" fmla="*/ 1900 h 1902"/>
                  <a:gd name="T68" fmla="*/ 436 w 1092"/>
                  <a:gd name="T69" fmla="*/ 1900 h 1902"/>
                  <a:gd name="T70" fmla="*/ 476 w 1092"/>
                  <a:gd name="T71" fmla="*/ 1884 h 1902"/>
                  <a:gd name="T72" fmla="*/ 508 w 1092"/>
                  <a:gd name="T73" fmla="*/ 1856 h 1902"/>
                  <a:gd name="T74" fmla="*/ 518 w 1092"/>
                  <a:gd name="T75" fmla="*/ 1836 h 1902"/>
                  <a:gd name="T76" fmla="*/ 526 w 1092"/>
                  <a:gd name="T77" fmla="*/ 1814 h 1902"/>
                  <a:gd name="T78" fmla="*/ 528 w 1092"/>
                  <a:gd name="T79" fmla="*/ 1788 h 1902"/>
                  <a:gd name="T80" fmla="*/ 566 w 1092"/>
                  <a:gd name="T81" fmla="*/ 924 h 1902"/>
                  <a:gd name="T82" fmla="*/ 566 w 1092"/>
                  <a:gd name="T83" fmla="*/ 1788 h 1902"/>
                  <a:gd name="T84" fmla="*/ 570 w 1092"/>
                  <a:gd name="T85" fmla="*/ 1814 h 1902"/>
                  <a:gd name="T86" fmla="*/ 576 w 1092"/>
                  <a:gd name="T87" fmla="*/ 1836 h 1902"/>
                  <a:gd name="T88" fmla="*/ 588 w 1092"/>
                  <a:gd name="T89" fmla="*/ 1856 h 1902"/>
                  <a:gd name="T90" fmla="*/ 618 w 1092"/>
                  <a:gd name="T91" fmla="*/ 1884 h 1902"/>
                  <a:gd name="T92" fmla="*/ 658 w 1092"/>
                  <a:gd name="T93" fmla="*/ 1900 h 1902"/>
                  <a:gd name="T94" fmla="*/ 700 w 1092"/>
                  <a:gd name="T95" fmla="*/ 1900 h 1902"/>
                  <a:gd name="T96" fmla="*/ 740 w 1092"/>
                  <a:gd name="T97" fmla="*/ 1886 h 1902"/>
                  <a:gd name="T98" fmla="*/ 772 w 1092"/>
                  <a:gd name="T99" fmla="*/ 1858 h 1902"/>
                  <a:gd name="T100" fmla="*/ 782 w 1092"/>
                  <a:gd name="T101" fmla="*/ 1838 h 1902"/>
                  <a:gd name="T102" fmla="*/ 790 w 1092"/>
                  <a:gd name="T103" fmla="*/ 1814 h 1902"/>
                  <a:gd name="T104" fmla="*/ 792 w 1092"/>
                  <a:gd name="T105" fmla="*/ 1788 h 1902"/>
                  <a:gd name="T106" fmla="*/ 928 w 1092"/>
                  <a:gd name="T107" fmla="*/ 774 h 1902"/>
                  <a:gd name="T108" fmla="*/ 932 w 1092"/>
                  <a:gd name="T109" fmla="*/ 790 h 1902"/>
                  <a:gd name="T110" fmla="*/ 952 w 1092"/>
                  <a:gd name="T111" fmla="*/ 816 h 1902"/>
                  <a:gd name="T112" fmla="*/ 980 w 1092"/>
                  <a:gd name="T113" fmla="*/ 832 h 1902"/>
                  <a:gd name="T114" fmla="*/ 1012 w 1092"/>
                  <a:gd name="T115" fmla="*/ 836 h 1902"/>
                  <a:gd name="T116" fmla="*/ 1028 w 1092"/>
                  <a:gd name="T117" fmla="*/ 834 h 1902"/>
                  <a:gd name="T118" fmla="*/ 1058 w 1092"/>
                  <a:gd name="T119" fmla="*/ 820 h 1902"/>
                  <a:gd name="T120" fmla="*/ 1080 w 1092"/>
                  <a:gd name="T121" fmla="*/ 796 h 1902"/>
                  <a:gd name="T122" fmla="*/ 1090 w 1092"/>
                  <a:gd name="T123" fmla="*/ 766 h 1902"/>
                  <a:gd name="T124" fmla="*/ 1090 w 1092"/>
                  <a:gd name="T125" fmla="*/ 732 h 1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92" h="1902">
                    <a:moveTo>
                      <a:pt x="1090" y="732"/>
                    </a:moveTo>
                    <a:lnTo>
                      <a:pt x="924" y="64"/>
                    </a:lnTo>
                    <a:lnTo>
                      <a:pt x="924" y="64"/>
                    </a:lnTo>
                    <a:lnTo>
                      <a:pt x="920" y="52"/>
                    </a:lnTo>
                    <a:lnTo>
                      <a:pt x="914" y="40"/>
                    </a:lnTo>
                    <a:lnTo>
                      <a:pt x="906" y="30"/>
                    </a:lnTo>
                    <a:lnTo>
                      <a:pt x="898" y="20"/>
                    </a:lnTo>
                    <a:lnTo>
                      <a:pt x="888" y="14"/>
                    </a:lnTo>
                    <a:lnTo>
                      <a:pt x="876" y="8"/>
                    </a:lnTo>
                    <a:lnTo>
                      <a:pt x="864" y="4"/>
                    </a:lnTo>
                    <a:lnTo>
                      <a:pt x="852" y="0"/>
                    </a:lnTo>
                    <a:lnTo>
                      <a:pt x="852" y="0"/>
                    </a:lnTo>
                    <a:lnTo>
                      <a:pt x="840" y="0"/>
                    </a:lnTo>
                    <a:lnTo>
                      <a:pt x="840" y="0"/>
                    </a:lnTo>
                    <a:lnTo>
                      <a:pt x="838" y="0"/>
                    </a:lnTo>
                    <a:lnTo>
                      <a:pt x="838" y="0"/>
                    </a:lnTo>
                    <a:lnTo>
                      <a:pt x="838" y="0"/>
                    </a:lnTo>
                    <a:lnTo>
                      <a:pt x="646" y="0"/>
                    </a:lnTo>
                    <a:lnTo>
                      <a:pt x="690" y="654"/>
                    </a:lnTo>
                    <a:lnTo>
                      <a:pt x="402" y="654"/>
                    </a:lnTo>
                    <a:lnTo>
                      <a:pt x="446" y="0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44" y="0"/>
                    </a:lnTo>
                    <a:lnTo>
                      <a:pt x="244" y="0"/>
                    </a:lnTo>
                    <a:lnTo>
                      <a:pt x="232" y="2"/>
                    </a:lnTo>
                    <a:lnTo>
                      <a:pt x="220" y="6"/>
                    </a:lnTo>
                    <a:lnTo>
                      <a:pt x="208" y="12"/>
                    </a:lnTo>
                    <a:lnTo>
                      <a:pt x="196" y="20"/>
                    </a:lnTo>
                    <a:lnTo>
                      <a:pt x="188" y="28"/>
                    </a:lnTo>
                    <a:lnTo>
                      <a:pt x="180" y="38"/>
                    </a:lnTo>
                    <a:lnTo>
                      <a:pt x="174" y="50"/>
                    </a:lnTo>
                    <a:lnTo>
                      <a:pt x="168" y="64"/>
                    </a:lnTo>
                    <a:lnTo>
                      <a:pt x="2" y="732"/>
                    </a:lnTo>
                    <a:lnTo>
                      <a:pt x="2" y="732"/>
                    </a:lnTo>
                    <a:lnTo>
                      <a:pt x="0" y="750"/>
                    </a:lnTo>
                    <a:lnTo>
                      <a:pt x="2" y="766"/>
                    </a:lnTo>
                    <a:lnTo>
                      <a:pt x="6" y="782"/>
                    </a:lnTo>
                    <a:lnTo>
                      <a:pt x="12" y="796"/>
                    </a:lnTo>
                    <a:lnTo>
                      <a:pt x="22" y="810"/>
                    </a:lnTo>
                    <a:lnTo>
                      <a:pt x="34" y="820"/>
                    </a:lnTo>
                    <a:lnTo>
                      <a:pt x="48" y="828"/>
                    </a:lnTo>
                    <a:lnTo>
                      <a:pt x="64" y="834"/>
                    </a:lnTo>
                    <a:lnTo>
                      <a:pt x="64" y="834"/>
                    </a:lnTo>
                    <a:lnTo>
                      <a:pt x="80" y="836"/>
                    </a:lnTo>
                    <a:lnTo>
                      <a:pt x="96" y="836"/>
                    </a:lnTo>
                    <a:lnTo>
                      <a:pt x="112" y="832"/>
                    </a:lnTo>
                    <a:lnTo>
                      <a:pt x="128" y="824"/>
                    </a:lnTo>
                    <a:lnTo>
                      <a:pt x="140" y="816"/>
                    </a:lnTo>
                    <a:lnTo>
                      <a:pt x="150" y="804"/>
                    </a:lnTo>
                    <a:lnTo>
                      <a:pt x="160" y="790"/>
                    </a:lnTo>
                    <a:lnTo>
                      <a:pt x="164" y="774"/>
                    </a:lnTo>
                    <a:lnTo>
                      <a:pt x="302" y="220"/>
                    </a:lnTo>
                    <a:lnTo>
                      <a:pt x="302" y="510"/>
                    </a:lnTo>
                    <a:lnTo>
                      <a:pt x="302" y="510"/>
                    </a:lnTo>
                    <a:lnTo>
                      <a:pt x="302" y="516"/>
                    </a:lnTo>
                    <a:lnTo>
                      <a:pt x="302" y="1788"/>
                    </a:lnTo>
                    <a:lnTo>
                      <a:pt x="302" y="1788"/>
                    </a:lnTo>
                    <a:lnTo>
                      <a:pt x="304" y="1802"/>
                    </a:lnTo>
                    <a:lnTo>
                      <a:pt x="306" y="1814"/>
                    </a:lnTo>
                    <a:lnTo>
                      <a:pt x="308" y="1826"/>
                    </a:lnTo>
                    <a:lnTo>
                      <a:pt x="312" y="1838"/>
                    </a:lnTo>
                    <a:lnTo>
                      <a:pt x="318" y="1848"/>
                    </a:lnTo>
                    <a:lnTo>
                      <a:pt x="324" y="1858"/>
                    </a:lnTo>
                    <a:lnTo>
                      <a:pt x="338" y="1874"/>
                    </a:lnTo>
                    <a:lnTo>
                      <a:pt x="356" y="1886"/>
                    </a:lnTo>
                    <a:lnTo>
                      <a:pt x="374" y="1894"/>
                    </a:lnTo>
                    <a:lnTo>
                      <a:pt x="394" y="1900"/>
                    </a:lnTo>
                    <a:lnTo>
                      <a:pt x="416" y="1902"/>
                    </a:lnTo>
                    <a:lnTo>
                      <a:pt x="436" y="1900"/>
                    </a:lnTo>
                    <a:lnTo>
                      <a:pt x="456" y="1894"/>
                    </a:lnTo>
                    <a:lnTo>
                      <a:pt x="476" y="1884"/>
                    </a:lnTo>
                    <a:lnTo>
                      <a:pt x="492" y="1872"/>
                    </a:lnTo>
                    <a:lnTo>
                      <a:pt x="508" y="1856"/>
                    </a:lnTo>
                    <a:lnTo>
                      <a:pt x="514" y="1846"/>
                    </a:lnTo>
                    <a:lnTo>
                      <a:pt x="518" y="1836"/>
                    </a:lnTo>
                    <a:lnTo>
                      <a:pt x="522" y="1826"/>
                    </a:lnTo>
                    <a:lnTo>
                      <a:pt x="526" y="1814"/>
                    </a:lnTo>
                    <a:lnTo>
                      <a:pt x="528" y="1800"/>
                    </a:lnTo>
                    <a:lnTo>
                      <a:pt x="528" y="1788"/>
                    </a:lnTo>
                    <a:lnTo>
                      <a:pt x="528" y="924"/>
                    </a:lnTo>
                    <a:lnTo>
                      <a:pt x="566" y="924"/>
                    </a:lnTo>
                    <a:lnTo>
                      <a:pt x="566" y="1788"/>
                    </a:lnTo>
                    <a:lnTo>
                      <a:pt x="566" y="1788"/>
                    </a:lnTo>
                    <a:lnTo>
                      <a:pt x="568" y="1800"/>
                    </a:lnTo>
                    <a:lnTo>
                      <a:pt x="570" y="1814"/>
                    </a:lnTo>
                    <a:lnTo>
                      <a:pt x="572" y="1826"/>
                    </a:lnTo>
                    <a:lnTo>
                      <a:pt x="576" y="1836"/>
                    </a:lnTo>
                    <a:lnTo>
                      <a:pt x="582" y="1846"/>
                    </a:lnTo>
                    <a:lnTo>
                      <a:pt x="588" y="1856"/>
                    </a:lnTo>
                    <a:lnTo>
                      <a:pt x="602" y="1872"/>
                    </a:lnTo>
                    <a:lnTo>
                      <a:pt x="618" y="1884"/>
                    </a:lnTo>
                    <a:lnTo>
                      <a:pt x="638" y="1894"/>
                    </a:lnTo>
                    <a:lnTo>
                      <a:pt x="658" y="1900"/>
                    </a:lnTo>
                    <a:lnTo>
                      <a:pt x="680" y="1902"/>
                    </a:lnTo>
                    <a:lnTo>
                      <a:pt x="700" y="1900"/>
                    </a:lnTo>
                    <a:lnTo>
                      <a:pt x="722" y="1894"/>
                    </a:lnTo>
                    <a:lnTo>
                      <a:pt x="740" y="1886"/>
                    </a:lnTo>
                    <a:lnTo>
                      <a:pt x="758" y="1874"/>
                    </a:lnTo>
                    <a:lnTo>
                      <a:pt x="772" y="1858"/>
                    </a:lnTo>
                    <a:lnTo>
                      <a:pt x="778" y="1848"/>
                    </a:lnTo>
                    <a:lnTo>
                      <a:pt x="782" y="1838"/>
                    </a:lnTo>
                    <a:lnTo>
                      <a:pt x="788" y="1826"/>
                    </a:lnTo>
                    <a:lnTo>
                      <a:pt x="790" y="1814"/>
                    </a:lnTo>
                    <a:lnTo>
                      <a:pt x="792" y="1802"/>
                    </a:lnTo>
                    <a:lnTo>
                      <a:pt x="792" y="1788"/>
                    </a:lnTo>
                    <a:lnTo>
                      <a:pt x="792" y="232"/>
                    </a:lnTo>
                    <a:lnTo>
                      <a:pt x="928" y="774"/>
                    </a:lnTo>
                    <a:lnTo>
                      <a:pt x="928" y="774"/>
                    </a:lnTo>
                    <a:lnTo>
                      <a:pt x="932" y="790"/>
                    </a:lnTo>
                    <a:lnTo>
                      <a:pt x="942" y="804"/>
                    </a:lnTo>
                    <a:lnTo>
                      <a:pt x="952" y="816"/>
                    </a:lnTo>
                    <a:lnTo>
                      <a:pt x="966" y="824"/>
                    </a:lnTo>
                    <a:lnTo>
                      <a:pt x="980" y="832"/>
                    </a:lnTo>
                    <a:lnTo>
                      <a:pt x="996" y="836"/>
                    </a:lnTo>
                    <a:lnTo>
                      <a:pt x="1012" y="836"/>
                    </a:lnTo>
                    <a:lnTo>
                      <a:pt x="1028" y="834"/>
                    </a:lnTo>
                    <a:lnTo>
                      <a:pt x="1028" y="834"/>
                    </a:lnTo>
                    <a:lnTo>
                      <a:pt x="1044" y="828"/>
                    </a:lnTo>
                    <a:lnTo>
                      <a:pt x="1058" y="820"/>
                    </a:lnTo>
                    <a:lnTo>
                      <a:pt x="1070" y="810"/>
                    </a:lnTo>
                    <a:lnTo>
                      <a:pt x="1080" y="796"/>
                    </a:lnTo>
                    <a:lnTo>
                      <a:pt x="1086" y="782"/>
                    </a:lnTo>
                    <a:lnTo>
                      <a:pt x="1090" y="766"/>
                    </a:lnTo>
                    <a:lnTo>
                      <a:pt x="1092" y="750"/>
                    </a:lnTo>
                    <a:lnTo>
                      <a:pt x="1090" y="732"/>
                    </a:lnTo>
                    <a:lnTo>
                      <a:pt x="1090" y="7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rgbClr val="948778"/>
                  </a:solidFill>
                </a:endParaRPr>
              </a:p>
            </p:txBody>
          </p:sp>
          <p:sp>
            <p:nvSpPr>
              <p:cNvPr id="157" name="Freeform 13"/>
              <p:cNvSpPr>
                <a:spLocks/>
              </p:cNvSpPr>
              <p:nvPr/>
            </p:nvSpPr>
            <p:spPr bwMode="auto">
              <a:xfrm>
                <a:off x="4832410" y="6225886"/>
                <a:ext cx="112834" cy="50246"/>
              </a:xfrm>
              <a:custGeom>
                <a:avLst/>
                <a:gdLst>
                  <a:gd name="T0" fmla="*/ 256 w 256"/>
                  <a:gd name="T1" fmla="*/ 102 h 114"/>
                  <a:gd name="T2" fmla="*/ 128 w 256"/>
                  <a:gd name="T3" fmla="*/ 0 h 114"/>
                  <a:gd name="T4" fmla="*/ 128 w 256"/>
                  <a:gd name="T5" fmla="*/ 0 h 114"/>
                  <a:gd name="T6" fmla="*/ 0 w 256"/>
                  <a:gd name="T7" fmla="*/ 102 h 114"/>
                  <a:gd name="T8" fmla="*/ 12 w 256"/>
                  <a:gd name="T9" fmla="*/ 114 h 114"/>
                  <a:gd name="T10" fmla="*/ 126 w 256"/>
                  <a:gd name="T11" fmla="*/ 22 h 114"/>
                  <a:gd name="T12" fmla="*/ 244 w 256"/>
                  <a:gd name="T13" fmla="*/ 114 h 114"/>
                  <a:gd name="T14" fmla="*/ 256 w 256"/>
                  <a:gd name="T15" fmla="*/ 10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6" h="114">
                    <a:moveTo>
                      <a:pt x="256" y="102"/>
                    </a:moveTo>
                    <a:lnTo>
                      <a:pt x="128" y="0"/>
                    </a:lnTo>
                    <a:lnTo>
                      <a:pt x="128" y="0"/>
                    </a:lnTo>
                    <a:lnTo>
                      <a:pt x="0" y="102"/>
                    </a:lnTo>
                    <a:lnTo>
                      <a:pt x="12" y="114"/>
                    </a:lnTo>
                    <a:lnTo>
                      <a:pt x="126" y="22"/>
                    </a:lnTo>
                    <a:lnTo>
                      <a:pt x="244" y="114"/>
                    </a:lnTo>
                    <a:lnTo>
                      <a:pt x="256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rgbClr val="948778"/>
                  </a:solidFill>
                </a:endParaRPr>
              </a:p>
            </p:txBody>
          </p:sp>
          <p:sp>
            <p:nvSpPr>
              <p:cNvPr id="158" name="Freeform 14"/>
              <p:cNvSpPr>
                <a:spLocks/>
              </p:cNvSpPr>
              <p:nvPr/>
            </p:nvSpPr>
            <p:spPr bwMode="auto">
              <a:xfrm>
                <a:off x="4857092" y="6231176"/>
                <a:ext cx="63469" cy="249468"/>
              </a:xfrm>
              <a:custGeom>
                <a:avLst/>
                <a:gdLst>
                  <a:gd name="T0" fmla="*/ 72 w 144"/>
                  <a:gd name="T1" fmla="*/ 566 h 566"/>
                  <a:gd name="T2" fmla="*/ 144 w 144"/>
                  <a:gd name="T3" fmla="*/ 484 h 566"/>
                  <a:gd name="T4" fmla="*/ 88 w 144"/>
                  <a:gd name="T5" fmla="*/ 82 h 566"/>
                  <a:gd name="T6" fmla="*/ 124 w 144"/>
                  <a:gd name="T7" fmla="*/ 42 h 566"/>
                  <a:gd name="T8" fmla="*/ 72 w 144"/>
                  <a:gd name="T9" fmla="*/ 0 h 566"/>
                  <a:gd name="T10" fmla="*/ 72 w 144"/>
                  <a:gd name="T11" fmla="*/ 0 h 566"/>
                  <a:gd name="T12" fmla="*/ 72 w 144"/>
                  <a:gd name="T13" fmla="*/ 0 h 566"/>
                  <a:gd name="T14" fmla="*/ 72 w 144"/>
                  <a:gd name="T15" fmla="*/ 0 h 566"/>
                  <a:gd name="T16" fmla="*/ 72 w 144"/>
                  <a:gd name="T17" fmla="*/ 0 h 566"/>
                  <a:gd name="T18" fmla="*/ 20 w 144"/>
                  <a:gd name="T19" fmla="*/ 42 h 566"/>
                  <a:gd name="T20" fmla="*/ 56 w 144"/>
                  <a:gd name="T21" fmla="*/ 82 h 566"/>
                  <a:gd name="T22" fmla="*/ 0 w 144"/>
                  <a:gd name="T23" fmla="*/ 484 h 566"/>
                  <a:gd name="T24" fmla="*/ 72 w 144"/>
                  <a:gd name="T25" fmla="*/ 566 h 566"/>
                  <a:gd name="T26" fmla="*/ 72 w 144"/>
                  <a:gd name="T27" fmla="*/ 566 h 566"/>
                  <a:gd name="T28" fmla="*/ 72 w 144"/>
                  <a:gd name="T29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4" h="566">
                    <a:moveTo>
                      <a:pt x="72" y="566"/>
                    </a:moveTo>
                    <a:lnTo>
                      <a:pt x="144" y="484"/>
                    </a:lnTo>
                    <a:lnTo>
                      <a:pt x="88" y="82"/>
                    </a:lnTo>
                    <a:lnTo>
                      <a:pt x="124" y="42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20" y="42"/>
                    </a:lnTo>
                    <a:lnTo>
                      <a:pt x="56" y="82"/>
                    </a:lnTo>
                    <a:lnTo>
                      <a:pt x="0" y="484"/>
                    </a:lnTo>
                    <a:lnTo>
                      <a:pt x="72" y="566"/>
                    </a:lnTo>
                    <a:lnTo>
                      <a:pt x="72" y="566"/>
                    </a:lnTo>
                    <a:lnTo>
                      <a:pt x="72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rgbClr val="948778"/>
                  </a:solidFill>
                </a:endParaRPr>
              </a:p>
            </p:txBody>
          </p:sp>
        </p:grpSp>
        <p:grpSp>
          <p:nvGrpSpPr>
            <p:cNvPr id="31" name="그룹 98"/>
            <p:cNvGrpSpPr/>
            <p:nvPr/>
          </p:nvGrpSpPr>
          <p:grpSpPr>
            <a:xfrm>
              <a:off x="4671061" y="3941309"/>
              <a:ext cx="513080" cy="1004547"/>
              <a:chOff x="4648174" y="6121868"/>
              <a:chExt cx="481307" cy="942337"/>
            </a:xfrm>
            <a:solidFill>
              <a:srgbClr val="FCB811"/>
            </a:solidFill>
          </p:grpSpPr>
          <p:sp>
            <p:nvSpPr>
              <p:cNvPr id="160" name="Line 10"/>
              <p:cNvSpPr>
                <a:spLocks noChangeShapeType="1"/>
              </p:cNvSpPr>
              <p:nvPr/>
            </p:nvSpPr>
            <p:spPr bwMode="auto">
              <a:xfrm>
                <a:off x="4888828" y="612186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rgbClr val="948778"/>
                  </a:solidFill>
                </a:endParaRPr>
              </a:p>
            </p:txBody>
          </p:sp>
          <p:sp>
            <p:nvSpPr>
              <p:cNvPr id="161" name="Line 11"/>
              <p:cNvSpPr>
                <a:spLocks noChangeShapeType="1"/>
              </p:cNvSpPr>
              <p:nvPr/>
            </p:nvSpPr>
            <p:spPr bwMode="auto">
              <a:xfrm>
                <a:off x="4888828" y="612186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rgbClr val="948778"/>
                  </a:solidFill>
                </a:endParaRPr>
              </a:p>
            </p:txBody>
          </p:sp>
          <p:sp>
            <p:nvSpPr>
              <p:cNvPr id="162" name="Freeform 12"/>
              <p:cNvSpPr>
                <a:spLocks/>
              </p:cNvSpPr>
              <p:nvPr/>
            </p:nvSpPr>
            <p:spPr bwMode="auto">
              <a:xfrm>
                <a:off x="4648174" y="6225886"/>
                <a:ext cx="481307" cy="838319"/>
              </a:xfrm>
              <a:custGeom>
                <a:avLst/>
                <a:gdLst>
                  <a:gd name="T0" fmla="*/ 924 w 1092"/>
                  <a:gd name="T1" fmla="*/ 64 h 1902"/>
                  <a:gd name="T2" fmla="*/ 920 w 1092"/>
                  <a:gd name="T3" fmla="*/ 52 h 1902"/>
                  <a:gd name="T4" fmla="*/ 906 w 1092"/>
                  <a:gd name="T5" fmla="*/ 30 h 1902"/>
                  <a:gd name="T6" fmla="*/ 888 w 1092"/>
                  <a:gd name="T7" fmla="*/ 14 h 1902"/>
                  <a:gd name="T8" fmla="*/ 864 w 1092"/>
                  <a:gd name="T9" fmla="*/ 4 h 1902"/>
                  <a:gd name="T10" fmla="*/ 852 w 1092"/>
                  <a:gd name="T11" fmla="*/ 0 h 1902"/>
                  <a:gd name="T12" fmla="*/ 840 w 1092"/>
                  <a:gd name="T13" fmla="*/ 0 h 1902"/>
                  <a:gd name="T14" fmla="*/ 838 w 1092"/>
                  <a:gd name="T15" fmla="*/ 0 h 1902"/>
                  <a:gd name="T16" fmla="*/ 646 w 1092"/>
                  <a:gd name="T17" fmla="*/ 0 h 1902"/>
                  <a:gd name="T18" fmla="*/ 402 w 1092"/>
                  <a:gd name="T19" fmla="*/ 654 h 1902"/>
                  <a:gd name="T20" fmla="*/ 238 w 1092"/>
                  <a:gd name="T21" fmla="*/ 0 h 1902"/>
                  <a:gd name="T22" fmla="*/ 244 w 1092"/>
                  <a:gd name="T23" fmla="*/ 0 h 1902"/>
                  <a:gd name="T24" fmla="*/ 232 w 1092"/>
                  <a:gd name="T25" fmla="*/ 2 h 1902"/>
                  <a:gd name="T26" fmla="*/ 208 w 1092"/>
                  <a:gd name="T27" fmla="*/ 12 h 1902"/>
                  <a:gd name="T28" fmla="*/ 188 w 1092"/>
                  <a:gd name="T29" fmla="*/ 28 h 1902"/>
                  <a:gd name="T30" fmla="*/ 174 w 1092"/>
                  <a:gd name="T31" fmla="*/ 50 h 1902"/>
                  <a:gd name="T32" fmla="*/ 2 w 1092"/>
                  <a:gd name="T33" fmla="*/ 732 h 1902"/>
                  <a:gd name="T34" fmla="*/ 0 w 1092"/>
                  <a:gd name="T35" fmla="*/ 750 h 1902"/>
                  <a:gd name="T36" fmla="*/ 6 w 1092"/>
                  <a:gd name="T37" fmla="*/ 782 h 1902"/>
                  <a:gd name="T38" fmla="*/ 22 w 1092"/>
                  <a:gd name="T39" fmla="*/ 810 h 1902"/>
                  <a:gd name="T40" fmla="*/ 48 w 1092"/>
                  <a:gd name="T41" fmla="*/ 828 h 1902"/>
                  <a:gd name="T42" fmla="*/ 64 w 1092"/>
                  <a:gd name="T43" fmla="*/ 834 h 1902"/>
                  <a:gd name="T44" fmla="*/ 96 w 1092"/>
                  <a:gd name="T45" fmla="*/ 836 h 1902"/>
                  <a:gd name="T46" fmla="*/ 128 w 1092"/>
                  <a:gd name="T47" fmla="*/ 824 h 1902"/>
                  <a:gd name="T48" fmla="*/ 150 w 1092"/>
                  <a:gd name="T49" fmla="*/ 804 h 1902"/>
                  <a:gd name="T50" fmla="*/ 164 w 1092"/>
                  <a:gd name="T51" fmla="*/ 774 h 1902"/>
                  <a:gd name="T52" fmla="*/ 302 w 1092"/>
                  <a:gd name="T53" fmla="*/ 510 h 1902"/>
                  <a:gd name="T54" fmla="*/ 302 w 1092"/>
                  <a:gd name="T55" fmla="*/ 516 h 1902"/>
                  <a:gd name="T56" fmla="*/ 302 w 1092"/>
                  <a:gd name="T57" fmla="*/ 1788 h 1902"/>
                  <a:gd name="T58" fmla="*/ 306 w 1092"/>
                  <a:gd name="T59" fmla="*/ 1814 h 1902"/>
                  <a:gd name="T60" fmla="*/ 312 w 1092"/>
                  <a:gd name="T61" fmla="*/ 1838 h 1902"/>
                  <a:gd name="T62" fmla="*/ 324 w 1092"/>
                  <a:gd name="T63" fmla="*/ 1858 h 1902"/>
                  <a:gd name="T64" fmla="*/ 356 w 1092"/>
                  <a:gd name="T65" fmla="*/ 1886 h 1902"/>
                  <a:gd name="T66" fmla="*/ 394 w 1092"/>
                  <a:gd name="T67" fmla="*/ 1900 h 1902"/>
                  <a:gd name="T68" fmla="*/ 436 w 1092"/>
                  <a:gd name="T69" fmla="*/ 1900 h 1902"/>
                  <a:gd name="T70" fmla="*/ 476 w 1092"/>
                  <a:gd name="T71" fmla="*/ 1884 h 1902"/>
                  <a:gd name="T72" fmla="*/ 508 w 1092"/>
                  <a:gd name="T73" fmla="*/ 1856 h 1902"/>
                  <a:gd name="T74" fmla="*/ 518 w 1092"/>
                  <a:gd name="T75" fmla="*/ 1836 h 1902"/>
                  <a:gd name="T76" fmla="*/ 526 w 1092"/>
                  <a:gd name="T77" fmla="*/ 1814 h 1902"/>
                  <a:gd name="T78" fmla="*/ 528 w 1092"/>
                  <a:gd name="T79" fmla="*/ 1788 h 1902"/>
                  <a:gd name="T80" fmla="*/ 566 w 1092"/>
                  <a:gd name="T81" fmla="*/ 924 h 1902"/>
                  <a:gd name="T82" fmla="*/ 566 w 1092"/>
                  <a:gd name="T83" fmla="*/ 1788 h 1902"/>
                  <a:gd name="T84" fmla="*/ 570 w 1092"/>
                  <a:gd name="T85" fmla="*/ 1814 h 1902"/>
                  <a:gd name="T86" fmla="*/ 576 w 1092"/>
                  <a:gd name="T87" fmla="*/ 1836 h 1902"/>
                  <a:gd name="T88" fmla="*/ 588 w 1092"/>
                  <a:gd name="T89" fmla="*/ 1856 h 1902"/>
                  <a:gd name="T90" fmla="*/ 618 w 1092"/>
                  <a:gd name="T91" fmla="*/ 1884 h 1902"/>
                  <a:gd name="T92" fmla="*/ 658 w 1092"/>
                  <a:gd name="T93" fmla="*/ 1900 h 1902"/>
                  <a:gd name="T94" fmla="*/ 700 w 1092"/>
                  <a:gd name="T95" fmla="*/ 1900 h 1902"/>
                  <a:gd name="T96" fmla="*/ 740 w 1092"/>
                  <a:gd name="T97" fmla="*/ 1886 h 1902"/>
                  <a:gd name="T98" fmla="*/ 772 w 1092"/>
                  <a:gd name="T99" fmla="*/ 1858 h 1902"/>
                  <a:gd name="T100" fmla="*/ 782 w 1092"/>
                  <a:gd name="T101" fmla="*/ 1838 h 1902"/>
                  <a:gd name="T102" fmla="*/ 790 w 1092"/>
                  <a:gd name="T103" fmla="*/ 1814 h 1902"/>
                  <a:gd name="T104" fmla="*/ 792 w 1092"/>
                  <a:gd name="T105" fmla="*/ 1788 h 1902"/>
                  <a:gd name="T106" fmla="*/ 928 w 1092"/>
                  <a:gd name="T107" fmla="*/ 774 h 1902"/>
                  <a:gd name="T108" fmla="*/ 932 w 1092"/>
                  <a:gd name="T109" fmla="*/ 790 h 1902"/>
                  <a:gd name="T110" fmla="*/ 952 w 1092"/>
                  <a:gd name="T111" fmla="*/ 816 h 1902"/>
                  <a:gd name="T112" fmla="*/ 980 w 1092"/>
                  <a:gd name="T113" fmla="*/ 832 h 1902"/>
                  <a:gd name="T114" fmla="*/ 1012 w 1092"/>
                  <a:gd name="T115" fmla="*/ 836 h 1902"/>
                  <a:gd name="T116" fmla="*/ 1028 w 1092"/>
                  <a:gd name="T117" fmla="*/ 834 h 1902"/>
                  <a:gd name="T118" fmla="*/ 1058 w 1092"/>
                  <a:gd name="T119" fmla="*/ 820 h 1902"/>
                  <a:gd name="T120" fmla="*/ 1080 w 1092"/>
                  <a:gd name="T121" fmla="*/ 796 h 1902"/>
                  <a:gd name="T122" fmla="*/ 1090 w 1092"/>
                  <a:gd name="T123" fmla="*/ 766 h 1902"/>
                  <a:gd name="T124" fmla="*/ 1090 w 1092"/>
                  <a:gd name="T125" fmla="*/ 732 h 1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92" h="1902">
                    <a:moveTo>
                      <a:pt x="1090" y="732"/>
                    </a:moveTo>
                    <a:lnTo>
                      <a:pt x="924" y="64"/>
                    </a:lnTo>
                    <a:lnTo>
                      <a:pt x="924" y="64"/>
                    </a:lnTo>
                    <a:lnTo>
                      <a:pt x="920" y="52"/>
                    </a:lnTo>
                    <a:lnTo>
                      <a:pt x="914" y="40"/>
                    </a:lnTo>
                    <a:lnTo>
                      <a:pt x="906" y="30"/>
                    </a:lnTo>
                    <a:lnTo>
                      <a:pt x="898" y="20"/>
                    </a:lnTo>
                    <a:lnTo>
                      <a:pt x="888" y="14"/>
                    </a:lnTo>
                    <a:lnTo>
                      <a:pt x="876" y="8"/>
                    </a:lnTo>
                    <a:lnTo>
                      <a:pt x="864" y="4"/>
                    </a:lnTo>
                    <a:lnTo>
                      <a:pt x="852" y="0"/>
                    </a:lnTo>
                    <a:lnTo>
                      <a:pt x="852" y="0"/>
                    </a:lnTo>
                    <a:lnTo>
                      <a:pt x="840" y="0"/>
                    </a:lnTo>
                    <a:lnTo>
                      <a:pt x="840" y="0"/>
                    </a:lnTo>
                    <a:lnTo>
                      <a:pt x="838" y="0"/>
                    </a:lnTo>
                    <a:lnTo>
                      <a:pt x="838" y="0"/>
                    </a:lnTo>
                    <a:lnTo>
                      <a:pt x="838" y="0"/>
                    </a:lnTo>
                    <a:lnTo>
                      <a:pt x="646" y="0"/>
                    </a:lnTo>
                    <a:lnTo>
                      <a:pt x="690" y="654"/>
                    </a:lnTo>
                    <a:lnTo>
                      <a:pt x="402" y="654"/>
                    </a:lnTo>
                    <a:lnTo>
                      <a:pt x="446" y="0"/>
                    </a:lnTo>
                    <a:lnTo>
                      <a:pt x="238" y="0"/>
                    </a:lnTo>
                    <a:lnTo>
                      <a:pt x="238" y="0"/>
                    </a:lnTo>
                    <a:lnTo>
                      <a:pt x="244" y="0"/>
                    </a:lnTo>
                    <a:lnTo>
                      <a:pt x="244" y="0"/>
                    </a:lnTo>
                    <a:lnTo>
                      <a:pt x="232" y="2"/>
                    </a:lnTo>
                    <a:lnTo>
                      <a:pt x="220" y="6"/>
                    </a:lnTo>
                    <a:lnTo>
                      <a:pt x="208" y="12"/>
                    </a:lnTo>
                    <a:lnTo>
                      <a:pt x="196" y="20"/>
                    </a:lnTo>
                    <a:lnTo>
                      <a:pt x="188" y="28"/>
                    </a:lnTo>
                    <a:lnTo>
                      <a:pt x="180" y="38"/>
                    </a:lnTo>
                    <a:lnTo>
                      <a:pt x="174" y="50"/>
                    </a:lnTo>
                    <a:lnTo>
                      <a:pt x="168" y="64"/>
                    </a:lnTo>
                    <a:lnTo>
                      <a:pt x="2" y="732"/>
                    </a:lnTo>
                    <a:lnTo>
                      <a:pt x="2" y="732"/>
                    </a:lnTo>
                    <a:lnTo>
                      <a:pt x="0" y="750"/>
                    </a:lnTo>
                    <a:lnTo>
                      <a:pt x="2" y="766"/>
                    </a:lnTo>
                    <a:lnTo>
                      <a:pt x="6" y="782"/>
                    </a:lnTo>
                    <a:lnTo>
                      <a:pt x="12" y="796"/>
                    </a:lnTo>
                    <a:lnTo>
                      <a:pt x="22" y="810"/>
                    </a:lnTo>
                    <a:lnTo>
                      <a:pt x="34" y="820"/>
                    </a:lnTo>
                    <a:lnTo>
                      <a:pt x="48" y="828"/>
                    </a:lnTo>
                    <a:lnTo>
                      <a:pt x="64" y="834"/>
                    </a:lnTo>
                    <a:lnTo>
                      <a:pt x="64" y="834"/>
                    </a:lnTo>
                    <a:lnTo>
                      <a:pt x="80" y="836"/>
                    </a:lnTo>
                    <a:lnTo>
                      <a:pt x="96" y="836"/>
                    </a:lnTo>
                    <a:lnTo>
                      <a:pt x="112" y="832"/>
                    </a:lnTo>
                    <a:lnTo>
                      <a:pt x="128" y="824"/>
                    </a:lnTo>
                    <a:lnTo>
                      <a:pt x="140" y="816"/>
                    </a:lnTo>
                    <a:lnTo>
                      <a:pt x="150" y="804"/>
                    </a:lnTo>
                    <a:lnTo>
                      <a:pt x="160" y="790"/>
                    </a:lnTo>
                    <a:lnTo>
                      <a:pt x="164" y="774"/>
                    </a:lnTo>
                    <a:lnTo>
                      <a:pt x="302" y="220"/>
                    </a:lnTo>
                    <a:lnTo>
                      <a:pt x="302" y="510"/>
                    </a:lnTo>
                    <a:lnTo>
                      <a:pt x="302" y="510"/>
                    </a:lnTo>
                    <a:lnTo>
                      <a:pt x="302" y="516"/>
                    </a:lnTo>
                    <a:lnTo>
                      <a:pt x="302" y="1788"/>
                    </a:lnTo>
                    <a:lnTo>
                      <a:pt x="302" y="1788"/>
                    </a:lnTo>
                    <a:lnTo>
                      <a:pt x="304" y="1802"/>
                    </a:lnTo>
                    <a:lnTo>
                      <a:pt x="306" y="1814"/>
                    </a:lnTo>
                    <a:lnTo>
                      <a:pt x="308" y="1826"/>
                    </a:lnTo>
                    <a:lnTo>
                      <a:pt x="312" y="1838"/>
                    </a:lnTo>
                    <a:lnTo>
                      <a:pt x="318" y="1848"/>
                    </a:lnTo>
                    <a:lnTo>
                      <a:pt x="324" y="1858"/>
                    </a:lnTo>
                    <a:lnTo>
                      <a:pt x="338" y="1874"/>
                    </a:lnTo>
                    <a:lnTo>
                      <a:pt x="356" y="1886"/>
                    </a:lnTo>
                    <a:lnTo>
                      <a:pt x="374" y="1894"/>
                    </a:lnTo>
                    <a:lnTo>
                      <a:pt x="394" y="1900"/>
                    </a:lnTo>
                    <a:lnTo>
                      <a:pt x="416" y="1902"/>
                    </a:lnTo>
                    <a:lnTo>
                      <a:pt x="436" y="1900"/>
                    </a:lnTo>
                    <a:lnTo>
                      <a:pt x="456" y="1894"/>
                    </a:lnTo>
                    <a:lnTo>
                      <a:pt x="476" y="1884"/>
                    </a:lnTo>
                    <a:lnTo>
                      <a:pt x="492" y="1872"/>
                    </a:lnTo>
                    <a:lnTo>
                      <a:pt x="508" y="1856"/>
                    </a:lnTo>
                    <a:lnTo>
                      <a:pt x="514" y="1846"/>
                    </a:lnTo>
                    <a:lnTo>
                      <a:pt x="518" y="1836"/>
                    </a:lnTo>
                    <a:lnTo>
                      <a:pt x="522" y="1826"/>
                    </a:lnTo>
                    <a:lnTo>
                      <a:pt x="526" y="1814"/>
                    </a:lnTo>
                    <a:lnTo>
                      <a:pt x="528" y="1800"/>
                    </a:lnTo>
                    <a:lnTo>
                      <a:pt x="528" y="1788"/>
                    </a:lnTo>
                    <a:lnTo>
                      <a:pt x="528" y="924"/>
                    </a:lnTo>
                    <a:lnTo>
                      <a:pt x="566" y="924"/>
                    </a:lnTo>
                    <a:lnTo>
                      <a:pt x="566" y="1788"/>
                    </a:lnTo>
                    <a:lnTo>
                      <a:pt x="566" y="1788"/>
                    </a:lnTo>
                    <a:lnTo>
                      <a:pt x="568" y="1800"/>
                    </a:lnTo>
                    <a:lnTo>
                      <a:pt x="570" y="1814"/>
                    </a:lnTo>
                    <a:lnTo>
                      <a:pt x="572" y="1826"/>
                    </a:lnTo>
                    <a:lnTo>
                      <a:pt x="576" y="1836"/>
                    </a:lnTo>
                    <a:lnTo>
                      <a:pt x="582" y="1846"/>
                    </a:lnTo>
                    <a:lnTo>
                      <a:pt x="588" y="1856"/>
                    </a:lnTo>
                    <a:lnTo>
                      <a:pt x="602" y="1872"/>
                    </a:lnTo>
                    <a:lnTo>
                      <a:pt x="618" y="1884"/>
                    </a:lnTo>
                    <a:lnTo>
                      <a:pt x="638" y="1894"/>
                    </a:lnTo>
                    <a:lnTo>
                      <a:pt x="658" y="1900"/>
                    </a:lnTo>
                    <a:lnTo>
                      <a:pt x="680" y="1902"/>
                    </a:lnTo>
                    <a:lnTo>
                      <a:pt x="700" y="1900"/>
                    </a:lnTo>
                    <a:lnTo>
                      <a:pt x="722" y="1894"/>
                    </a:lnTo>
                    <a:lnTo>
                      <a:pt x="740" y="1886"/>
                    </a:lnTo>
                    <a:lnTo>
                      <a:pt x="758" y="1874"/>
                    </a:lnTo>
                    <a:lnTo>
                      <a:pt x="772" y="1858"/>
                    </a:lnTo>
                    <a:lnTo>
                      <a:pt x="778" y="1848"/>
                    </a:lnTo>
                    <a:lnTo>
                      <a:pt x="782" y="1838"/>
                    </a:lnTo>
                    <a:lnTo>
                      <a:pt x="788" y="1826"/>
                    </a:lnTo>
                    <a:lnTo>
                      <a:pt x="790" y="1814"/>
                    </a:lnTo>
                    <a:lnTo>
                      <a:pt x="792" y="1802"/>
                    </a:lnTo>
                    <a:lnTo>
                      <a:pt x="792" y="1788"/>
                    </a:lnTo>
                    <a:lnTo>
                      <a:pt x="792" y="232"/>
                    </a:lnTo>
                    <a:lnTo>
                      <a:pt x="928" y="774"/>
                    </a:lnTo>
                    <a:lnTo>
                      <a:pt x="928" y="774"/>
                    </a:lnTo>
                    <a:lnTo>
                      <a:pt x="932" y="790"/>
                    </a:lnTo>
                    <a:lnTo>
                      <a:pt x="942" y="804"/>
                    </a:lnTo>
                    <a:lnTo>
                      <a:pt x="952" y="816"/>
                    </a:lnTo>
                    <a:lnTo>
                      <a:pt x="966" y="824"/>
                    </a:lnTo>
                    <a:lnTo>
                      <a:pt x="980" y="832"/>
                    </a:lnTo>
                    <a:lnTo>
                      <a:pt x="996" y="836"/>
                    </a:lnTo>
                    <a:lnTo>
                      <a:pt x="1012" y="836"/>
                    </a:lnTo>
                    <a:lnTo>
                      <a:pt x="1028" y="834"/>
                    </a:lnTo>
                    <a:lnTo>
                      <a:pt x="1028" y="834"/>
                    </a:lnTo>
                    <a:lnTo>
                      <a:pt x="1044" y="828"/>
                    </a:lnTo>
                    <a:lnTo>
                      <a:pt x="1058" y="820"/>
                    </a:lnTo>
                    <a:lnTo>
                      <a:pt x="1070" y="810"/>
                    </a:lnTo>
                    <a:lnTo>
                      <a:pt x="1080" y="796"/>
                    </a:lnTo>
                    <a:lnTo>
                      <a:pt x="1086" y="782"/>
                    </a:lnTo>
                    <a:lnTo>
                      <a:pt x="1090" y="766"/>
                    </a:lnTo>
                    <a:lnTo>
                      <a:pt x="1092" y="750"/>
                    </a:lnTo>
                    <a:lnTo>
                      <a:pt x="1090" y="732"/>
                    </a:lnTo>
                    <a:lnTo>
                      <a:pt x="1090" y="7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rgbClr val="948778"/>
                  </a:solidFill>
                </a:endParaRPr>
              </a:p>
            </p:txBody>
          </p:sp>
          <p:sp>
            <p:nvSpPr>
              <p:cNvPr id="163" name="Freeform 13"/>
              <p:cNvSpPr>
                <a:spLocks/>
              </p:cNvSpPr>
              <p:nvPr/>
            </p:nvSpPr>
            <p:spPr bwMode="auto">
              <a:xfrm>
                <a:off x="4832410" y="6225886"/>
                <a:ext cx="112834" cy="50246"/>
              </a:xfrm>
              <a:custGeom>
                <a:avLst/>
                <a:gdLst>
                  <a:gd name="T0" fmla="*/ 256 w 256"/>
                  <a:gd name="T1" fmla="*/ 102 h 114"/>
                  <a:gd name="T2" fmla="*/ 128 w 256"/>
                  <a:gd name="T3" fmla="*/ 0 h 114"/>
                  <a:gd name="T4" fmla="*/ 128 w 256"/>
                  <a:gd name="T5" fmla="*/ 0 h 114"/>
                  <a:gd name="T6" fmla="*/ 0 w 256"/>
                  <a:gd name="T7" fmla="*/ 102 h 114"/>
                  <a:gd name="T8" fmla="*/ 12 w 256"/>
                  <a:gd name="T9" fmla="*/ 114 h 114"/>
                  <a:gd name="T10" fmla="*/ 126 w 256"/>
                  <a:gd name="T11" fmla="*/ 22 h 114"/>
                  <a:gd name="T12" fmla="*/ 244 w 256"/>
                  <a:gd name="T13" fmla="*/ 114 h 114"/>
                  <a:gd name="T14" fmla="*/ 256 w 256"/>
                  <a:gd name="T15" fmla="*/ 10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6" h="114">
                    <a:moveTo>
                      <a:pt x="256" y="102"/>
                    </a:moveTo>
                    <a:lnTo>
                      <a:pt x="128" y="0"/>
                    </a:lnTo>
                    <a:lnTo>
                      <a:pt x="128" y="0"/>
                    </a:lnTo>
                    <a:lnTo>
                      <a:pt x="0" y="102"/>
                    </a:lnTo>
                    <a:lnTo>
                      <a:pt x="12" y="114"/>
                    </a:lnTo>
                    <a:lnTo>
                      <a:pt x="126" y="22"/>
                    </a:lnTo>
                    <a:lnTo>
                      <a:pt x="244" y="114"/>
                    </a:lnTo>
                    <a:lnTo>
                      <a:pt x="256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rgbClr val="948778"/>
                  </a:solidFill>
                </a:endParaRPr>
              </a:p>
            </p:txBody>
          </p:sp>
          <p:sp>
            <p:nvSpPr>
              <p:cNvPr id="164" name="Freeform 14"/>
              <p:cNvSpPr>
                <a:spLocks/>
              </p:cNvSpPr>
              <p:nvPr/>
            </p:nvSpPr>
            <p:spPr bwMode="auto">
              <a:xfrm>
                <a:off x="4857092" y="6231176"/>
                <a:ext cx="63469" cy="249468"/>
              </a:xfrm>
              <a:custGeom>
                <a:avLst/>
                <a:gdLst>
                  <a:gd name="T0" fmla="*/ 72 w 144"/>
                  <a:gd name="T1" fmla="*/ 566 h 566"/>
                  <a:gd name="T2" fmla="*/ 144 w 144"/>
                  <a:gd name="T3" fmla="*/ 484 h 566"/>
                  <a:gd name="T4" fmla="*/ 88 w 144"/>
                  <a:gd name="T5" fmla="*/ 82 h 566"/>
                  <a:gd name="T6" fmla="*/ 124 w 144"/>
                  <a:gd name="T7" fmla="*/ 42 h 566"/>
                  <a:gd name="T8" fmla="*/ 72 w 144"/>
                  <a:gd name="T9" fmla="*/ 0 h 566"/>
                  <a:gd name="T10" fmla="*/ 72 w 144"/>
                  <a:gd name="T11" fmla="*/ 0 h 566"/>
                  <a:gd name="T12" fmla="*/ 72 w 144"/>
                  <a:gd name="T13" fmla="*/ 0 h 566"/>
                  <a:gd name="T14" fmla="*/ 72 w 144"/>
                  <a:gd name="T15" fmla="*/ 0 h 566"/>
                  <a:gd name="T16" fmla="*/ 72 w 144"/>
                  <a:gd name="T17" fmla="*/ 0 h 566"/>
                  <a:gd name="T18" fmla="*/ 20 w 144"/>
                  <a:gd name="T19" fmla="*/ 42 h 566"/>
                  <a:gd name="T20" fmla="*/ 56 w 144"/>
                  <a:gd name="T21" fmla="*/ 82 h 566"/>
                  <a:gd name="T22" fmla="*/ 0 w 144"/>
                  <a:gd name="T23" fmla="*/ 484 h 566"/>
                  <a:gd name="T24" fmla="*/ 72 w 144"/>
                  <a:gd name="T25" fmla="*/ 566 h 566"/>
                  <a:gd name="T26" fmla="*/ 72 w 144"/>
                  <a:gd name="T27" fmla="*/ 566 h 566"/>
                  <a:gd name="T28" fmla="*/ 72 w 144"/>
                  <a:gd name="T29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4" h="566">
                    <a:moveTo>
                      <a:pt x="72" y="566"/>
                    </a:moveTo>
                    <a:lnTo>
                      <a:pt x="144" y="484"/>
                    </a:lnTo>
                    <a:lnTo>
                      <a:pt x="88" y="82"/>
                    </a:lnTo>
                    <a:lnTo>
                      <a:pt x="124" y="42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20" y="42"/>
                    </a:lnTo>
                    <a:lnTo>
                      <a:pt x="56" y="82"/>
                    </a:lnTo>
                    <a:lnTo>
                      <a:pt x="0" y="484"/>
                    </a:lnTo>
                    <a:lnTo>
                      <a:pt x="72" y="566"/>
                    </a:lnTo>
                    <a:lnTo>
                      <a:pt x="72" y="566"/>
                    </a:lnTo>
                    <a:lnTo>
                      <a:pt x="72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srgbClr val="948778"/>
                  </a:solidFill>
                </a:endParaRPr>
              </a:p>
            </p:txBody>
          </p:sp>
        </p:grpSp>
        <p:sp>
          <p:nvSpPr>
            <p:cNvPr id="166" name="이등변 삼각형 165"/>
            <p:cNvSpPr/>
            <p:nvPr/>
          </p:nvSpPr>
          <p:spPr>
            <a:xfrm>
              <a:off x="4082561" y="3862765"/>
              <a:ext cx="237392" cy="193431"/>
            </a:xfrm>
            <a:prstGeom prst="triangle">
              <a:avLst/>
            </a:prstGeom>
            <a:solidFill>
              <a:srgbClr val="0043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4853372" y="3842252"/>
              <a:ext cx="158262" cy="167054"/>
            </a:xfrm>
            <a:prstGeom prst="rect">
              <a:avLst/>
            </a:prstGeom>
            <a:solidFill>
              <a:srgbClr val="FCB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6825771" y="3845181"/>
              <a:ext cx="158262" cy="167054"/>
            </a:xfrm>
            <a:prstGeom prst="rect">
              <a:avLst/>
            </a:prstGeom>
            <a:solidFill>
              <a:srgbClr val="FCB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이등변 삼각형 171"/>
            <p:cNvSpPr/>
            <p:nvPr/>
          </p:nvSpPr>
          <p:spPr>
            <a:xfrm flipH="1">
              <a:off x="6815793" y="5260983"/>
              <a:ext cx="175216" cy="217998"/>
            </a:xfrm>
            <a:prstGeom prst="triangle">
              <a:avLst/>
            </a:prstGeom>
            <a:solidFill>
              <a:srgbClr val="FCB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2" name="그룹 179"/>
          <p:cNvGrpSpPr/>
          <p:nvPr/>
        </p:nvGrpSpPr>
        <p:grpSpPr>
          <a:xfrm>
            <a:off x="3514176" y="3009453"/>
            <a:ext cx="4582074" cy="276672"/>
            <a:chOff x="3361776" y="2695128"/>
            <a:chExt cx="4582074" cy="276672"/>
          </a:xfrm>
        </p:grpSpPr>
        <p:grpSp>
          <p:nvGrpSpPr>
            <p:cNvPr id="33" name="그룹 176"/>
            <p:cNvGrpSpPr/>
            <p:nvPr/>
          </p:nvGrpSpPr>
          <p:grpSpPr>
            <a:xfrm>
              <a:off x="3361776" y="2695128"/>
              <a:ext cx="1848399" cy="276672"/>
              <a:chOff x="3418926" y="2695128"/>
              <a:chExt cx="1848399" cy="276672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3605945" y="2695128"/>
                <a:ext cx="1661380" cy="276672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r>
                  <a:rPr lang="ko-KR" altLang="en-US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건설회사 직원 </a:t>
                </a:r>
                <a:r>
                  <a:rPr lang="en-US" altLang="ko-KR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A</a:t>
                </a:r>
                <a:endParaRPr lang="ko-KR" altLang="en-US" sz="1400" spc="-1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90" name="이등변 삼각형 89"/>
              <p:cNvSpPr/>
              <p:nvPr/>
            </p:nvSpPr>
            <p:spPr>
              <a:xfrm>
                <a:off x="3418926" y="2724144"/>
                <a:ext cx="180000" cy="180000"/>
              </a:xfrm>
              <a:prstGeom prst="triangle">
                <a:avLst/>
              </a:prstGeom>
              <a:solidFill>
                <a:srgbClr val="0046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grpSp>
          <p:nvGrpSpPr>
            <p:cNvPr id="34" name="그룹 177"/>
            <p:cNvGrpSpPr/>
            <p:nvPr/>
          </p:nvGrpSpPr>
          <p:grpSpPr>
            <a:xfrm>
              <a:off x="5823848" y="2695128"/>
              <a:ext cx="2120002" cy="276672"/>
              <a:chOff x="5285778" y="2695128"/>
              <a:chExt cx="2719893" cy="276672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5536529" y="2695128"/>
                <a:ext cx="2469142" cy="276672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r>
                  <a:rPr lang="ko-KR" altLang="en-US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건축허가 담당공무원 </a:t>
                </a:r>
                <a:r>
                  <a:rPr lang="en-US" altLang="ko-KR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C</a:t>
                </a:r>
                <a:endParaRPr lang="ko-KR" altLang="en-US" sz="1400" spc="-1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76" name="직사각형 175"/>
              <p:cNvSpPr/>
              <p:nvPr/>
            </p:nvSpPr>
            <p:spPr>
              <a:xfrm>
                <a:off x="5285778" y="2743195"/>
                <a:ext cx="230934" cy="180000"/>
              </a:xfrm>
              <a:prstGeom prst="rect">
                <a:avLst/>
              </a:prstGeom>
              <a:solidFill>
                <a:srgbClr val="FCB8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</p:grpSp>
      <p:sp>
        <p:nvSpPr>
          <p:cNvPr id="92" name="TextBox 91"/>
          <p:cNvSpPr txBox="1"/>
          <p:nvPr/>
        </p:nvSpPr>
        <p:spPr>
          <a:xfrm>
            <a:off x="3240088" y="632601"/>
            <a:ext cx="702000" cy="369194"/>
          </a:xfrm>
          <a:prstGeom prst="rect">
            <a:avLst/>
          </a:prstGeom>
          <a:solidFill>
            <a:srgbClr val="004370"/>
          </a:solidFill>
        </p:spPr>
        <p:txBody>
          <a:bodyPr wrap="none" rtlCol="0" anchor="ctr">
            <a:noAutofit/>
          </a:bodyPr>
          <a:lstStyle/>
          <a:p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사례 </a:t>
            </a:r>
            <a:r>
              <a:rPr lang="en-US" altLang="ko-KR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3</a:t>
            </a:r>
            <a:endParaRPr lang="ko-KR" altLang="en-US" sz="20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pSp>
        <p:nvGrpSpPr>
          <p:cNvPr id="35" name="그룹 90"/>
          <p:cNvGrpSpPr/>
          <p:nvPr/>
        </p:nvGrpSpPr>
        <p:grpSpPr>
          <a:xfrm>
            <a:off x="1238250" y="4182264"/>
            <a:ext cx="1223937" cy="915998"/>
            <a:chOff x="3257565" y="2668450"/>
            <a:chExt cx="730842" cy="807840"/>
          </a:xfrm>
          <a:solidFill>
            <a:srgbClr val="A6C62F"/>
          </a:solidFill>
        </p:grpSpPr>
        <p:sp>
          <p:nvSpPr>
            <p:cNvPr id="93" name="Freeform 13"/>
            <p:cNvSpPr>
              <a:spLocks noEditPoints="1"/>
            </p:cNvSpPr>
            <p:nvPr/>
          </p:nvSpPr>
          <p:spPr bwMode="auto">
            <a:xfrm>
              <a:off x="3257565" y="2967312"/>
              <a:ext cx="686468" cy="508978"/>
            </a:xfrm>
            <a:custGeom>
              <a:avLst/>
              <a:gdLst>
                <a:gd name="T0" fmla="*/ 373 w 526"/>
                <a:gd name="T1" fmla="*/ 153 h 390"/>
                <a:gd name="T2" fmla="*/ 373 w 526"/>
                <a:gd name="T3" fmla="*/ 51 h 390"/>
                <a:gd name="T4" fmla="*/ 221 w 526"/>
                <a:gd name="T5" fmla="*/ 153 h 390"/>
                <a:gd name="T6" fmla="*/ 204 w 526"/>
                <a:gd name="T7" fmla="*/ 153 h 390"/>
                <a:gd name="T8" fmla="*/ 204 w 526"/>
                <a:gd name="T9" fmla="*/ 0 h 390"/>
                <a:gd name="T10" fmla="*/ 136 w 526"/>
                <a:gd name="T11" fmla="*/ 0 h 390"/>
                <a:gd name="T12" fmla="*/ 136 w 526"/>
                <a:gd name="T13" fmla="*/ 153 h 390"/>
                <a:gd name="T14" fmla="*/ 102 w 526"/>
                <a:gd name="T15" fmla="*/ 153 h 390"/>
                <a:gd name="T16" fmla="*/ 102 w 526"/>
                <a:gd name="T17" fmla="*/ 0 h 390"/>
                <a:gd name="T18" fmla="*/ 34 w 526"/>
                <a:gd name="T19" fmla="*/ 0 h 390"/>
                <a:gd name="T20" fmla="*/ 34 w 526"/>
                <a:gd name="T21" fmla="*/ 153 h 390"/>
                <a:gd name="T22" fmla="*/ 0 w 526"/>
                <a:gd name="T23" fmla="*/ 153 h 390"/>
                <a:gd name="T24" fmla="*/ 0 w 526"/>
                <a:gd name="T25" fmla="*/ 390 h 390"/>
                <a:gd name="T26" fmla="*/ 526 w 526"/>
                <a:gd name="T27" fmla="*/ 390 h 390"/>
                <a:gd name="T28" fmla="*/ 526 w 526"/>
                <a:gd name="T29" fmla="*/ 51 h 390"/>
                <a:gd name="T30" fmla="*/ 373 w 526"/>
                <a:gd name="T31" fmla="*/ 153 h 390"/>
                <a:gd name="T32" fmla="*/ 153 w 526"/>
                <a:gd name="T33" fmla="*/ 322 h 390"/>
                <a:gd name="T34" fmla="*/ 68 w 526"/>
                <a:gd name="T35" fmla="*/ 322 h 390"/>
                <a:gd name="T36" fmla="*/ 68 w 526"/>
                <a:gd name="T37" fmla="*/ 237 h 390"/>
                <a:gd name="T38" fmla="*/ 153 w 526"/>
                <a:gd name="T39" fmla="*/ 237 h 390"/>
                <a:gd name="T40" fmla="*/ 153 w 526"/>
                <a:gd name="T41" fmla="*/ 322 h 390"/>
                <a:gd name="T42" fmla="*/ 322 w 526"/>
                <a:gd name="T43" fmla="*/ 322 h 390"/>
                <a:gd name="T44" fmla="*/ 238 w 526"/>
                <a:gd name="T45" fmla="*/ 322 h 390"/>
                <a:gd name="T46" fmla="*/ 238 w 526"/>
                <a:gd name="T47" fmla="*/ 237 h 390"/>
                <a:gd name="T48" fmla="*/ 322 w 526"/>
                <a:gd name="T49" fmla="*/ 237 h 390"/>
                <a:gd name="T50" fmla="*/ 322 w 526"/>
                <a:gd name="T51" fmla="*/ 322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6" h="390">
                  <a:moveTo>
                    <a:pt x="373" y="153"/>
                  </a:moveTo>
                  <a:lnTo>
                    <a:pt x="373" y="51"/>
                  </a:lnTo>
                  <a:lnTo>
                    <a:pt x="221" y="153"/>
                  </a:lnTo>
                  <a:lnTo>
                    <a:pt x="204" y="153"/>
                  </a:lnTo>
                  <a:lnTo>
                    <a:pt x="204" y="0"/>
                  </a:lnTo>
                  <a:lnTo>
                    <a:pt x="136" y="0"/>
                  </a:lnTo>
                  <a:lnTo>
                    <a:pt x="136" y="153"/>
                  </a:lnTo>
                  <a:lnTo>
                    <a:pt x="102" y="153"/>
                  </a:lnTo>
                  <a:lnTo>
                    <a:pt x="102" y="0"/>
                  </a:lnTo>
                  <a:lnTo>
                    <a:pt x="34" y="0"/>
                  </a:lnTo>
                  <a:lnTo>
                    <a:pt x="34" y="153"/>
                  </a:lnTo>
                  <a:lnTo>
                    <a:pt x="0" y="153"/>
                  </a:lnTo>
                  <a:lnTo>
                    <a:pt x="0" y="390"/>
                  </a:lnTo>
                  <a:lnTo>
                    <a:pt x="526" y="390"/>
                  </a:lnTo>
                  <a:lnTo>
                    <a:pt x="526" y="51"/>
                  </a:lnTo>
                  <a:lnTo>
                    <a:pt x="373" y="153"/>
                  </a:lnTo>
                  <a:close/>
                  <a:moveTo>
                    <a:pt x="153" y="322"/>
                  </a:moveTo>
                  <a:lnTo>
                    <a:pt x="68" y="322"/>
                  </a:lnTo>
                  <a:lnTo>
                    <a:pt x="68" y="237"/>
                  </a:lnTo>
                  <a:lnTo>
                    <a:pt x="153" y="237"/>
                  </a:lnTo>
                  <a:lnTo>
                    <a:pt x="153" y="322"/>
                  </a:lnTo>
                  <a:close/>
                  <a:moveTo>
                    <a:pt x="322" y="322"/>
                  </a:moveTo>
                  <a:lnTo>
                    <a:pt x="238" y="322"/>
                  </a:lnTo>
                  <a:lnTo>
                    <a:pt x="238" y="237"/>
                  </a:lnTo>
                  <a:lnTo>
                    <a:pt x="322" y="237"/>
                  </a:lnTo>
                  <a:lnTo>
                    <a:pt x="322" y="3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4" name="Freeform 14"/>
            <p:cNvSpPr>
              <a:spLocks/>
            </p:cNvSpPr>
            <p:nvPr/>
          </p:nvSpPr>
          <p:spPr bwMode="auto">
            <a:xfrm>
              <a:off x="3301939" y="2668450"/>
              <a:ext cx="686468" cy="254489"/>
            </a:xfrm>
            <a:custGeom>
              <a:avLst/>
              <a:gdLst>
                <a:gd name="T0" fmla="*/ 526 w 526"/>
                <a:gd name="T1" fmla="*/ 76 h 195"/>
                <a:gd name="T2" fmla="*/ 513 w 526"/>
                <a:gd name="T3" fmla="*/ 114 h 195"/>
                <a:gd name="T4" fmla="*/ 484 w 526"/>
                <a:gd name="T5" fmla="*/ 144 h 195"/>
                <a:gd name="T6" fmla="*/ 437 w 526"/>
                <a:gd name="T7" fmla="*/ 170 h 195"/>
                <a:gd name="T8" fmla="*/ 322 w 526"/>
                <a:gd name="T9" fmla="*/ 195 h 195"/>
                <a:gd name="T10" fmla="*/ 271 w 526"/>
                <a:gd name="T11" fmla="*/ 195 h 195"/>
                <a:gd name="T12" fmla="*/ 225 w 526"/>
                <a:gd name="T13" fmla="*/ 182 h 195"/>
                <a:gd name="T14" fmla="*/ 199 w 526"/>
                <a:gd name="T15" fmla="*/ 161 h 195"/>
                <a:gd name="T16" fmla="*/ 191 w 526"/>
                <a:gd name="T17" fmla="*/ 174 h 195"/>
                <a:gd name="T18" fmla="*/ 165 w 526"/>
                <a:gd name="T19" fmla="*/ 191 h 195"/>
                <a:gd name="T20" fmla="*/ 127 w 526"/>
                <a:gd name="T21" fmla="*/ 195 h 195"/>
                <a:gd name="T22" fmla="*/ 119 w 526"/>
                <a:gd name="T23" fmla="*/ 191 h 195"/>
                <a:gd name="T24" fmla="*/ 89 w 526"/>
                <a:gd name="T25" fmla="*/ 178 h 195"/>
                <a:gd name="T26" fmla="*/ 76 w 526"/>
                <a:gd name="T27" fmla="*/ 191 h 195"/>
                <a:gd name="T28" fmla="*/ 51 w 526"/>
                <a:gd name="T29" fmla="*/ 195 h 195"/>
                <a:gd name="T30" fmla="*/ 38 w 526"/>
                <a:gd name="T31" fmla="*/ 195 h 195"/>
                <a:gd name="T32" fmla="*/ 13 w 526"/>
                <a:gd name="T33" fmla="*/ 178 h 195"/>
                <a:gd name="T34" fmla="*/ 0 w 526"/>
                <a:gd name="T35" fmla="*/ 148 h 195"/>
                <a:gd name="T36" fmla="*/ 8 w 526"/>
                <a:gd name="T37" fmla="*/ 123 h 195"/>
                <a:gd name="T38" fmla="*/ 17 w 526"/>
                <a:gd name="T39" fmla="*/ 110 h 195"/>
                <a:gd name="T40" fmla="*/ 42 w 526"/>
                <a:gd name="T41" fmla="*/ 93 h 195"/>
                <a:gd name="T42" fmla="*/ 64 w 526"/>
                <a:gd name="T43" fmla="*/ 93 h 195"/>
                <a:gd name="T44" fmla="*/ 98 w 526"/>
                <a:gd name="T45" fmla="*/ 93 h 195"/>
                <a:gd name="T46" fmla="*/ 114 w 526"/>
                <a:gd name="T47" fmla="*/ 89 h 195"/>
                <a:gd name="T48" fmla="*/ 144 w 526"/>
                <a:gd name="T49" fmla="*/ 72 h 195"/>
                <a:gd name="T50" fmla="*/ 165 w 526"/>
                <a:gd name="T51" fmla="*/ 76 h 195"/>
                <a:gd name="T52" fmla="*/ 182 w 526"/>
                <a:gd name="T53" fmla="*/ 81 h 195"/>
                <a:gd name="T54" fmla="*/ 216 w 526"/>
                <a:gd name="T55" fmla="*/ 59 h 195"/>
                <a:gd name="T56" fmla="*/ 229 w 526"/>
                <a:gd name="T57" fmla="*/ 51 h 195"/>
                <a:gd name="T58" fmla="*/ 263 w 526"/>
                <a:gd name="T59" fmla="*/ 42 h 195"/>
                <a:gd name="T60" fmla="*/ 305 w 526"/>
                <a:gd name="T61" fmla="*/ 38 h 195"/>
                <a:gd name="T62" fmla="*/ 318 w 526"/>
                <a:gd name="T63" fmla="*/ 34 h 195"/>
                <a:gd name="T64" fmla="*/ 373 w 526"/>
                <a:gd name="T65" fmla="*/ 13 h 195"/>
                <a:gd name="T66" fmla="*/ 445 w 526"/>
                <a:gd name="T67" fmla="*/ 0 h 195"/>
                <a:gd name="T68" fmla="*/ 492 w 526"/>
                <a:gd name="T69" fmla="*/ 8 h 195"/>
                <a:gd name="T70" fmla="*/ 513 w 526"/>
                <a:gd name="T71" fmla="*/ 25 h 195"/>
                <a:gd name="T72" fmla="*/ 526 w 526"/>
                <a:gd name="T73" fmla="*/ 55 h 195"/>
                <a:gd name="T74" fmla="*/ 526 w 526"/>
                <a:gd name="T75" fmla="*/ 7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6" h="195">
                  <a:moveTo>
                    <a:pt x="526" y="76"/>
                  </a:moveTo>
                  <a:lnTo>
                    <a:pt x="526" y="76"/>
                  </a:lnTo>
                  <a:lnTo>
                    <a:pt x="526" y="98"/>
                  </a:lnTo>
                  <a:lnTo>
                    <a:pt x="513" y="114"/>
                  </a:lnTo>
                  <a:lnTo>
                    <a:pt x="501" y="131"/>
                  </a:lnTo>
                  <a:lnTo>
                    <a:pt x="484" y="144"/>
                  </a:lnTo>
                  <a:lnTo>
                    <a:pt x="462" y="157"/>
                  </a:lnTo>
                  <a:lnTo>
                    <a:pt x="437" y="170"/>
                  </a:lnTo>
                  <a:lnTo>
                    <a:pt x="382" y="187"/>
                  </a:lnTo>
                  <a:lnTo>
                    <a:pt x="322" y="195"/>
                  </a:lnTo>
                  <a:lnTo>
                    <a:pt x="297" y="195"/>
                  </a:lnTo>
                  <a:lnTo>
                    <a:pt x="271" y="195"/>
                  </a:lnTo>
                  <a:lnTo>
                    <a:pt x="246" y="191"/>
                  </a:lnTo>
                  <a:lnTo>
                    <a:pt x="225" y="182"/>
                  </a:lnTo>
                  <a:lnTo>
                    <a:pt x="212" y="174"/>
                  </a:lnTo>
                  <a:lnTo>
                    <a:pt x="199" y="161"/>
                  </a:lnTo>
                  <a:lnTo>
                    <a:pt x="199" y="161"/>
                  </a:lnTo>
                  <a:lnTo>
                    <a:pt x="191" y="174"/>
                  </a:lnTo>
                  <a:lnTo>
                    <a:pt x="187" y="182"/>
                  </a:lnTo>
                  <a:lnTo>
                    <a:pt x="165" y="191"/>
                  </a:lnTo>
                  <a:lnTo>
                    <a:pt x="140" y="195"/>
                  </a:lnTo>
                  <a:lnTo>
                    <a:pt x="127" y="195"/>
                  </a:lnTo>
                  <a:lnTo>
                    <a:pt x="119" y="191"/>
                  </a:lnTo>
                  <a:lnTo>
                    <a:pt x="119" y="191"/>
                  </a:lnTo>
                  <a:lnTo>
                    <a:pt x="93" y="178"/>
                  </a:lnTo>
                  <a:lnTo>
                    <a:pt x="89" y="178"/>
                  </a:lnTo>
                  <a:lnTo>
                    <a:pt x="85" y="182"/>
                  </a:lnTo>
                  <a:lnTo>
                    <a:pt x="76" y="191"/>
                  </a:lnTo>
                  <a:lnTo>
                    <a:pt x="68" y="195"/>
                  </a:lnTo>
                  <a:lnTo>
                    <a:pt x="51" y="195"/>
                  </a:lnTo>
                  <a:lnTo>
                    <a:pt x="51" y="195"/>
                  </a:lnTo>
                  <a:lnTo>
                    <a:pt x="38" y="195"/>
                  </a:lnTo>
                  <a:lnTo>
                    <a:pt x="25" y="187"/>
                  </a:lnTo>
                  <a:lnTo>
                    <a:pt x="13" y="178"/>
                  </a:lnTo>
                  <a:lnTo>
                    <a:pt x="4" y="165"/>
                  </a:lnTo>
                  <a:lnTo>
                    <a:pt x="0" y="148"/>
                  </a:lnTo>
                  <a:lnTo>
                    <a:pt x="4" y="136"/>
                  </a:lnTo>
                  <a:lnTo>
                    <a:pt x="8" y="123"/>
                  </a:lnTo>
                  <a:lnTo>
                    <a:pt x="17" y="110"/>
                  </a:lnTo>
                  <a:lnTo>
                    <a:pt x="17" y="110"/>
                  </a:lnTo>
                  <a:lnTo>
                    <a:pt x="30" y="98"/>
                  </a:lnTo>
                  <a:lnTo>
                    <a:pt x="42" y="93"/>
                  </a:lnTo>
                  <a:lnTo>
                    <a:pt x="51" y="93"/>
                  </a:lnTo>
                  <a:lnTo>
                    <a:pt x="64" y="93"/>
                  </a:lnTo>
                  <a:lnTo>
                    <a:pt x="85" y="98"/>
                  </a:lnTo>
                  <a:lnTo>
                    <a:pt x="98" y="93"/>
                  </a:lnTo>
                  <a:lnTo>
                    <a:pt x="114" y="89"/>
                  </a:lnTo>
                  <a:lnTo>
                    <a:pt x="114" y="89"/>
                  </a:lnTo>
                  <a:lnTo>
                    <a:pt x="131" y="76"/>
                  </a:lnTo>
                  <a:lnTo>
                    <a:pt x="144" y="72"/>
                  </a:lnTo>
                  <a:lnTo>
                    <a:pt x="157" y="76"/>
                  </a:lnTo>
                  <a:lnTo>
                    <a:pt x="165" y="76"/>
                  </a:lnTo>
                  <a:lnTo>
                    <a:pt x="174" y="81"/>
                  </a:lnTo>
                  <a:lnTo>
                    <a:pt x="182" y="81"/>
                  </a:lnTo>
                  <a:lnTo>
                    <a:pt x="195" y="72"/>
                  </a:lnTo>
                  <a:lnTo>
                    <a:pt x="216" y="59"/>
                  </a:lnTo>
                  <a:lnTo>
                    <a:pt x="216" y="59"/>
                  </a:lnTo>
                  <a:lnTo>
                    <a:pt x="229" y="51"/>
                  </a:lnTo>
                  <a:lnTo>
                    <a:pt x="242" y="47"/>
                  </a:lnTo>
                  <a:lnTo>
                    <a:pt x="263" y="42"/>
                  </a:lnTo>
                  <a:lnTo>
                    <a:pt x="288" y="42"/>
                  </a:lnTo>
                  <a:lnTo>
                    <a:pt x="305" y="38"/>
                  </a:lnTo>
                  <a:lnTo>
                    <a:pt x="318" y="34"/>
                  </a:lnTo>
                  <a:lnTo>
                    <a:pt x="318" y="34"/>
                  </a:lnTo>
                  <a:lnTo>
                    <a:pt x="344" y="21"/>
                  </a:lnTo>
                  <a:lnTo>
                    <a:pt x="373" y="13"/>
                  </a:lnTo>
                  <a:lnTo>
                    <a:pt x="407" y="4"/>
                  </a:lnTo>
                  <a:lnTo>
                    <a:pt x="445" y="0"/>
                  </a:lnTo>
                  <a:lnTo>
                    <a:pt x="475" y="0"/>
                  </a:lnTo>
                  <a:lnTo>
                    <a:pt x="492" y="8"/>
                  </a:lnTo>
                  <a:lnTo>
                    <a:pt x="501" y="13"/>
                  </a:lnTo>
                  <a:lnTo>
                    <a:pt x="513" y="25"/>
                  </a:lnTo>
                  <a:lnTo>
                    <a:pt x="522" y="38"/>
                  </a:lnTo>
                  <a:lnTo>
                    <a:pt x="526" y="55"/>
                  </a:lnTo>
                  <a:lnTo>
                    <a:pt x="526" y="76"/>
                  </a:lnTo>
                  <a:lnTo>
                    <a:pt x="526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1462063" y="5138737"/>
            <a:ext cx="777232" cy="22762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OO </a:t>
            </a:r>
            <a:r>
              <a:rPr lang="ko-KR" altLang="en-US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건설회사  </a:t>
            </a:r>
            <a:endParaRPr lang="ko-KR" altLang="en-US" sz="12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5762624" y="5582156"/>
            <a:ext cx="2657475" cy="837693"/>
          </a:xfrm>
          <a:prstGeom prst="rect">
            <a:avLst/>
          </a:prstGeom>
          <a:solidFill>
            <a:srgbClr val="FCB8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TextBox 98"/>
          <p:cNvSpPr txBox="1"/>
          <p:nvPr/>
        </p:nvSpPr>
        <p:spPr>
          <a:xfrm>
            <a:off x="5762624" y="5653039"/>
            <a:ext cx="2657475" cy="31913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0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거절하는 의사를 명확히 표시한 경우</a:t>
            </a:r>
            <a:endParaRPr lang="en-US" altLang="ko-KR" sz="1000" spc="-5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83700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algn="ctr"/>
            <a:r>
              <a:rPr lang="ko-KR" altLang="en-US" sz="14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Bold" pitchFamily="18" charset="-127"/>
                <a:ea typeface="KoPub돋움체 Bold" pitchFamily="18" charset="-127"/>
              </a:rPr>
              <a:t>징계 및 벌칙 대상에서 제외</a:t>
            </a:r>
            <a:endParaRPr lang="en-US" altLang="ko-KR" sz="140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83700"/>
              </a:solidFill>
              <a:latin typeface="KoPub돋움체 Bold" pitchFamily="18" charset="-127"/>
              <a:ea typeface="KoPub돋움체 Bold" pitchFamily="18" charset="-127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762626" y="6036445"/>
            <a:ext cx="2647950" cy="31913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0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부정청탁에 따라 직무를 수행할 경우</a:t>
            </a:r>
            <a:endParaRPr lang="en-US" altLang="ko-KR" sz="1000" spc="-5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83700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algn="ctr"/>
            <a:r>
              <a: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</a:t>
            </a: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년 이하</a:t>
            </a:r>
            <a:r>
              <a: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징역</a:t>
            </a:r>
            <a:r>
              <a: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또는</a:t>
            </a:r>
            <a:r>
              <a: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2</a:t>
            </a:r>
            <a:r>
              <a:rPr lang="ko-KR" altLang="en-US" sz="1400" spc="-1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천만원</a:t>
            </a: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이하 </a:t>
            </a: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벌금</a:t>
            </a:r>
            <a:r>
              <a: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837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endParaRPr lang="ko-KR" altLang="en-US" sz="14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8370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90525" y="5581650"/>
            <a:ext cx="2266949" cy="8382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2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청탁금지법 제</a:t>
            </a:r>
            <a:r>
              <a:rPr lang="en-US" altLang="ko-KR" sz="12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24</a:t>
            </a:r>
            <a:r>
              <a:rPr lang="ko-KR" altLang="en-US" sz="12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조</a:t>
            </a:r>
            <a:r>
              <a:rPr lang="en-US" altLang="ko-KR" sz="12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(</a:t>
            </a:r>
            <a:r>
              <a:rPr lang="ko-KR" altLang="en-US" sz="1200" spc="-5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양벌규정</a:t>
            </a:r>
            <a:r>
              <a:rPr lang="en-US" altLang="ko-KR" sz="12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)</a:t>
            </a:r>
            <a:r>
              <a:rPr lang="ko-KR" altLang="en-US" sz="12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에 따라</a:t>
            </a:r>
            <a:endParaRPr lang="en-US" altLang="ko-KR" sz="1200" spc="-5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itchFamily="18" charset="-127"/>
              <a:ea typeface="KoPub돋움체 Bold" pitchFamily="18" charset="-127"/>
            </a:endParaRPr>
          </a:p>
          <a:p>
            <a:pPr algn="ctr"/>
            <a:r>
              <a: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</a:t>
            </a:r>
            <a:r>
              <a:rPr lang="ko-KR" altLang="en-US" sz="1400" spc="-1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천만원</a:t>
            </a: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이하 </a:t>
            </a: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과태료</a:t>
            </a:r>
            <a:endParaRPr lang="en-US" altLang="ko-KR" sz="1400" spc="-1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algn="ctr"/>
            <a:endParaRPr lang="en-US" altLang="ko-KR" sz="300" spc="-1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algn="ctr"/>
            <a:r>
              <a:rPr lang="en-US" altLang="ko-KR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(</a:t>
            </a:r>
            <a:r>
              <a:rPr lang="ko-KR" altLang="en-US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다만</a:t>
            </a:r>
            <a:r>
              <a:rPr lang="en-US" altLang="ko-KR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, </a:t>
            </a:r>
            <a:r>
              <a:rPr lang="ko-KR" altLang="en-US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상당한 주의</a:t>
            </a:r>
            <a:r>
              <a:rPr lang="en-US" altLang="ko-KR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·</a:t>
            </a:r>
            <a:r>
              <a:rPr lang="ko-KR" altLang="en-US" sz="1200" spc="-1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감독시</a:t>
            </a:r>
            <a:r>
              <a:rPr lang="ko-KR" altLang="en-US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 면책</a:t>
            </a:r>
            <a:r>
              <a:rPr lang="en-US" altLang="ko-KR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</a:rPr>
              <a:t>) </a:t>
            </a:r>
            <a:endParaRPr lang="ko-KR" altLang="en-US" sz="1200" spc="-1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itchFamily="18" charset="-127"/>
              <a:ea typeface="KoPub돋움체 Bold" pitchFamily="18" charset="-127"/>
            </a:endParaRPr>
          </a:p>
        </p:txBody>
      </p:sp>
      <p:sp>
        <p:nvSpPr>
          <p:cNvPr id="105" name="타원 104"/>
          <p:cNvSpPr/>
          <p:nvPr/>
        </p:nvSpPr>
        <p:spPr>
          <a:xfrm>
            <a:off x="1166395" y="3045839"/>
            <a:ext cx="180000" cy="180000"/>
          </a:xfrm>
          <a:prstGeom prst="ellipse">
            <a:avLst/>
          </a:prstGeom>
          <a:solidFill>
            <a:srgbClr val="A6C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06" name="TextBox 105"/>
          <p:cNvSpPr txBox="1"/>
          <p:nvPr/>
        </p:nvSpPr>
        <p:spPr>
          <a:xfrm>
            <a:off x="1359401" y="3009453"/>
            <a:ext cx="1174249" cy="27667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건설회사</a:t>
            </a:r>
            <a:r>
              <a: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(</a:t>
            </a: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법인</a:t>
            </a:r>
            <a:r>
              <a: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)</a:t>
            </a:r>
            <a:endParaRPr lang="ko-KR" altLang="en-US" sz="14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9500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이등변 삼각형 68"/>
          <p:cNvSpPr/>
          <p:nvPr/>
        </p:nvSpPr>
        <p:spPr>
          <a:xfrm rot="5400000">
            <a:off x="7582705" y="3657245"/>
            <a:ext cx="188231" cy="134105"/>
          </a:xfrm>
          <a:prstGeom prst="triangle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72"/>
          <p:cNvGrpSpPr/>
          <p:nvPr/>
        </p:nvGrpSpPr>
        <p:grpSpPr>
          <a:xfrm>
            <a:off x="4382221" y="5073637"/>
            <a:ext cx="377851" cy="377851"/>
            <a:chOff x="5361132" y="3843482"/>
            <a:chExt cx="415636" cy="415636"/>
          </a:xfrm>
        </p:grpSpPr>
        <p:sp>
          <p:nvSpPr>
            <p:cNvPr id="71" name="타원 70"/>
            <p:cNvSpPr/>
            <p:nvPr/>
          </p:nvSpPr>
          <p:spPr>
            <a:xfrm>
              <a:off x="5361132" y="3843482"/>
              <a:ext cx="415636" cy="41563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십자형 71"/>
            <p:cNvSpPr/>
            <p:nvPr/>
          </p:nvSpPr>
          <p:spPr>
            <a:xfrm>
              <a:off x="5443000" y="3925350"/>
              <a:ext cx="251901" cy="251901"/>
            </a:xfrm>
            <a:prstGeom prst="plus">
              <a:avLst>
                <a:gd name="adj" fmla="val 3437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90"/>
          <p:cNvGrpSpPr/>
          <p:nvPr/>
        </p:nvGrpSpPr>
        <p:grpSpPr>
          <a:xfrm>
            <a:off x="762000" y="4654550"/>
            <a:ext cx="3200400" cy="1860551"/>
            <a:chOff x="1114425" y="4768850"/>
            <a:chExt cx="3200400" cy="1860551"/>
          </a:xfrm>
        </p:grpSpPr>
        <p:sp>
          <p:nvSpPr>
            <p:cNvPr id="74" name="Freeform 5"/>
            <p:cNvSpPr>
              <a:spLocks/>
            </p:cNvSpPr>
            <p:nvPr/>
          </p:nvSpPr>
          <p:spPr bwMode="auto">
            <a:xfrm>
              <a:off x="2209800" y="4768850"/>
              <a:ext cx="1019176" cy="1113248"/>
            </a:xfrm>
            <a:custGeom>
              <a:avLst/>
              <a:gdLst>
                <a:gd name="T0" fmla="*/ 407 w 1024"/>
                <a:gd name="T1" fmla="*/ 495 h 906"/>
                <a:gd name="T2" fmla="*/ 384 w 1024"/>
                <a:gd name="T3" fmla="*/ 468 h 906"/>
                <a:gd name="T4" fmla="*/ 356 w 1024"/>
                <a:gd name="T5" fmla="*/ 425 h 906"/>
                <a:gd name="T6" fmla="*/ 326 w 1024"/>
                <a:gd name="T7" fmla="*/ 360 h 906"/>
                <a:gd name="T8" fmla="*/ 309 w 1024"/>
                <a:gd name="T9" fmla="*/ 308 h 906"/>
                <a:gd name="T10" fmla="*/ 300 w 1024"/>
                <a:gd name="T11" fmla="*/ 258 h 906"/>
                <a:gd name="T12" fmla="*/ 299 w 1024"/>
                <a:gd name="T13" fmla="*/ 226 h 906"/>
                <a:gd name="T14" fmla="*/ 307 w 1024"/>
                <a:gd name="T15" fmla="*/ 164 h 906"/>
                <a:gd name="T16" fmla="*/ 332 w 1024"/>
                <a:gd name="T17" fmla="*/ 105 h 906"/>
                <a:gd name="T18" fmla="*/ 373 w 1024"/>
                <a:gd name="T19" fmla="*/ 56 h 906"/>
                <a:gd name="T20" fmla="*/ 425 w 1024"/>
                <a:gd name="T21" fmla="*/ 19 h 906"/>
                <a:gd name="T22" fmla="*/ 490 w 1024"/>
                <a:gd name="T23" fmla="*/ 1 h 906"/>
                <a:gd name="T24" fmla="*/ 532 w 1024"/>
                <a:gd name="T25" fmla="*/ 1 h 906"/>
                <a:gd name="T26" fmla="*/ 588 w 1024"/>
                <a:gd name="T27" fmla="*/ 17 h 906"/>
                <a:gd name="T28" fmla="*/ 640 w 1024"/>
                <a:gd name="T29" fmla="*/ 49 h 906"/>
                <a:gd name="T30" fmla="*/ 682 w 1024"/>
                <a:gd name="T31" fmla="*/ 99 h 906"/>
                <a:gd name="T32" fmla="*/ 711 w 1024"/>
                <a:gd name="T33" fmla="*/ 159 h 906"/>
                <a:gd name="T34" fmla="*/ 722 w 1024"/>
                <a:gd name="T35" fmla="*/ 233 h 906"/>
                <a:gd name="T36" fmla="*/ 720 w 1024"/>
                <a:gd name="T37" fmla="*/ 267 h 906"/>
                <a:gd name="T38" fmla="*/ 709 w 1024"/>
                <a:gd name="T39" fmla="*/ 321 h 906"/>
                <a:gd name="T40" fmla="*/ 689 w 1024"/>
                <a:gd name="T41" fmla="*/ 373 h 906"/>
                <a:gd name="T42" fmla="*/ 663 w 1024"/>
                <a:gd name="T43" fmla="*/ 425 h 906"/>
                <a:gd name="T44" fmla="*/ 629 w 1024"/>
                <a:gd name="T45" fmla="*/ 470 h 906"/>
                <a:gd name="T46" fmla="*/ 605 w 1024"/>
                <a:gd name="T47" fmla="*/ 496 h 906"/>
                <a:gd name="T48" fmla="*/ 584 w 1024"/>
                <a:gd name="T49" fmla="*/ 515 h 906"/>
                <a:gd name="T50" fmla="*/ 590 w 1024"/>
                <a:gd name="T51" fmla="*/ 537 h 906"/>
                <a:gd name="T52" fmla="*/ 611 w 1024"/>
                <a:gd name="T53" fmla="*/ 567 h 906"/>
                <a:gd name="T54" fmla="*/ 646 w 1024"/>
                <a:gd name="T55" fmla="*/ 591 h 906"/>
                <a:gd name="T56" fmla="*/ 695 w 1024"/>
                <a:gd name="T57" fmla="*/ 612 h 906"/>
                <a:gd name="T58" fmla="*/ 840 w 1024"/>
                <a:gd name="T59" fmla="*/ 654 h 906"/>
                <a:gd name="T60" fmla="*/ 901 w 1024"/>
                <a:gd name="T61" fmla="*/ 672 h 906"/>
                <a:gd name="T62" fmla="*/ 966 w 1024"/>
                <a:gd name="T63" fmla="*/ 707 h 906"/>
                <a:gd name="T64" fmla="*/ 1002 w 1024"/>
                <a:gd name="T65" fmla="*/ 749 h 906"/>
                <a:gd name="T66" fmla="*/ 1010 w 1024"/>
                <a:gd name="T67" fmla="*/ 764 h 906"/>
                <a:gd name="T68" fmla="*/ 1022 w 1024"/>
                <a:gd name="T69" fmla="*/ 810 h 906"/>
                <a:gd name="T70" fmla="*/ 1023 w 1024"/>
                <a:gd name="T71" fmla="*/ 888 h 906"/>
                <a:gd name="T72" fmla="*/ 4 w 1024"/>
                <a:gd name="T73" fmla="*/ 906 h 906"/>
                <a:gd name="T74" fmla="*/ 2 w 1024"/>
                <a:gd name="T75" fmla="*/ 875 h 906"/>
                <a:gd name="T76" fmla="*/ 0 w 1024"/>
                <a:gd name="T77" fmla="*/ 805 h 906"/>
                <a:gd name="T78" fmla="*/ 7 w 1024"/>
                <a:gd name="T79" fmla="*/ 764 h 906"/>
                <a:gd name="T80" fmla="*/ 22 w 1024"/>
                <a:gd name="T81" fmla="*/ 734 h 906"/>
                <a:gd name="T82" fmla="*/ 65 w 1024"/>
                <a:gd name="T83" fmla="*/ 694 h 906"/>
                <a:gd name="T84" fmla="*/ 139 w 1024"/>
                <a:gd name="T85" fmla="*/ 663 h 906"/>
                <a:gd name="T86" fmla="*/ 222 w 1024"/>
                <a:gd name="T87" fmla="*/ 639 h 906"/>
                <a:gd name="T88" fmla="*/ 339 w 1024"/>
                <a:gd name="T89" fmla="*/ 602 h 906"/>
                <a:gd name="T90" fmla="*/ 379 w 1024"/>
                <a:gd name="T91" fmla="*/ 582 h 906"/>
                <a:gd name="T92" fmla="*/ 407 w 1024"/>
                <a:gd name="T93" fmla="*/ 560 h 906"/>
                <a:gd name="T94" fmla="*/ 426 w 1024"/>
                <a:gd name="T95" fmla="*/ 529 h 906"/>
                <a:gd name="T96" fmla="*/ 423 w 1024"/>
                <a:gd name="T97" fmla="*/ 511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24" h="906">
                  <a:moveTo>
                    <a:pt x="421" y="507"/>
                  </a:moveTo>
                  <a:lnTo>
                    <a:pt x="421" y="507"/>
                  </a:lnTo>
                  <a:lnTo>
                    <a:pt x="407" y="495"/>
                  </a:lnTo>
                  <a:lnTo>
                    <a:pt x="395" y="481"/>
                  </a:lnTo>
                  <a:lnTo>
                    <a:pt x="395" y="481"/>
                  </a:lnTo>
                  <a:lnTo>
                    <a:pt x="384" y="468"/>
                  </a:lnTo>
                  <a:lnTo>
                    <a:pt x="375" y="454"/>
                  </a:lnTo>
                  <a:lnTo>
                    <a:pt x="366" y="440"/>
                  </a:lnTo>
                  <a:lnTo>
                    <a:pt x="356" y="425"/>
                  </a:lnTo>
                  <a:lnTo>
                    <a:pt x="347" y="409"/>
                  </a:lnTo>
                  <a:lnTo>
                    <a:pt x="339" y="393"/>
                  </a:lnTo>
                  <a:lnTo>
                    <a:pt x="326" y="360"/>
                  </a:lnTo>
                  <a:lnTo>
                    <a:pt x="320" y="342"/>
                  </a:lnTo>
                  <a:lnTo>
                    <a:pt x="314" y="325"/>
                  </a:lnTo>
                  <a:lnTo>
                    <a:pt x="309" y="308"/>
                  </a:lnTo>
                  <a:lnTo>
                    <a:pt x="306" y="292"/>
                  </a:lnTo>
                  <a:lnTo>
                    <a:pt x="303" y="275"/>
                  </a:lnTo>
                  <a:lnTo>
                    <a:pt x="300" y="258"/>
                  </a:lnTo>
                  <a:lnTo>
                    <a:pt x="299" y="242"/>
                  </a:lnTo>
                  <a:lnTo>
                    <a:pt x="299" y="226"/>
                  </a:lnTo>
                  <a:lnTo>
                    <a:pt x="299" y="226"/>
                  </a:lnTo>
                  <a:lnTo>
                    <a:pt x="300" y="205"/>
                  </a:lnTo>
                  <a:lnTo>
                    <a:pt x="303" y="184"/>
                  </a:lnTo>
                  <a:lnTo>
                    <a:pt x="307" y="164"/>
                  </a:lnTo>
                  <a:lnTo>
                    <a:pt x="314" y="144"/>
                  </a:lnTo>
                  <a:lnTo>
                    <a:pt x="323" y="125"/>
                  </a:lnTo>
                  <a:lnTo>
                    <a:pt x="332" y="105"/>
                  </a:lnTo>
                  <a:lnTo>
                    <a:pt x="345" y="88"/>
                  </a:lnTo>
                  <a:lnTo>
                    <a:pt x="358" y="71"/>
                  </a:lnTo>
                  <a:lnTo>
                    <a:pt x="373" y="56"/>
                  </a:lnTo>
                  <a:lnTo>
                    <a:pt x="389" y="42"/>
                  </a:lnTo>
                  <a:lnTo>
                    <a:pt x="407" y="30"/>
                  </a:lnTo>
                  <a:lnTo>
                    <a:pt x="425" y="19"/>
                  </a:lnTo>
                  <a:lnTo>
                    <a:pt x="446" y="11"/>
                  </a:lnTo>
                  <a:lnTo>
                    <a:pt x="468" y="5"/>
                  </a:lnTo>
                  <a:lnTo>
                    <a:pt x="490" y="1"/>
                  </a:lnTo>
                  <a:lnTo>
                    <a:pt x="514" y="0"/>
                  </a:lnTo>
                  <a:lnTo>
                    <a:pt x="514" y="0"/>
                  </a:lnTo>
                  <a:lnTo>
                    <a:pt x="532" y="1"/>
                  </a:lnTo>
                  <a:lnTo>
                    <a:pt x="551" y="5"/>
                  </a:lnTo>
                  <a:lnTo>
                    <a:pt x="570" y="9"/>
                  </a:lnTo>
                  <a:lnTo>
                    <a:pt x="588" y="17"/>
                  </a:lnTo>
                  <a:lnTo>
                    <a:pt x="607" y="26"/>
                  </a:lnTo>
                  <a:lnTo>
                    <a:pt x="624" y="37"/>
                  </a:lnTo>
                  <a:lnTo>
                    <a:pt x="640" y="49"/>
                  </a:lnTo>
                  <a:lnTo>
                    <a:pt x="656" y="64"/>
                  </a:lnTo>
                  <a:lnTo>
                    <a:pt x="670" y="80"/>
                  </a:lnTo>
                  <a:lnTo>
                    <a:pt x="682" y="99"/>
                  </a:lnTo>
                  <a:lnTo>
                    <a:pt x="694" y="117"/>
                  </a:lnTo>
                  <a:lnTo>
                    <a:pt x="704" y="137"/>
                  </a:lnTo>
                  <a:lnTo>
                    <a:pt x="711" y="159"/>
                  </a:lnTo>
                  <a:lnTo>
                    <a:pt x="717" y="183"/>
                  </a:lnTo>
                  <a:lnTo>
                    <a:pt x="721" y="207"/>
                  </a:lnTo>
                  <a:lnTo>
                    <a:pt x="722" y="233"/>
                  </a:lnTo>
                  <a:lnTo>
                    <a:pt x="722" y="233"/>
                  </a:lnTo>
                  <a:lnTo>
                    <a:pt x="721" y="250"/>
                  </a:lnTo>
                  <a:lnTo>
                    <a:pt x="720" y="267"/>
                  </a:lnTo>
                  <a:lnTo>
                    <a:pt x="717" y="284"/>
                  </a:lnTo>
                  <a:lnTo>
                    <a:pt x="713" y="302"/>
                  </a:lnTo>
                  <a:lnTo>
                    <a:pt x="709" y="321"/>
                  </a:lnTo>
                  <a:lnTo>
                    <a:pt x="703" y="338"/>
                  </a:lnTo>
                  <a:lnTo>
                    <a:pt x="696" y="356"/>
                  </a:lnTo>
                  <a:lnTo>
                    <a:pt x="689" y="373"/>
                  </a:lnTo>
                  <a:lnTo>
                    <a:pt x="681" y="391"/>
                  </a:lnTo>
                  <a:lnTo>
                    <a:pt x="672" y="408"/>
                  </a:lnTo>
                  <a:lnTo>
                    <a:pt x="663" y="425"/>
                  </a:lnTo>
                  <a:lnTo>
                    <a:pt x="652" y="440"/>
                  </a:lnTo>
                  <a:lnTo>
                    <a:pt x="641" y="456"/>
                  </a:lnTo>
                  <a:lnTo>
                    <a:pt x="629" y="470"/>
                  </a:lnTo>
                  <a:lnTo>
                    <a:pt x="618" y="483"/>
                  </a:lnTo>
                  <a:lnTo>
                    <a:pt x="605" y="496"/>
                  </a:lnTo>
                  <a:lnTo>
                    <a:pt x="605" y="496"/>
                  </a:lnTo>
                  <a:lnTo>
                    <a:pt x="598" y="503"/>
                  </a:lnTo>
                  <a:lnTo>
                    <a:pt x="592" y="509"/>
                  </a:lnTo>
                  <a:lnTo>
                    <a:pt x="584" y="515"/>
                  </a:lnTo>
                  <a:lnTo>
                    <a:pt x="586" y="526"/>
                  </a:lnTo>
                  <a:lnTo>
                    <a:pt x="586" y="526"/>
                  </a:lnTo>
                  <a:lnTo>
                    <a:pt x="590" y="537"/>
                  </a:lnTo>
                  <a:lnTo>
                    <a:pt x="595" y="547"/>
                  </a:lnTo>
                  <a:lnTo>
                    <a:pt x="602" y="558"/>
                  </a:lnTo>
                  <a:lnTo>
                    <a:pt x="611" y="567"/>
                  </a:lnTo>
                  <a:lnTo>
                    <a:pt x="620" y="575"/>
                  </a:lnTo>
                  <a:lnTo>
                    <a:pt x="633" y="583"/>
                  </a:lnTo>
                  <a:lnTo>
                    <a:pt x="646" y="591"/>
                  </a:lnTo>
                  <a:lnTo>
                    <a:pt x="660" y="598"/>
                  </a:lnTo>
                  <a:lnTo>
                    <a:pt x="676" y="605"/>
                  </a:lnTo>
                  <a:lnTo>
                    <a:pt x="695" y="612"/>
                  </a:lnTo>
                  <a:lnTo>
                    <a:pt x="736" y="625"/>
                  </a:lnTo>
                  <a:lnTo>
                    <a:pt x="784" y="639"/>
                  </a:lnTo>
                  <a:lnTo>
                    <a:pt x="840" y="654"/>
                  </a:lnTo>
                  <a:lnTo>
                    <a:pt x="873" y="663"/>
                  </a:lnTo>
                  <a:lnTo>
                    <a:pt x="873" y="663"/>
                  </a:lnTo>
                  <a:lnTo>
                    <a:pt x="901" y="672"/>
                  </a:lnTo>
                  <a:lnTo>
                    <a:pt x="927" y="683"/>
                  </a:lnTo>
                  <a:lnTo>
                    <a:pt x="947" y="694"/>
                  </a:lnTo>
                  <a:lnTo>
                    <a:pt x="966" y="707"/>
                  </a:lnTo>
                  <a:lnTo>
                    <a:pt x="980" y="720"/>
                  </a:lnTo>
                  <a:lnTo>
                    <a:pt x="993" y="734"/>
                  </a:lnTo>
                  <a:lnTo>
                    <a:pt x="1002" y="749"/>
                  </a:lnTo>
                  <a:lnTo>
                    <a:pt x="1010" y="764"/>
                  </a:lnTo>
                  <a:lnTo>
                    <a:pt x="1010" y="764"/>
                  </a:lnTo>
                  <a:lnTo>
                    <a:pt x="1010" y="764"/>
                  </a:lnTo>
                  <a:lnTo>
                    <a:pt x="1016" y="779"/>
                  </a:lnTo>
                  <a:lnTo>
                    <a:pt x="1019" y="794"/>
                  </a:lnTo>
                  <a:lnTo>
                    <a:pt x="1022" y="810"/>
                  </a:lnTo>
                  <a:lnTo>
                    <a:pt x="1023" y="826"/>
                  </a:lnTo>
                  <a:lnTo>
                    <a:pt x="1024" y="857"/>
                  </a:lnTo>
                  <a:lnTo>
                    <a:pt x="1023" y="888"/>
                  </a:lnTo>
                  <a:lnTo>
                    <a:pt x="1023" y="888"/>
                  </a:lnTo>
                  <a:lnTo>
                    <a:pt x="1021" y="906"/>
                  </a:lnTo>
                  <a:lnTo>
                    <a:pt x="4" y="906"/>
                  </a:lnTo>
                  <a:lnTo>
                    <a:pt x="4" y="906"/>
                  </a:lnTo>
                  <a:lnTo>
                    <a:pt x="2" y="875"/>
                  </a:lnTo>
                  <a:lnTo>
                    <a:pt x="2" y="875"/>
                  </a:lnTo>
                  <a:lnTo>
                    <a:pt x="0" y="848"/>
                  </a:lnTo>
                  <a:lnTo>
                    <a:pt x="0" y="819"/>
                  </a:lnTo>
                  <a:lnTo>
                    <a:pt x="0" y="805"/>
                  </a:lnTo>
                  <a:lnTo>
                    <a:pt x="1" y="791"/>
                  </a:lnTo>
                  <a:lnTo>
                    <a:pt x="3" y="778"/>
                  </a:lnTo>
                  <a:lnTo>
                    <a:pt x="7" y="764"/>
                  </a:lnTo>
                  <a:lnTo>
                    <a:pt x="7" y="764"/>
                  </a:lnTo>
                  <a:lnTo>
                    <a:pt x="14" y="748"/>
                  </a:lnTo>
                  <a:lnTo>
                    <a:pt x="22" y="734"/>
                  </a:lnTo>
                  <a:lnTo>
                    <a:pt x="33" y="719"/>
                  </a:lnTo>
                  <a:lnTo>
                    <a:pt x="47" y="707"/>
                  </a:lnTo>
                  <a:lnTo>
                    <a:pt x="65" y="694"/>
                  </a:lnTo>
                  <a:lnTo>
                    <a:pt x="86" y="683"/>
                  </a:lnTo>
                  <a:lnTo>
                    <a:pt x="110" y="672"/>
                  </a:lnTo>
                  <a:lnTo>
                    <a:pt x="139" y="663"/>
                  </a:lnTo>
                  <a:lnTo>
                    <a:pt x="171" y="654"/>
                  </a:lnTo>
                  <a:lnTo>
                    <a:pt x="171" y="654"/>
                  </a:lnTo>
                  <a:lnTo>
                    <a:pt x="222" y="639"/>
                  </a:lnTo>
                  <a:lnTo>
                    <a:pt x="267" y="627"/>
                  </a:lnTo>
                  <a:lnTo>
                    <a:pt x="306" y="615"/>
                  </a:lnTo>
                  <a:lnTo>
                    <a:pt x="339" y="602"/>
                  </a:lnTo>
                  <a:lnTo>
                    <a:pt x="354" y="596"/>
                  </a:lnTo>
                  <a:lnTo>
                    <a:pt x="367" y="589"/>
                  </a:lnTo>
                  <a:lnTo>
                    <a:pt x="379" y="582"/>
                  </a:lnTo>
                  <a:lnTo>
                    <a:pt x="390" y="575"/>
                  </a:lnTo>
                  <a:lnTo>
                    <a:pt x="399" y="568"/>
                  </a:lnTo>
                  <a:lnTo>
                    <a:pt x="407" y="560"/>
                  </a:lnTo>
                  <a:lnTo>
                    <a:pt x="413" y="551"/>
                  </a:lnTo>
                  <a:lnTo>
                    <a:pt x="418" y="542"/>
                  </a:lnTo>
                  <a:lnTo>
                    <a:pt x="426" y="529"/>
                  </a:lnTo>
                  <a:lnTo>
                    <a:pt x="426" y="513"/>
                  </a:lnTo>
                  <a:lnTo>
                    <a:pt x="426" y="513"/>
                  </a:lnTo>
                  <a:lnTo>
                    <a:pt x="423" y="511"/>
                  </a:lnTo>
                  <a:lnTo>
                    <a:pt x="421" y="507"/>
                  </a:lnTo>
                  <a:lnTo>
                    <a:pt x="421" y="50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114425" y="6048375"/>
              <a:ext cx="3200400" cy="58102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ko-KR" altLang="en-US" sz="14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법인</a:t>
              </a:r>
              <a:r>
                <a:rPr lang="en-US" altLang="ko-KR" sz="14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·</a:t>
              </a:r>
              <a:r>
                <a:rPr lang="ko-KR" altLang="en-US" sz="14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단체의 대표자나  법인</a:t>
              </a:r>
              <a:r>
                <a:rPr lang="en-US" altLang="ko-KR" sz="14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·</a:t>
              </a:r>
              <a:r>
                <a:rPr lang="ko-KR" altLang="en-US" sz="14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단체 또는 개인의</a:t>
              </a:r>
              <a:endParaRPr lang="en-US" altLang="ko-KR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endParaRPr>
            </a:p>
            <a:p>
              <a:pPr algn="ctr">
                <a:lnSpc>
                  <a:spcPct val="110000"/>
                </a:lnSpc>
              </a:pPr>
              <a:r>
                <a:rPr lang="ko-KR" altLang="en-US" sz="14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대리인</a:t>
              </a:r>
              <a:r>
                <a:rPr lang="en-US" altLang="ko-KR" sz="14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, </a:t>
              </a:r>
              <a:r>
                <a:rPr lang="ko-KR" altLang="en-US" sz="14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사용인</a:t>
              </a:r>
              <a:r>
                <a:rPr lang="en-US" altLang="ko-KR" sz="14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, </a:t>
              </a:r>
              <a:r>
                <a:rPr lang="ko-KR" altLang="en-US" sz="14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그 밖의 종업원</a:t>
              </a:r>
              <a:endParaRPr lang="en-US" altLang="ko-KR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endParaRPr>
            </a:p>
          </p:txBody>
        </p:sp>
      </p:grpSp>
      <p:grpSp>
        <p:nvGrpSpPr>
          <p:cNvPr id="4" name="그룹 98"/>
          <p:cNvGrpSpPr/>
          <p:nvPr/>
        </p:nvGrpSpPr>
        <p:grpSpPr>
          <a:xfrm>
            <a:off x="5667374" y="4526236"/>
            <a:ext cx="2238375" cy="1988865"/>
            <a:chOff x="5781674" y="4640536"/>
            <a:chExt cx="2238375" cy="1988865"/>
          </a:xfrm>
        </p:grpSpPr>
        <p:grpSp>
          <p:nvGrpSpPr>
            <p:cNvPr id="5" name="그룹 90"/>
            <p:cNvGrpSpPr/>
            <p:nvPr/>
          </p:nvGrpSpPr>
          <p:grpSpPr>
            <a:xfrm>
              <a:off x="6229349" y="4640536"/>
              <a:ext cx="1428751" cy="1250677"/>
              <a:chOff x="3257565" y="2668450"/>
              <a:chExt cx="730842" cy="807840"/>
            </a:xfrm>
            <a:solidFill>
              <a:srgbClr val="A6C62F"/>
            </a:solidFill>
          </p:grpSpPr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3257565" y="2967312"/>
                <a:ext cx="686468" cy="508978"/>
              </a:xfrm>
              <a:custGeom>
                <a:avLst/>
                <a:gdLst>
                  <a:gd name="T0" fmla="*/ 373 w 526"/>
                  <a:gd name="T1" fmla="*/ 153 h 390"/>
                  <a:gd name="T2" fmla="*/ 373 w 526"/>
                  <a:gd name="T3" fmla="*/ 51 h 390"/>
                  <a:gd name="T4" fmla="*/ 221 w 526"/>
                  <a:gd name="T5" fmla="*/ 153 h 390"/>
                  <a:gd name="T6" fmla="*/ 204 w 526"/>
                  <a:gd name="T7" fmla="*/ 153 h 390"/>
                  <a:gd name="T8" fmla="*/ 204 w 526"/>
                  <a:gd name="T9" fmla="*/ 0 h 390"/>
                  <a:gd name="T10" fmla="*/ 136 w 526"/>
                  <a:gd name="T11" fmla="*/ 0 h 390"/>
                  <a:gd name="T12" fmla="*/ 136 w 526"/>
                  <a:gd name="T13" fmla="*/ 153 h 390"/>
                  <a:gd name="T14" fmla="*/ 102 w 526"/>
                  <a:gd name="T15" fmla="*/ 153 h 390"/>
                  <a:gd name="T16" fmla="*/ 102 w 526"/>
                  <a:gd name="T17" fmla="*/ 0 h 390"/>
                  <a:gd name="T18" fmla="*/ 34 w 526"/>
                  <a:gd name="T19" fmla="*/ 0 h 390"/>
                  <a:gd name="T20" fmla="*/ 34 w 526"/>
                  <a:gd name="T21" fmla="*/ 153 h 390"/>
                  <a:gd name="T22" fmla="*/ 0 w 526"/>
                  <a:gd name="T23" fmla="*/ 153 h 390"/>
                  <a:gd name="T24" fmla="*/ 0 w 526"/>
                  <a:gd name="T25" fmla="*/ 390 h 390"/>
                  <a:gd name="T26" fmla="*/ 526 w 526"/>
                  <a:gd name="T27" fmla="*/ 390 h 390"/>
                  <a:gd name="T28" fmla="*/ 526 w 526"/>
                  <a:gd name="T29" fmla="*/ 51 h 390"/>
                  <a:gd name="T30" fmla="*/ 373 w 526"/>
                  <a:gd name="T31" fmla="*/ 153 h 390"/>
                  <a:gd name="T32" fmla="*/ 153 w 526"/>
                  <a:gd name="T33" fmla="*/ 322 h 390"/>
                  <a:gd name="T34" fmla="*/ 68 w 526"/>
                  <a:gd name="T35" fmla="*/ 322 h 390"/>
                  <a:gd name="T36" fmla="*/ 68 w 526"/>
                  <a:gd name="T37" fmla="*/ 237 h 390"/>
                  <a:gd name="T38" fmla="*/ 153 w 526"/>
                  <a:gd name="T39" fmla="*/ 237 h 390"/>
                  <a:gd name="T40" fmla="*/ 153 w 526"/>
                  <a:gd name="T41" fmla="*/ 322 h 390"/>
                  <a:gd name="T42" fmla="*/ 322 w 526"/>
                  <a:gd name="T43" fmla="*/ 322 h 390"/>
                  <a:gd name="T44" fmla="*/ 238 w 526"/>
                  <a:gd name="T45" fmla="*/ 322 h 390"/>
                  <a:gd name="T46" fmla="*/ 238 w 526"/>
                  <a:gd name="T47" fmla="*/ 237 h 390"/>
                  <a:gd name="T48" fmla="*/ 322 w 526"/>
                  <a:gd name="T49" fmla="*/ 237 h 390"/>
                  <a:gd name="T50" fmla="*/ 322 w 526"/>
                  <a:gd name="T51" fmla="*/ 322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6" h="390">
                    <a:moveTo>
                      <a:pt x="373" y="153"/>
                    </a:moveTo>
                    <a:lnTo>
                      <a:pt x="373" y="51"/>
                    </a:lnTo>
                    <a:lnTo>
                      <a:pt x="221" y="153"/>
                    </a:lnTo>
                    <a:lnTo>
                      <a:pt x="204" y="153"/>
                    </a:lnTo>
                    <a:lnTo>
                      <a:pt x="204" y="0"/>
                    </a:lnTo>
                    <a:lnTo>
                      <a:pt x="136" y="0"/>
                    </a:lnTo>
                    <a:lnTo>
                      <a:pt x="136" y="153"/>
                    </a:lnTo>
                    <a:lnTo>
                      <a:pt x="102" y="153"/>
                    </a:lnTo>
                    <a:lnTo>
                      <a:pt x="102" y="0"/>
                    </a:lnTo>
                    <a:lnTo>
                      <a:pt x="34" y="0"/>
                    </a:lnTo>
                    <a:lnTo>
                      <a:pt x="34" y="153"/>
                    </a:lnTo>
                    <a:lnTo>
                      <a:pt x="0" y="153"/>
                    </a:lnTo>
                    <a:lnTo>
                      <a:pt x="0" y="390"/>
                    </a:lnTo>
                    <a:lnTo>
                      <a:pt x="526" y="390"/>
                    </a:lnTo>
                    <a:lnTo>
                      <a:pt x="526" y="51"/>
                    </a:lnTo>
                    <a:lnTo>
                      <a:pt x="373" y="153"/>
                    </a:lnTo>
                    <a:close/>
                    <a:moveTo>
                      <a:pt x="153" y="322"/>
                    </a:moveTo>
                    <a:lnTo>
                      <a:pt x="68" y="322"/>
                    </a:lnTo>
                    <a:lnTo>
                      <a:pt x="68" y="237"/>
                    </a:lnTo>
                    <a:lnTo>
                      <a:pt x="153" y="237"/>
                    </a:lnTo>
                    <a:lnTo>
                      <a:pt x="153" y="322"/>
                    </a:lnTo>
                    <a:close/>
                    <a:moveTo>
                      <a:pt x="322" y="322"/>
                    </a:moveTo>
                    <a:lnTo>
                      <a:pt x="238" y="322"/>
                    </a:lnTo>
                    <a:lnTo>
                      <a:pt x="238" y="237"/>
                    </a:lnTo>
                    <a:lnTo>
                      <a:pt x="322" y="237"/>
                    </a:lnTo>
                    <a:lnTo>
                      <a:pt x="322" y="3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0" name="Freeform 14"/>
              <p:cNvSpPr>
                <a:spLocks/>
              </p:cNvSpPr>
              <p:nvPr/>
            </p:nvSpPr>
            <p:spPr bwMode="auto">
              <a:xfrm>
                <a:off x="3301939" y="2668450"/>
                <a:ext cx="686468" cy="254489"/>
              </a:xfrm>
              <a:custGeom>
                <a:avLst/>
                <a:gdLst>
                  <a:gd name="T0" fmla="*/ 526 w 526"/>
                  <a:gd name="T1" fmla="*/ 76 h 195"/>
                  <a:gd name="T2" fmla="*/ 513 w 526"/>
                  <a:gd name="T3" fmla="*/ 114 h 195"/>
                  <a:gd name="T4" fmla="*/ 484 w 526"/>
                  <a:gd name="T5" fmla="*/ 144 h 195"/>
                  <a:gd name="T6" fmla="*/ 437 w 526"/>
                  <a:gd name="T7" fmla="*/ 170 h 195"/>
                  <a:gd name="T8" fmla="*/ 322 w 526"/>
                  <a:gd name="T9" fmla="*/ 195 h 195"/>
                  <a:gd name="T10" fmla="*/ 271 w 526"/>
                  <a:gd name="T11" fmla="*/ 195 h 195"/>
                  <a:gd name="T12" fmla="*/ 225 w 526"/>
                  <a:gd name="T13" fmla="*/ 182 h 195"/>
                  <a:gd name="T14" fmla="*/ 199 w 526"/>
                  <a:gd name="T15" fmla="*/ 161 h 195"/>
                  <a:gd name="T16" fmla="*/ 191 w 526"/>
                  <a:gd name="T17" fmla="*/ 174 h 195"/>
                  <a:gd name="T18" fmla="*/ 165 w 526"/>
                  <a:gd name="T19" fmla="*/ 191 h 195"/>
                  <a:gd name="T20" fmla="*/ 127 w 526"/>
                  <a:gd name="T21" fmla="*/ 195 h 195"/>
                  <a:gd name="T22" fmla="*/ 119 w 526"/>
                  <a:gd name="T23" fmla="*/ 191 h 195"/>
                  <a:gd name="T24" fmla="*/ 89 w 526"/>
                  <a:gd name="T25" fmla="*/ 178 h 195"/>
                  <a:gd name="T26" fmla="*/ 76 w 526"/>
                  <a:gd name="T27" fmla="*/ 191 h 195"/>
                  <a:gd name="T28" fmla="*/ 51 w 526"/>
                  <a:gd name="T29" fmla="*/ 195 h 195"/>
                  <a:gd name="T30" fmla="*/ 38 w 526"/>
                  <a:gd name="T31" fmla="*/ 195 h 195"/>
                  <a:gd name="T32" fmla="*/ 13 w 526"/>
                  <a:gd name="T33" fmla="*/ 178 h 195"/>
                  <a:gd name="T34" fmla="*/ 0 w 526"/>
                  <a:gd name="T35" fmla="*/ 148 h 195"/>
                  <a:gd name="T36" fmla="*/ 8 w 526"/>
                  <a:gd name="T37" fmla="*/ 123 h 195"/>
                  <a:gd name="T38" fmla="*/ 17 w 526"/>
                  <a:gd name="T39" fmla="*/ 110 h 195"/>
                  <a:gd name="T40" fmla="*/ 42 w 526"/>
                  <a:gd name="T41" fmla="*/ 93 h 195"/>
                  <a:gd name="T42" fmla="*/ 64 w 526"/>
                  <a:gd name="T43" fmla="*/ 93 h 195"/>
                  <a:gd name="T44" fmla="*/ 98 w 526"/>
                  <a:gd name="T45" fmla="*/ 93 h 195"/>
                  <a:gd name="T46" fmla="*/ 114 w 526"/>
                  <a:gd name="T47" fmla="*/ 89 h 195"/>
                  <a:gd name="T48" fmla="*/ 144 w 526"/>
                  <a:gd name="T49" fmla="*/ 72 h 195"/>
                  <a:gd name="T50" fmla="*/ 165 w 526"/>
                  <a:gd name="T51" fmla="*/ 76 h 195"/>
                  <a:gd name="T52" fmla="*/ 182 w 526"/>
                  <a:gd name="T53" fmla="*/ 81 h 195"/>
                  <a:gd name="T54" fmla="*/ 216 w 526"/>
                  <a:gd name="T55" fmla="*/ 59 h 195"/>
                  <a:gd name="T56" fmla="*/ 229 w 526"/>
                  <a:gd name="T57" fmla="*/ 51 h 195"/>
                  <a:gd name="T58" fmla="*/ 263 w 526"/>
                  <a:gd name="T59" fmla="*/ 42 h 195"/>
                  <a:gd name="T60" fmla="*/ 305 w 526"/>
                  <a:gd name="T61" fmla="*/ 38 h 195"/>
                  <a:gd name="T62" fmla="*/ 318 w 526"/>
                  <a:gd name="T63" fmla="*/ 34 h 195"/>
                  <a:gd name="T64" fmla="*/ 373 w 526"/>
                  <a:gd name="T65" fmla="*/ 13 h 195"/>
                  <a:gd name="T66" fmla="*/ 445 w 526"/>
                  <a:gd name="T67" fmla="*/ 0 h 195"/>
                  <a:gd name="T68" fmla="*/ 492 w 526"/>
                  <a:gd name="T69" fmla="*/ 8 h 195"/>
                  <a:gd name="T70" fmla="*/ 513 w 526"/>
                  <a:gd name="T71" fmla="*/ 25 h 195"/>
                  <a:gd name="T72" fmla="*/ 526 w 526"/>
                  <a:gd name="T73" fmla="*/ 55 h 195"/>
                  <a:gd name="T74" fmla="*/ 526 w 526"/>
                  <a:gd name="T75" fmla="*/ 76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6" h="195">
                    <a:moveTo>
                      <a:pt x="526" y="76"/>
                    </a:moveTo>
                    <a:lnTo>
                      <a:pt x="526" y="76"/>
                    </a:lnTo>
                    <a:lnTo>
                      <a:pt x="526" y="98"/>
                    </a:lnTo>
                    <a:lnTo>
                      <a:pt x="513" y="114"/>
                    </a:lnTo>
                    <a:lnTo>
                      <a:pt x="501" y="131"/>
                    </a:lnTo>
                    <a:lnTo>
                      <a:pt x="484" y="144"/>
                    </a:lnTo>
                    <a:lnTo>
                      <a:pt x="462" y="157"/>
                    </a:lnTo>
                    <a:lnTo>
                      <a:pt x="437" y="170"/>
                    </a:lnTo>
                    <a:lnTo>
                      <a:pt x="382" y="187"/>
                    </a:lnTo>
                    <a:lnTo>
                      <a:pt x="322" y="195"/>
                    </a:lnTo>
                    <a:lnTo>
                      <a:pt x="297" y="195"/>
                    </a:lnTo>
                    <a:lnTo>
                      <a:pt x="271" y="195"/>
                    </a:lnTo>
                    <a:lnTo>
                      <a:pt x="246" y="191"/>
                    </a:lnTo>
                    <a:lnTo>
                      <a:pt x="225" y="182"/>
                    </a:lnTo>
                    <a:lnTo>
                      <a:pt x="212" y="174"/>
                    </a:lnTo>
                    <a:lnTo>
                      <a:pt x="199" y="161"/>
                    </a:lnTo>
                    <a:lnTo>
                      <a:pt x="199" y="161"/>
                    </a:lnTo>
                    <a:lnTo>
                      <a:pt x="191" y="174"/>
                    </a:lnTo>
                    <a:lnTo>
                      <a:pt x="187" y="182"/>
                    </a:lnTo>
                    <a:lnTo>
                      <a:pt x="165" y="191"/>
                    </a:lnTo>
                    <a:lnTo>
                      <a:pt x="140" y="195"/>
                    </a:lnTo>
                    <a:lnTo>
                      <a:pt x="127" y="195"/>
                    </a:lnTo>
                    <a:lnTo>
                      <a:pt x="119" y="191"/>
                    </a:lnTo>
                    <a:lnTo>
                      <a:pt x="119" y="191"/>
                    </a:lnTo>
                    <a:lnTo>
                      <a:pt x="93" y="178"/>
                    </a:lnTo>
                    <a:lnTo>
                      <a:pt x="89" y="178"/>
                    </a:lnTo>
                    <a:lnTo>
                      <a:pt x="85" y="182"/>
                    </a:lnTo>
                    <a:lnTo>
                      <a:pt x="76" y="191"/>
                    </a:lnTo>
                    <a:lnTo>
                      <a:pt x="68" y="195"/>
                    </a:lnTo>
                    <a:lnTo>
                      <a:pt x="51" y="195"/>
                    </a:lnTo>
                    <a:lnTo>
                      <a:pt x="51" y="195"/>
                    </a:lnTo>
                    <a:lnTo>
                      <a:pt x="38" y="195"/>
                    </a:lnTo>
                    <a:lnTo>
                      <a:pt x="25" y="187"/>
                    </a:lnTo>
                    <a:lnTo>
                      <a:pt x="13" y="178"/>
                    </a:lnTo>
                    <a:lnTo>
                      <a:pt x="4" y="165"/>
                    </a:lnTo>
                    <a:lnTo>
                      <a:pt x="0" y="148"/>
                    </a:lnTo>
                    <a:lnTo>
                      <a:pt x="4" y="136"/>
                    </a:lnTo>
                    <a:lnTo>
                      <a:pt x="8" y="123"/>
                    </a:lnTo>
                    <a:lnTo>
                      <a:pt x="17" y="110"/>
                    </a:lnTo>
                    <a:lnTo>
                      <a:pt x="17" y="110"/>
                    </a:lnTo>
                    <a:lnTo>
                      <a:pt x="30" y="98"/>
                    </a:lnTo>
                    <a:lnTo>
                      <a:pt x="42" y="93"/>
                    </a:lnTo>
                    <a:lnTo>
                      <a:pt x="51" y="93"/>
                    </a:lnTo>
                    <a:lnTo>
                      <a:pt x="64" y="93"/>
                    </a:lnTo>
                    <a:lnTo>
                      <a:pt x="85" y="98"/>
                    </a:lnTo>
                    <a:lnTo>
                      <a:pt x="98" y="93"/>
                    </a:lnTo>
                    <a:lnTo>
                      <a:pt x="114" y="89"/>
                    </a:lnTo>
                    <a:lnTo>
                      <a:pt x="114" y="89"/>
                    </a:lnTo>
                    <a:lnTo>
                      <a:pt x="131" y="76"/>
                    </a:lnTo>
                    <a:lnTo>
                      <a:pt x="144" y="72"/>
                    </a:lnTo>
                    <a:lnTo>
                      <a:pt x="157" y="76"/>
                    </a:lnTo>
                    <a:lnTo>
                      <a:pt x="165" y="76"/>
                    </a:lnTo>
                    <a:lnTo>
                      <a:pt x="174" y="81"/>
                    </a:lnTo>
                    <a:lnTo>
                      <a:pt x="182" y="81"/>
                    </a:lnTo>
                    <a:lnTo>
                      <a:pt x="195" y="72"/>
                    </a:lnTo>
                    <a:lnTo>
                      <a:pt x="216" y="59"/>
                    </a:lnTo>
                    <a:lnTo>
                      <a:pt x="216" y="59"/>
                    </a:lnTo>
                    <a:lnTo>
                      <a:pt x="229" y="51"/>
                    </a:lnTo>
                    <a:lnTo>
                      <a:pt x="242" y="47"/>
                    </a:lnTo>
                    <a:lnTo>
                      <a:pt x="263" y="42"/>
                    </a:lnTo>
                    <a:lnTo>
                      <a:pt x="288" y="42"/>
                    </a:lnTo>
                    <a:lnTo>
                      <a:pt x="305" y="38"/>
                    </a:lnTo>
                    <a:lnTo>
                      <a:pt x="318" y="34"/>
                    </a:lnTo>
                    <a:lnTo>
                      <a:pt x="318" y="34"/>
                    </a:lnTo>
                    <a:lnTo>
                      <a:pt x="344" y="21"/>
                    </a:lnTo>
                    <a:lnTo>
                      <a:pt x="373" y="13"/>
                    </a:lnTo>
                    <a:lnTo>
                      <a:pt x="407" y="4"/>
                    </a:lnTo>
                    <a:lnTo>
                      <a:pt x="445" y="0"/>
                    </a:lnTo>
                    <a:lnTo>
                      <a:pt x="475" y="0"/>
                    </a:lnTo>
                    <a:lnTo>
                      <a:pt x="492" y="8"/>
                    </a:lnTo>
                    <a:lnTo>
                      <a:pt x="501" y="13"/>
                    </a:lnTo>
                    <a:lnTo>
                      <a:pt x="513" y="25"/>
                    </a:lnTo>
                    <a:lnTo>
                      <a:pt x="522" y="38"/>
                    </a:lnTo>
                    <a:lnTo>
                      <a:pt x="526" y="55"/>
                    </a:lnTo>
                    <a:lnTo>
                      <a:pt x="526" y="76"/>
                    </a:lnTo>
                    <a:lnTo>
                      <a:pt x="526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5781674" y="6048375"/>
              <a:ext cx="2238375" cy="58102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ko-KR" altLang="en-US" sz="14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법인</a:t>
              </a:r>
              <a:r>
                <a:rPr lang="en-US" altLang="ko-KR" sz="14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·</a:t>
              </a:r>
              <a:r>
                <a:rPr lang="ko-KR" altLang="en-US" sz="14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단체 또는 개인</a:t>
              </a:r>
              <a:endParaRPr lang="en-US" altLang="ko-KR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endParaRPr>
            </a:p>
          </p:txBody>
        </p:sp>
      </p:grpSp>
      <p:sp>
        <p:nvSpPr>
          <p:cNvPr id="82" name="오른쪽 화살표 81"/>
          <p:cNvSpPr/>
          <p:nvPr/>
        </p:nvSpPr>
        <p:spPr>
          <a:xfrm rot="5400000">
            <a:off x="4424337" y="2237182"/>
            <a:ext cx="273848" cy="2016872"/>
          </a:xfrm>
          <a:prstGeom prst="rightArrow">
            <a:avLst>
              <a:gd name="adj1" fmla="val 56681"/>
              <a:gd name="adj2" fmla="val 50000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B050"/>
              </a:solidFill>
            </a:endParaRPr>
          </a:p>
        </p:txBody>
      </p:sp>
      <p:sp>
        <p:nvSpPr>
          <p:cNvPr id="83" name="액자 82"/>
          <p:cNvSpPr/>
          <p:nvPr/>
        </p:nvSpPr>
        <p:spPr>
          <a:xfrm>
            <a:off x="925513" y="3456110"/>
            <a:ext cx="7280544" cy="782748"/>
          </a:xfrm>
          <a:prstGeom prst="frame">
            <a:avLst>
              <a:gd name="adj1" fmla="val 645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KoPub돋움체 Bold" pitchFamily="18" charset="-127"/>
                <a:ea typeface="KoPub돋움체 Bold" pitchFamily="18" charset="-127"/>
              </a:rPr>
              <a:t>기업의 자율적인 </a:t>
            </a:r>
            <a:r>
              <a:rPr lang="ko-KR" altLang="en-US" sz="1600" dirty="0" err="1" smtClean="0">
                <a:solidFill>
                  <a:schemeClr val="tx1"/>
                </a:solidFill>
                <a:latin typeface="KoPub돋움체 Bold" pitchFamily="18" charset="-127"/>
                <a:ea typeface="KoPub돋움체 Bold" pitchFamily="18" charset="-127"/>
              </a:rPr>
              <a:t>반부패</a:t>
            </a:r>
            <a:r>
              <a:rPr lang="en-US" altLang="ko-KR" sz="16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KoPub돋움체 Bold" pitchFamily="18" charset="-127"/>
                <a:ea typeface="KoPub돋움체 Bold" pitchFamily="18" charset="-127"/>
              </a:rPr>
              <a:t>·</a:t>
            </a:r>
            <a:r>
              <a:rPr lang="ko-KR" altLang="en-US" sz="16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KoPub돋움체 Bold" pitchFamily="18" charset="-127"/>
                <a:ea typeface="KoPub돋움체 Bold" pitchFamily="18" charset="-127"/>
                <a:cs typeface="Arial"/>
              </a:rPr>
              <a:t>청렴 노력</a:t>
            </a:r>
            <a:r>
              <a:rPr lang="ko-KR" altLang="en-US" sz="16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/>
                </a:solidFill>
                <a:latin typeface="KoPub돋움체 Medium" pitchFamily="18" charset="-127"/>
                <a:ea typeface="KoPub돋움체 Medium" pitchFamily="18" charset="-127"/>
                <a:cs typeface="Arial"/>
              </a:rPr>
              <a:t>이 형벌의 양형이나 과태료 가액 산정 시 반영되도록 함으로써</a:t>
            </a:r>
            <a:endParaRPr lang="en-US" altLang="ko-KR" sz="1600" dirty="0" smtClean="0">
              <a:solidFill>
                <a:schemeClr val="tx1"/>
              </a:solidFill>
              <a:latin typeface="KoPub돋움체 Medium" pitchFamily="18" charset="-127"/>
              <a:ea typeface="KoPub돋움체 Mediu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1600" dirty="0" smtClean="0">
                <a:solidFill>
                  <a:schemeClr val="tx1"/>
                </a:solidFill>
                <a:latin typeface="KoPub돋움체 Bold" pitchFamily="18" charset="-127"/>
                <a:ea typeface="KoPub돋움체 Bold" pitchFamily="18" charset="-127"/>
              </a:rPr>
              <a:t>민간부문의 청렴성 확보장치로 기능</a:t>
            </a:r>
            <a:endParaRPr lang="ko-KR" altLang="en-US" sz="1600" dirty="0">
              <a:solidFill>
                <a:schemeClr val="tx1"/>
              </a:solidFill>
              <a:latin typeface="KoPub돋움체 Bold" pitchFamily="18" charset="-127"/>
              <a:ea typeface="KoPub돋움체 Bold" pitchFamily="18" charset="-127"/>
            </a:endParaRPr>
          </a:p>
        </p:txBody>
      </p:sp>
      <p:grpSp>
        <p:nvGrpSpPr>
          <p:cNvPr id="6" name="그룹 87"/>
          <p:cNvGrpSpPr/>
          <p:nvPr/>
        </p:nvGrpSpPr>
        <p:grpSpPr>
          <a:xfrm>
            <a:off x="877888" y="1270251"/>
            <a:ext cx="7378700" cy="1720599"/>
            <a:chOff x="630238" y="3746751"/>
            <a:chExt cx="7378700" cy="1720599"/>
          </a:xfrm>
        </p:grpSpPr>
        <p:sp>
          <p:nvSpPr>
            <p:cNvPr id="85" name="모서리가 둥근 직사각형 84"/>
            <p:cNvSpPr/>
            <p:nvPr/>
          </p:nvSpPr>
          <p:spPr>
            <a:xfrm>
              <a:off x="630238" y="3746751"/>
              <a:ext cx="7378700" cy="1720599"/>
            </a:xfrm>
            <a:prstGeom prst="roundRect">
              <a:avLst>
                <a:gd name="adj" fmla="val 10976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rgbClr val="80992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t" anchorCtr="0"/>
            <a:lstStyle/>
            <a:p>
              <a:pPr>
                <a:spcAft>
                  <a:spcPts val="40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</a:pPr>
              <a:endParaRPr lang="en-US" altLang="ko-KR" sz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itchFamily="18" charset="-127"/>
                <a:ea typeface="KoPub돋움체 Light" pitchFamily="18" charset="-127"/>
              </a:endParaRPr>
            </a:p>
          </p:txBody>
        </p:sp>
        <p:grpSp>
          <p:nvGrpSpPr>
            <p:cNvPr id="7" name="그룹 24"/>
            <p:cNvGrpSpPr/>
            <p:nvPr/>
          </p:nvGrpSpPr>
          <p:grpSpPr>
            <a:xfrm>
              <a:off x="900606" y="3870004"/>
              <a:ext cx="7062294" cy="606746"/>
              <a:chOff x="2564352" y="1810970"/>
              <a:chExt cx="7062294" cy="606746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2878684" y="1882410"/>
                <a:ext cx="6747962" cy="535306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r>
                  <a:rPr lang="ko-KR" altLang="en-US" spc="-15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Medium" pitchFamily="18" charset="-127"/>
                    <a:ea typeface="KoPub돋움체 Medium" pitchFamily="18" charset="-127"/>
                  </a:rPr>
                  <a:t>종업원 등이 법인</a:t>
                </a:r>
                <a:r>
                  <a:rPr lang="en-US" altLang="ko-KR" spc="-15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Medium" pitchFamily="18" charset="-127"/>
                    <a:ea typeface="KoPub돋움체 Medium" pitchFamily="18" charset="-127"/>
                  </a:rPr>
                  <a:t>·</a:t>
                </a:r>
                <a:r>
                  <a:rPr lang="ko-KR" altLang="en-US" spc="-15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Medium" pitchFamily="18" charset="-127"/>
                    <a:ea typeface="KoPub돋움체 Medium" pitchFamily="18" charset="-127"/>
                  </a:rPr>
                  <a:t>단체 또는 개인의 업무에 관하여 위반행위를 한 경우</a:t>
                </a:r>
                <a:endParaRPr lang="en-US" altLang="ko-KR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pc="-15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Medium" pitchFamily="18" charset="-127"/>
                    <a:ea typeface="KoPub돋움체 Medium" pitchFamily="18" charset="-127"/>
                  </a:rPr>
                  <a:t>그 </a:t>
                </a:r>
                <a:r>
                  <a:rPr lang="ko-KR" altLang="en-US" spc="-15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itchFamily="18" charset="-127"/>
                    <a:ea typeface="KoPub돋움체 Bold" pitchFamily="18" charset="-127"/>
                  </a:rPr>
                  <a:t>행위자를 벌하는 외에 법인</a:t>
                </a:r>
                <a:r>
                  <a:rPr lang="en-US" altLang="ko-KR" spc="-15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itchFamily="18" charset="-127"/>
                    <a:ea typeface="KoPub돋움체 Bold" pitchFamily="18" charset="-127"/>
                  </a:rPr>
                  <a:t>·</a:t>
                </a:r>
                <a:r>
                  <a:rPr lang="ko-KR" altLang="en-US" spc="-15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itchFamily="18" charset="-127"/>
                    <a:ea typeface="KoPub돋움체 Bold" pitchFamily="18" charset="-127"/>
                  </a:rPr>
                  <a:t>단체 또는 개인</a:t>
                </a:r>
                <a:r>
                  <a:rPr lang="ko-KR" altLang="en-US" spc="-15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Medium" pitchFamily="18" charset="-127"/>
                    <a:ea typeface="KoPub돋움체 Medium" pitchFamily="18" charset="-127"/>
                  </a:rPr>
                  <a:t>에게도 벌금 또는 과태료 부과</a:t>
                </a:r>
                <a:endParaRPr lang="ko-KR" altLang="en-US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endParaRPr>
              </a:p>
            </p:txBody>
          </p:sp>
          <p:grpSp>
            <p:nvGrpSpPr>
              <p:cNvPr id="8" name="그룹 26"/>
              <p:cNvGrpSpPr/>
              <p:nvPr/>
            </p:nvGrpSpPr>
            <p:grpSpPr>
              <a:xfrm>
                <a:off x="2564352" y="1810970"/>
                <a:ext cx="289996" cy="243920"/>
                <a:chOff x="1787335" y="1436065"/>
                <a:chExt cx="353443" cy="297286"/>
              </a:xfrm>
            </p:grpSpPr>
            <p:sp>
              <p:nvSpPr>
                <p:cNvPr id="94" name="Freeform 5"/>
                <p:cNvSpPr>
                  <a:spLocks/>
                </p:cNvSpPr>
                <p:nvPr/>
              </p:nvSpPr>
              <p:spPr bwMode="auto">
                <a:xfrm>
                  <a:off x="1979423" y="1436065"/>
                  <a:ext cx="161355" cy="173485"/>
                </a:xfrm>
                <a:custGeom>
                  <a:avLst/>
                  <a:gdLst>
                    <a:gd name="T0" fmla="*/ 97 w 280"/>
                    <a:gd name="T1" fmla="*/ 277 h 302"/>
                    <a:gd name="T2" fmla="*/ 6 w 280"/>
                    <a:gd name="T3" fmla="*/ 183 h 302"/>
                    <a:gd name="T4" fmla="*/ 19 w 280"/>
                    <a:gd name="T5" fmla="*/ 104 h 302"/>
                    <a:gd name="T6" fmla="*/ 91 w 280"/>
                    <a:gd name="T7" fmla="*/ 36 h 302"/>
                    <a:gd name="T8" fmla="*/ 262 w 280"/>
                    <a:gd name="T9" fmla="*/ 109 h 302"/>
                    <a:gd name="T10" fmla="*/ 261 w 280"/>
                    <a:gd name="T11" fmla="*/ 189 h 302"/>
                    <a:gd name="T12" fmla="*/ 259 w 280"/>
                    <a:gd name="T13" fmla="*/ 196 h 302"/>
                    <a:gd name="T14" fmla="*/ 264 w 280"/>
                    <a:gd name="T15" fmla="*/ 196 h 302"/>
                    <a:gd name="T16" fmla="*/ 174 w 280"/>
                    <a:gd name="T17" fmla="*/ 276 h 302"/>
                    <a:gd name="T18" fmla="*/ 153 w 280"/>
                    <a:gd name="T19" fmla="*/ 282 h 302"/>
                    <a:gd name="T20" fmla="*/ 119 w 280"/>
                    <a:gd name="T21" fmla="*/ 275 h 302"/>
                    <a:gd name="T22" fmla="*/ 97 w 280"/>
                    <a:gd name="T23" fmla="*/ 277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0" h="302">
                      <a:moveTo>
                        <a:pt x="97" y="277"/>
                      </a:moveTo>
                      <a:cubicBezTo>
                        <a:pt x="82" y="300"/>
                        <a:pt x="6" y="183"/>
                        <a:pt x="6" y="183"/>
                      </a:cubicBezTo>
                      <a:cubicBezTo>
                        <a:pt x="0" y="165"/>
                        <a:pt x="18" y="103"/>
                        <a:pt x="19" y="104"/>
                      </a:cubicBezTo>
                      <a:cubicBezTo>
                        <a:pt x="13" y="89"/>
                        <a:pt x="74" y="31"/>
                        <a:pt x="91" y="36"/>
                      </a:cubicBezTo>
                      <a:cubicBezTo>
                        <a:pt x="90" y="0"/>
                        <a:pt x="271" y="41"/>
                        <a:pt x="262" y="109"/>
                      </a:cubicBezTo>
                      <a:cubicBezTo>
                        <a:pt x="270" y="112"/>
                        <a:pt x="280" y="194"/>
                        <a:pt x="261" y="189"/>
                      </a:cubicBezTo>
                      <a:cubicBezTo>
                        <a:pt x="258" y="191"/>
                        <a:pt x="257" y="194"/>
                        <a:pt x="259" y="196"/>
                      </a:cubicBezTo>
                      <a:cubicBezTo>
                        <a:pt x="260" y="194"/>
                        <a:pt x="262" y="194"/>
                        <a:pt x="264" y="196"/>
                      </a:cubicBezTo>
                      <a:cubicBezTo>
                        <a:pt x="249" y="215"/>
                        <a:pt x="189" y="302"/>
                        <a:pt x="174" y="276"/>
                      </a:cubicBezTo>
                      <a:cubicBezTo>
                        <a:pt x="170" y="284"/>
                        <a:pt x="155" y="276"/>
                        <a:pt x="153" y="282"/>
                      </a:cubicBezTo>
                      <a:cubicBezTo>
                        <a:pt x="154" y="282"/>
                        <a:pt x="117" y="279"/>
                        <a:pt x="119" y="275"/>
                      </a:cubicBezTo>
                      <a:cubicBezTo>
                        <a:pt x="120" y="275"/>
                        <a:pt x="102" y="278"/>
                        <a:pt x="97" y="277"/>
                      </a:cubicBezTo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600"/>
                </a:p>
              </p:txBody>
            </p:sp>
            <p:sp>
              <p:nvSpPr>
                <p:cNvPr id="95" name="Freeform 6"/>
                <p:cNvSpPr>
                  <a:spLocks/>
                </p:cNvSpPr>
                <p:nvPr/>
              </p:nvSpPr>
              <p:spPr bwMode="auto">
                <a:xfrm>
                  <a:off x="1787335" y="1439328"/>
                  <a:ext cx="292758" cy="294023"/>
                </a:xfrm>
                <a:custGeom>
                  <a:avLst/>
                  <a:gdLst>
                    <a:gd name="T0" fmla="*/ 140 w 389"/>
                    <a:gd name="T1" fmla="*/ 377 h 392"/>
                    <a:gd name="T2" fmla="*/ 24 w 389"/>
                    <a:gd name="T3" fmla="*/ 262 h 392"/>
                    <a:gd name="T4" fmla="*/ 22 w 389"/>
                    <a:gd name="T5" fmla="*/ 172 h 392"/>
                    <a:gd name="T6" fmla="*/ 76 w 389"/>
                    <a:gd name="T7" fmla="*/ 95 h 392"/>
                    <a:gd name="T8" fmla="*/ 164 w 389"/>
                    <a:gd name="T9" fmla="*/ 42 h 392"/>
                    <a:gd name="T10" fmla="*/ 175 w 389"/>
                    <a:gd name="T11" fmla="*/ 43 h 392"/>
                    <a:gd name="T12" fmla="*/ 179 w 389"/>
                    <a:gd name="T13" fmla="*/ 45 h 392"/>
                    <a:gd name="T14" fmla="*/ 180 w 389"/>
                    <a:gd name="T15" fmla="*/ 44 h 392"/>
                    <a:gd name="T16" fmla="*/ 328 w 389"/>
                    <a:gd name="T17" fmla="*/ 100 h 392"/>
                    <a:gd name="T18" fmla="*/ 359 w 389"/>
                    <a:gd name="T19" fmla="*/ 143 h 392"/>
                    <a:gd name="T20" fmla="*/ 362 w 389"/>
                    <a:gd name="T21" fmla="*/ 178 h 392"/>
                    <a:gd name="T22" fmla="*/ 358 w 389"/>
                    <a:gd name="T23" fmla="*/ 260 h 392"/>
                    <a:gd name="T24" fmla="*/ 355 w 389"/>
                    <a:gd name="T25" fmla="*/ 270 h 392"/>
                    <a:gd name="T26" fmla="*/ 362 w 389"/>
                    <a:gd name="T27" fmla="*/ 270 h 392"/>
                    <a:gd name="T28" fmla="*/ 362 w 389"/>
                    <a:gd name="T29" fmla="*/ 272 h 392"/>
                    <a:gd name="T30" fmla="*/ 314 w 389"/>
                    <a:gd name="T31" fmla="*/ 344 h 392"/>
                    <a:gd name="T32" fmla="*/ 313 w 389"/>
                    <a:gd name="T33" fmla="*/ 342 h 392"/>
                    <a:gd name="T34" fmla="*/ 300 w 389"/>
                    <a:gd name="T35" fmla="*/ 346 h 392"/>
                    <a:gd name="T36" fmla="*/ 281 w 389"/>
                    <a:gd name="T37" fmla="*/ 357 h 392"/>
                    <a:gd name="T38" fmla="*/ 242 w 389"/>
                    <a:gd name="T39" fmla="*/ 376 h 392"/>
                    <a:gd name="T40" fmla="*/ 234 w 389"/>
                    <a:gd name="T41" fmla="*/ 380 h 392"/>
                    <a:gd name="T42" fmla="*/ 213 w 389"/>
                    <a:gd name="T43" fmla="*/ 377 h 392"/>
                    <a:gd name="T44" fmla="*/ 169 w 389"/>
                    <a:gd name="T45" fmla="*/ 374 h 392"/>
                    <a:gd name="T46" fmla="*/ 160 w 389"/>
                    <a:gd name="T47" fmla="*/ 374 h 392"/>
                    <a:gd name="T48" fmla="*/ 140 w 389"/>
                    <a:gd name="T49" fmla="*/ 377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89" h="392">
                      <a:moveTo>
                        <a:pt x="140" y="377"/>
                      </a:moveTo>
                      <a:cubicBezTo>
                        <a:pt x="130" y="392"/>
                        <a:pt x="0" y="275"/>
                        <a:pt x="24" y="262"/>
                      </a:cubicBezTo>
                      <a:cubicBezTo>
                        <a:pt x="4" y="256"/>
                        <a:pt x="22" y="182"/>
                        <a:pt x="22" y="172"/>
                      </a:cubicBezTo>
                      <a:cubicBezTo>
                        <a:pt x="21" y="162"/>
                        <a:pt x="64" y="90"/>
                        <a:pt x="76" y="95"/>
                      </a:cubicBezTo>
                      <a:cubicBezTo>
                        <a:pt x="83" y="63"/>
                        <a:pt x="159" y="60"/>
                        <a:pt x="164" y="42"/>
                      </a:cubicBezTo>
                      <a:cubicBezTo>
                        <a:pt x="165" y="41"/>
                        <a:pt x="172" y="42"/>
                        <a:pt x="175" y="43"/>
                      </a:cubicBezTo>
                      <a:cubicBezTo>
                        <a:pt x="174" y="44"/>
                        <a:pt x="183" y="30"/>
                        <a:pt x="179" y="45"/>
                      </a:cubicBezTo>
                      <a:cubicBezTo>
                        <a:pt x="179" y="44"/>
                        <a:pt x="180" y="44"/>
                        <a:pt x="180" y="44"/>
                      </a:cubicBezTo>
                      <a:cubicBezTo>
                        <a:pt x="192" y="0"/>
                        <a:pt x="321" y="102"/>
                        <a:pt x="328" y="100"/>
                      </a:cubicBezTo>
                      <a:cubicBezTo>
                        <a:pt x="327" y="109"/>
                        <a:pt x="358" y="126"/>
                        <a:pt x="359" y="143"/>
                      </a:cubicBezTo>
                      <a:cubicBezTo>
                        <a:pt x="360" y="148"/>
                        <a:pt x="363" y="171"/>
                        <a:pt x="362" y="178"/>
                      </a:cubicBezTo>
                      <a:cubicBezTo>
                        <a:pt x="389" y="187"/>
                        <a:pt x="366" y="262"/>
                        <a:pt x="358" y="260"/>
                      </a:cubicBezTo>
                      <a:cubicBezTo>
                        <a:pt x="358" y="262"/>
                        <a:pt x="356" y="268"/>
                        <a:pt x="355" y="270"/>
                      </a:cubicBezTo>
                      <a:cubicBezTo>
                        <a:pt x="356" y="267"/>
                        <a:pt x="358" y="267"/>
                        <a:pt x="362" y="270"/>
                      </a:cubicBezTo>
                      <a:cubicBezTo>
                        <a:pt x="361" y="271"/>
                        <a:pt x="361" y="271"/>
                        <a:pt x="362" y="272"/>
                      </a:cubicBezTo>
                      <a:cubicBezTo>
                        <a:pt x="355" y="271"/>
                        <a:pt x="314" y="341"/>
                        <a:pt x="314" y="344"/>
                      </a:cubicBezTo>
                      <a:cubicBezTo>
                        <a:pt x="311" y="343"/>
                        <a:pt x="311" y="342"/>
                        <a:pt x="313" y="342"/>
                      </a:cubicBezTo>
                      <a:cubicBezTo>
                        <a:pt x="301" y="342"/>
                        <a:pt x="310" y="349"/>
                        <a:pt x="300" y="346"/>
                      </a:cubicBezTo>
                      <a:cubicBezTo>
                        <a:pt x="298" y="354"/>
                        <a:pt x="291" y="362"/>
                        <a:pt x="281" y="357"/>
                      </a:cubicBezTo>
                      <a:cubicBezTo>
                        <a:pt x="280" y="359"/>
                        <a:pt x="240" y="390"/>
                        <a:pt x="242" y="376"/>
                      </a:cubicBezTo>
                      <a:cubicBezTo>
                        <a:pt x="240" y="380"/>
                        <a:pt x="234" y="392"/>
                        <a:pt x="234" y="380"/>
                      </a:cubicBezTo>
                      <a:cubicBezTo>
                        <a:pt x="232" y="380"/>
                        <a:pt x="209" y="387"/>
                        <a:pt x="213" y="377"/>
                      </a:cubicBezTo>
                      <a:cubicBezTo>
                        <a:pt x="200" y="376"/>
                        <a:pt x="186" y="377"/>
                        <a:pt x="169" y="374"/>
                      </a:cubicBezTo>
                      <a:cubicBezTo>
                        <a:pt x="167" y="384"/>
                        <a:pt x="160" y="379"/>
                        <a:pt x="160" y="374"/>
                      </a:cubicBezTo>
                      <a:cubicBezTo>
                        <a:pt x="154" y="373"/>
                        <a:pt x="145" y="378"/>
                        <a:pt x="140" y="377"/>
                      </a:cubicBezTo>
                    </a:path>
                  </a:pathLst>
                </a:custGeom>
                <a:solidFill>
                  <a:srgbClr val="006CB6">
                    <a:alpha val="9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600"/>
                </a:p>
              </p:txBody>
            </p:sp>
          </p:grpSp>
        </p:grpSp>
        <p:grpSp>
          <p:nvGrpSpPr>
            <p:cNvPr id="9" name="그룹 24"/>
            <p:cNvGrpSpPr/>
            <p:nvPr/>
          </p:nvGrpSpPr>
          <p:grpSpPr>
            <a:xfrm>
              <a:off x="906462" y="4711700"/>
              <a:ext cx="7052769" cy="606744"/>
              <a:chOff x="2564352" y="1744297"/>
              <a:chExt cx="7052769" cy="606744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2869159" y="1815735"/>
                <a:ext cx="6747962" cy="535306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r>
                  <a:rPr lang="ko-KR" altLang="en-US" spc="-15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Medium" pitchFamily="18" charset="-127"/>
                    <a:ea typeface="KoPub돋움체 Medium" pitchFamily="18" charset="-127"/>
                  </a:rPr>
                  <a:t>다만</a:t>
                </a:r>
                <a:r>
                  <a:rPr lang="en-US" altLang="ko-KR" spc="-15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Medium" pitchFamily="18" charset="-127"/>
                    <a:ea typeface="KoPub돋움체 Medium" pitchFamily="18" charset="-127"/>
                  </a:rPr>
                  <a:t>, </a:t>
                </a:r>
                <a:r>
                  <a:rPr lang="ko-KR" altLang="en-US" spc="-15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Medium" pitchFamily="18" charset="-127"/>
                    <a:ea typeface="KoPub돋움체 Medium" pitchFamily="18" charset="-127"/>
                  </a:rPr>
                  <a:t>법인</a:t>
                </a:r>
                <a:r>
                  <a:rPr lang="en-US" altLang="ko-KR" spc="-15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Medium" pitchFamily="18" charset="-127"/>
                    <a:ea typeface="KoPub돋움체 Medium" pitchFamily="18" charset="-127"/>
                  </a:rPr>
                  <a:t>·</a:t>
                </a:r>
                <a:r>
                  <a:rPr lang="ko-KR" altLang="en-US" spc="-15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Medium" pitchFamily="18" charset="-127"/>
                    <a:ea typeface="KoPub돋움체 Medium" pitchFamily="18" charset="-127"/>
                  </a:rPr>
                  <a:t>단체 또는 개인이 그 위반행위를 방지하기 위하여 해당 업무에 관하여</a:t>
                </a:r>
                <a:endParaRPr lang="en-US" altLang="ko-KR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itchFamily="18" charset="-127"/>
                  <a:ea typeface="KoPub돋움체 Bold" pitchFamily="18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pc="-15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itchFamily="18" charset="-127"/>
                    <a:ea typeface="KoPub돋움체 Bold" pitchFamily="18" charset="-127"/>
                  </a:rPr>
                  <a:t>상당한 주의와 감독을 게을리하지 아니한 경우</a:t>
                </a:r>
                <a:r>
                  <a:rPr lang="ko-KR" altLang="en-US" spc="-15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Medium" pitchFamily="18" charset="-127"/>
                    <a:ea typeface="KoPub돋움체 Medium" pitchFamily="18" charset="-127"/>
                  </a:rPr>
                  <a:t> 사업주 </a:t>
                </a:r>
                <a:r>
                  <a:rPr lang="ko-KR" altLang="en-US" spc="-15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itchFamily="18" charset="-127"/>
                    <a:ea typeface="KoPub돋움체 Bold" pitchFamily="18" charset="-127"/>
                  </a:rPr>
                  <a:t>면책</a:t>
                </a:r>
                <a:endParaRPr lang="ko-KR" altLang="en-US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itchFamily="18" charset="-127"/>
                  <a:ea typeface="KoPub돋움체 Bold" pitchFamily="18" charset="-127"/>
                </a:endParaRPr>
              </a:p>
            </p:txBody>
          </p:sp>
          <p:grpSp>
            <p:nvGrpSpPr>
              <p:cNvPr id="10" name="그룹 26"/>
              <p:cNvGrpSpPr/>
              <p:nvPr/>
            </p:nvGrpSpPr>
            <p:grpSpPr>
              <a:xfrm>
                <a:off x="2564352" y="1744297"/>
                <a:ext cx="289996" cy="243919"/>
                <a:chOff x="1787335" y="1354801"/>
                <a:chExt cx="353443" cy="297284"/>
              </a:xfrm>
            </p:grpSpPr>
            <p:sp>
              <p:nvSpPr>
                <p:cNvPr id="90" name="Freeform 5"/>
                <p:cNvSpPr>
                  <a:spLocks/>
                </p:cNvSpPr>
                <p:nvPr/>
              </p:nvSpPr>
              <p:spPr bwMode="auto">
                <a:xfrm>
                  <a:off x="1979423" y="1354801"/>
                  <a:ext cx="161355" cy="173485"/>
                </a:xfrm>
                <a:custGeom>
                  <a:avLst/>
                  <a:gdLst>
                    <a:gd name="T0" fmla="*/ 97 w 280"/>
                    <a:gd name="T1" fmla="*/ 277 h 302"/>
                    <a:gd name="T2" fmla="*/ 6 w 280"/>
                    <a:gd name="T3" fmla="*/ 183 h 302"/>
                    <a:gd name="T4" fmla="*/ 19 w 280"/>
                    <a:gd name="T5" fmla="*/ 104 h 302"/>
                    <a:gd name="T6" fmla="*/ 91 w 280"/>
                    <a:gd name="T7" fmla="*/ 36 h 302"/>
                    <a:gd name="T8" fmla="*/ 262 w 280"/>
                    <a:gd name="T9" fmla="*/ 109 h 302"/>
                    <a:gd name="T10" fmla="*/ 261 w 280"/>
                    <a:gd name="T11" fmla="*/ 189 h 302"/>
                    <a:gd name="T12" fmla="*/ 259 w 280"/>
                    <a:gd name="T13" fmla="*/ 196 h 302"/>
                    <a:gd name="T14" fmla="*/ 264 w 280"/>
                    <a:gd name="T15" fmla="*/ 196 h 302"/>
                    <a:gd name="T16" fmla="*/ 174 w 280"/>
                    <a:gd name="T17" fmla="*/ 276 h 302"/>
                    <a:gd name="T18" fmla="*/ 153 w 280"/>
                    <a:gd name="T19" fmla="*/ 282 h 302"/>
                    <a:gd name="T20" fmla="*/ 119 w 280"/>
                    <a:gd name="T21" fmla="*/ 275 h 302"/>
                    <a:gd name="T22" fmla="*/ 97 w 280"/>
                    <a:gd name="T23" fmla="*/ 277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0" h="302">
                      <a:moveTo>
                        <a:pt x="97" y="277"/>
                      </a:moveTo>
                      <a:cubicBezTo>
                        <a:pt x="82" y="300"/>
                        <a:pt x="6" y="183"/>
                        <a:pt x="6" y="183"/>
                      </a:cubicBezTo>
                      <a:cubicBezTo>
                        <a:pt x="0" y="165"/>
                        <a:pt x="18" y="103"/>
                        <a:pt x="19" y="104"/>
                      </a:cubicBezTo>
                      <a:cubicBezTo>
                        <a:pt x="13" y="89"/>
                        <a:pt x="74" y="31"/>
                        <a:pt x="91" y="36"/>
                      </a:cubicBezTo>
                      <a:cubicBezTo>
                        <a:pt x="90" y="0"/>
                        <a:pt x="271" y="41"/>
                        <a:pt x="262" y="109"/>
                      </a:cubicBezTo>
                      <a:cubicBezTo>
                        <a:pt x="270" y="112"/>
                        <a:pt x="280" y="194"/>
                        <a:pt x="261" y="189"/>
                      </a:cubicBezTo>
                      <a:cubicBezTo>
                        <a:pt x="258" y="191"/>
                        <a:pt x="257" y="194"/>
                        <a:pt x="259" y="196"/>
                      </a:cubicBezTo>
                      <a:cubicBezTo>
                        <a:pt x="260" y="194"/>
                        <a:pt x="262" y="194"/>
                        <a:pt x="264" y="196"/>
                      </a:cubicBezTo>
                      <a:cubicBezTo>
                        <a:pt x="249" y="215"/>
                        <a:pt x="189" y="302"/>
                        <a:pt x="174" y="276"/>
                      </a:cubicBezTo>
                      <a:cubicBezTo>
                        <a:pt x="170" y="284"/>
                        <a:pt x="155" y="276"/>
                        <a:pt x="153" y="282"/>
                      </a:cubicBezTo>
                      <a:cubicBezTo>
                        <a:pt x="154" y="282"/>
                        <a:pt x="117" y="279"/>
                        <a:pt x="119" y="275"/>
                      </a:cubicBezTo>
                      <a:cubicBezTo>
                        <a:pt x="120" y="275"/>
                        <a:pt x="102" y="278"/>
                        <a:pt x="97" y="277"/>
                      </a:cubicBezTo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600"/>
                </a:p>
              </p:txBody>
            </p:sp>
            <p:sp>
              <p:nvSpPr>
                <p:cNvPr id="91" name="Freeform 6"/>
                <p:cNvSpPr>
                  <a:spLocks/>
                </p:cNvSpPr>
                <p:nvPr/>
              </p:nvSpPr>
              <p:spPr bwMode="auto">
                <a:xfrm>
                  <a:off x="1787335" y="1358062"/>
                  <a:ext cx="292758" cy="294023"/>
                </a:xfrm>
                <a:custGeom>
                  <a:avLst/>
                  <a:gdLst>
                    <a:gd name="T0" fmla="*/ 140 w 389"/>
                    <a:gd name="T1" fmla="*/ 377 h 392"/>
                    <a:gd name="T2" fmla="*/ 24 w 389"/>
                    <a:gd name="T3" fmla="*/ 262 h 392"/>
                    <a:gd name="T4" fmla="*/ 22 w 389"/>
                    <a:gd name="T5" fmla="*/ 172 h 392"/>
                    <a:gd name="T6" fmla="*/ 76 w 389"/>
                    <a:gd name="T7" fmla="*/ 95 h 392"/>
                    <a:gd name="T8" fmla="*/ 164 w 389"/>
                    <a:gd name="T9" fmla="*/ 42 h 392"/>
                    <a:gd name="T10" fmla="*/ 175 w 389"/>
                    <a:gd name="T11" fmla="*/ 43 h 392"/>
                    <a:gd name="T12" fmla="*/ 179 w 389"/>
                    <a:gd name="T13" fmla="*/ 45 h 392"/>
                    <a:gd name="T14" fmla="*/ 180 w 389"/>
                    <a:gd name="T15" fmla="*/ 44 h 392"/>
                    <a:gd name="T16" fmla="*/ 328 w 389"/>
                    <a:gd name="T17" fmla="*/ 100 h 392"/>
                    <a:gd name="T18" fmla="*/ 359 w 389"/>
                    <a:gd name="T19" fmla="*/ 143 h 392"/>
                    <a:gd name="T20" fmla="*/ 362 w 389"/>
                    <a:gd name="T21" fmla="*/ 178 h 392"/>
                    <a:gd name="T22" fmla="*/ 358 w 389"/>
                    <a:gd name="T23" fmla="*/ 260 h 392"/>
                    <a:gd name="T24" fmla="*/ 355 w 389"/>
                    <a:gd name="T25" fmla="*/ 270 h 392"/>
                    <a:gd name="T26" fmla="*/ 362 w 389"/>
                    <a:gd name="T27" fmla="*/ 270 h 392"/>
                    <a:gd name="T28" fmla="*/ 362 w 389"/>
                    <a:gd name="T29" fmla="*/ 272 h 392"/>
                    <a:gd name="T30" fmla="*/ 314 w 389"/>
                    <a:gd name="T31" fmla="*/ 344 h 392"/>
                    <a:gd name="T32" fmla="*/ 313 w 389"/>
                    <a:gd name="T33" fmla="*/ 342 h 392"/>
                    <a:gd name="T34" fmla="*/ 300 w 389"/>
                    <a:gd name="T35" fmla="*/ 346 h 392"/>
                    <a:gd name="T36" fmla="*/ 281 w 389"/>
                    <a:gd name="T37" fmla="*/ 357 h 392"/>
                    <a:gd name="T38" fmla="*/ 242 w 389"/>
                    <a:gd name="T39" fmla="*/ 376 h 392"/>
                    <a:gd name="T40" fmla="*/ 234 w 389"/>
                    <a:gd name="T41" fmla="*/ 380 h 392"/>
                    <a:gd name="T42" fmla="*/ 213 w 389"/>
                    <a:gd name="T43" fmla="*/ 377 h 392"/>
                    <a:gd name="T44" fmla="*/ 169 w 389"/>
                    <a:gd name="T45" fmla="*/ 374 h 392"/>
                    <a:gd name="T46" fmla="*/ 160 w 389"/>
                    <a:gd name="T47" fmla="*/ 374 h 392"/>
                    <a:gd name="T48" fmla="*/ 140 w 389"/>
                    <a:gd name="T49" fmla="*/ 377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89" h="392">
                      <a:moveTo>
                        <a:pt x="140" y="377"/>
                      </a:moveTo>
                      <a:cubicBezTo>
                        <a:pt x="130" y="392"/>
                        <a:pt x="0" y="275"/>
                        <a:pt x="24" y="262"/>
                      </a:cubicBezTo>
                      <a:cubicBezTo>
                        <a:pt x="4" y="256"/>
                        <a:pt x="22" y="182"/>
                        <a:pt x="22" y="172"/>
                      </a:cubicBezTo>
                      <a:cubicBezTo>
                        <a:pt x="21" y="162"/>
                        <a:pt x="64" y="90"/>
                        <a:pt x="76" y="95"/>
                      </a:cubicBezTo>
                      <a:cubicBezTo>
                        <a:pt x="83" y="63"/>
                        <a:pt x="159" y="60"/>
                        <a:pt x="164" y="42"/>
                      </a:cubicBezTo>
                      <a:cubicBezTo>
                        <a:pt x="165" y="41"/>
                        <a:pt x="172" y="42"/>
                        <a:pt x="175" y="43"/>
                      </a:cubicBezTo>
                      <a:cubicBezTo>
                        <a:pt x="174" y="44"/>
                        <a:pt x="183" y="30"/>
                        <a:pt x="179" y="45"/>
                      </a:cubicBezTo>
                      <a:cubicBezTo>
                        <a:pt x="179" y="44"/>
                        <a:pt x="180" y="44"/>
                        <a:pt x="180" y="44"/>
                      </a:cubicBezTo>
                      <a:cubicBezTo>
                        <a:pt x="192" y="0"/>
                        <a:pt x="321" y="102"/>
                        <a:pt x="328" y="100"/>
                      </a:cubicBezTo>
                      <a:cubicBezTo>
                        <a:pt x="327" y="109"/>
                        <a:pt x="358" y="126"/>
                        <a:pt x="359" y="143"/>
                      </a:cubicBezTo>
                      <a:cubicBezTo>
                        <a:pt x="360" y="148"/>
                        <a:pt x="363" y="171"/>
                        <a:pt x="362" y="178"/>
                      </a:cubicBezTo>
                      <a:cubicBezTo>
                        <a:pt x="389" y="187"/>
                        <a:pt x="366" y="262"/>
                        <a:pt x="358" y="260"/>
                      </a:cubicBezTo>
                      <a:cubicBezTo>
                        <a:pt x="358" y="262"/>
                        <a:pt x="356" y="268"/>
                        <a:pt x="355" y="270"/>
                      </a:cubicBezTo>
                      <a:cubicBezTo>
                        <a:pt x="356" y="267"/>
                        <a:pt x="358" y="267"/>
                        <a:pt x="362" y="270"/>
                      </a:cubicBezTo>
                      <a:cubicBezTo>
                        <a:pt x="361" y="271"/>
                        <a:pt x="361" y="271"/>
                        <a:pt x="362" y="272"/>
                      </a:cubicBezTo>
                      <a:cubicBezTo>
                        <a:pt x="355" y="271"/>
                        <a:pt x="314" y="341"/>
                        <a:pt x="314" y="344"/>
                      </a:cubicBezTo>
                      <a:cubicBezTo>
                        <a:pt x="311" y="343"/>
                        <a:pt x="311" y="342"/>
                        <a:pt x="313" y="342"/>
                      </a:cubicBezTo>
                      <a:cubicBezTo>
                        <a:pt x="301" y="342"/>
                        <a:pt x="310" y="349"/>
                        <a:pt x="300" y="346"/>
                      </a:cubicBezTo>
                      <a:cubicBezTo>
                        <a:pt x="298" y="354"/>
                        <a:pt x="291" y="362"/>
                        <a:pt x="281" y="357"/>
                      </a:cubicBezTo>
                      <a:cubicBezTo>
                        <a:pt x="280" y="359"/>
                        <a:pt x="240" y="390"/>
                        <a:pt x="242" y="376"/>
                      </a:cubicBezTo>
                      <a:cubicBezTo>
                        <a:pt x="240" y="380"/>
                        <a:pt x="234" y="392"/>
                        <a:pt x="234" y="380"/>
                      </a:cubicBezTo>
                      <a:cubicBezTo>
                        <a:pt x="232" y="380"/>
                        <a:pt x="209" y="387"/>
                        <a:pt x="213" y="377"/>
                      </a:cubicBezTo>
                      <a:cubicBezTo>
                        <a:pt x="200" y="376"/>
                        <a:pt x="186" y="377"/>
                        <a:pt x="169" y="374"/>
                      </a:cubicBezTo>
                      <a:cubicBezTo>
                        <a:pt x="167" y="384"/>
                        <a:pt x="160" y="379"/>
                        <a:pt x="160" y="374"/>
                      </a:cubicBezTo>
                      <a:cubicBezTo>
                        <a:pt x="154" y="373"/>
                        <a:pt x="145" y="378"/>
                        <a:pt x="140" y="377"/>
                      </a:cubicBezTo>
                    </a:path>
                  </a:pathLst>
                </a:custGeom>
                <a:solidFill>
                  <a:srgbClr val="006CB6">
                    <a:alpha val="9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600"/>
                </a:p>
              </p:txBody>
            </p:sp>
          </p:grpSp>
        </p:grpSp>
      </p:grpSp>
      <p:sp>
        <p:nvSpPr>
          <p:cNvPr id="50" name="직사각형 49"/>
          <p:cNvSpPr/>
          <p:nvPr/>
        </p:nvSpPr>
        <p:spPr>
          <a:xfrm>
            <a:off x="0" y="-1"/>
            <a:ext cx="9144000" cy="1125539"/>
          </a:xfrm>
          <a:prstGeom prst="rect">
            <a:avLst/>
          </a:prstGeom>
          <a:gradFill flip="none" rotWithShape="1">
            <a:gsLst>
              <a:gs pos="13000">
                <a:srgbClr val="0064A8"/>
              </a:gs>
              <a:gs pos="0">
                <a:srgbClr val="006CB6">
                  <a:alpha val="80000"/>
                </a:srgbClr>
              </a:gs>
              <a:gs pos="100000">
                <a:srgbClr val="00437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50"/>
          <p:cNvGrpSpPr/>
          <p:nvPr/>
        </p:nvGrpSpPr>
        <p:grpSpPr>
          <a:xfrm>
            <a:off x="0" y="0"/>
            <a:ext cx="9144000" cy="202223"/>
            <a:chOff x="0" y="0"/>
            <a:chExt cx="9144000" cy="279400"/>
          </a:xfrm>
        </p:grpSpPr>
        <p:sp>
          <p:nvSpPr>
            <p:cNvPr id="52" name="자유형 51"/>
            <p:cNvSpPr/>
            <p:nvPr/>
          </p:nvSpPr>
          <p:spPr>
            <a:xfrm rot="10800000">
              <a:off x="0" y="0"/>
              <a:ext cx="9144000" cy="2794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FCB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자유형 52"/>
            <p:cNvSpPr/>
            <p:nvPr/>
          </p:nvSpPr>
          <p:spPr>
            <a:xfrm rot="10800000" flipH="1">
              <a:off x="0" y="0"/>
              <a:ext cx="9144000" cy="1905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006C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68339" y="400051"/>
            <a:ext cx="2246312" cy="654049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r>
              <a:rPr lang="ko-KR" altLang="en-US" sz="2800" spc="-25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양벌규정</a:t>
            </a:r>
            <a:r>
              <a:rPr lang="ko-KR" altLang="en-US" sz="2800" spc="-2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endParaRPr lang="ko-KR" altLang="en-US" sz="2800" spc="-2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grpSp>
        <p:nvGrpSpPr>
          <p:cNvPr id="12" name="그룹 54"/>
          <p:cNvGrpSpPr/>
          <p:nvPr/>
        </p:nvGrpSpPr>
        <p:grpSpPr>
          <a:xfrm>
            <a:off x="611188" y="511839"/>
            <a:ext cx="0" cy="144721"/>
            <a:chOff x="516732" y="651669"/>
            <a:chExt cx="0" cy="256381"/>
          </a:xfrm>
        </p:grpSpPr>
        <p:cxnSp>
          <p:nvCxnSpPr>
            <p:cNvPr id="56" name="직선 연결선 55"/>
            <p:cNvCxnSpPr/>
            <p:nvPr/>
          </p:nvCxnSpPr>
          <p:spPr>
            <a:xfrm flipV="1">
              <a:off x="516732" y="651669"/>
              <a:ext cx="0" cy="130175"/>
            </a:xfrm>
            <a:prstGeom prst="line">
              <a:avLst/>
            </a:prstGeom>
            <a:ln w="69850">
              <a:solidFill>
                <a:srgbClr val="006C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/>
            <p:cNvCxnSpPr/>
            <p:nvPr/>
          </p:nvCxnSpPr>
          <p:spPr>
            <a:xfrm flipV="1">
              <a:off x="516732" y="777875"/>
              <a:ext cx="0" cy="130175"/>
            </a:xfrm>
            <a:prstGeom prst="line">
              <a:avLst/>
            </a:prstGeom>
            <a:ln w="69850">
              <a:solidFill>
                <a:srgbClr val="FCB8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그룹 57"/>
          <p:cNvGrpSpPr/>
          <p:nvPr/>
        </p:nvGrpSpPr>
        <p:grpSpPr>
          <a:xfrm>
            <a:off x="7543800" y="209733"/>
            <a:ext cx="1076339" cy="558617"/>
            <a:chOff x="7543800" y="209733"/>
            <a:chExt cx="1076339" cy="558617"/>
          </a:xfrm>
        </p:grpSpPr>
        <p:grpSp>
          <p:nvGrpSpPr>
            <p:cNvPr id="14" name="그룹 58"/>
            <p:cNvGrpSpPr/>
            <p:nvPr/>
          </p:nvGrpSpPr>
          <p:grpSpPr>
            <a:xfrm>
              <a:off x="7790361" y="652511"/>
              <a:ext cx="742451" cy="115839"/>
              <a:chOff x="7874602" y="245414"/>
              <a:chExt cx="627655" cy="97928"/>
            </a:xfrm>
          </p:grpSpPr>
          <p:sp>
            <p:nvSpPr>
              <p:cNvPr id="67" name="Freeform 5"/>
              <p:cNvSpPr>
                <a:spLocks/>
              </p:cNvSpPr>
              <p:nvPr/>
            </p:nvSpPr>
            <p:spPr bwMode="auto">
              <a:xfrm>
                <a:off x="7874602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68" name="Freeform 5"/>
              <p:cNvSpPr>
                <a:spLocks/>
              </p:cNvSpPr>
              <p:nvPr/>
            </p:nvSpPr>
            <p:spPr bwMode="auto">
              <a:xfrm>
                <a:off x="8008746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81" name="Freeform 5"/>
              <p:cNvSpPr>
                <a:spLocks/>
              </p:cNvSpPr>
              <p:nvPr/>
            </p:nvSpPr>
            <p:spPr bwMode="auto">
              <a:xfrm>
                <a:off x="8142890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96" name="Freeform 5"/>
              <p:cNvSpPr>
                <a:spLocks/>
              </p:cNvSpPr>
              <p:nvPr/>
            </p:nvSpPr>
            <p:spPr bwMode="auto">
              <a:xfrm>
                <a:off x="8277034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97" name="Freeform 5"/>
              <p:cNvSpPr>
                <a:spLocks/>
              </p:cNvSpPr>
              <p:nvPr/>
            </p:nvSpPr>
            <p:spPr bwMode="auto">
              <a:xfrm>
                <a:off x="8411177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</p:grpSp>
        <p:grpSp>
          <p:nvGrpSpPr>
            <p:cNvPr id="15" name="그룹 59"/>
            <p:cNvGrpSpPr/>
            <p:nvPr/>
          </p:nvGrpSpPr>
          <p:grpSpPr>
            <a:xfrm>
              <a:off x="7543800" y="209733"/>
              <a:ext cx="1076339" cy="466725"/>
              <a:chOff x="7543800" y="501833"/>
              <a:chExt cx="1076339" cy="466725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7543800" y="501833"/>
                <a:ext cx="1076339" cy="466725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r"/>
                <a:r>
                  <a:rPr lang="ko-KR" altLang="en-US" sz="1050" spc="-5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청탁금지법</a:t>
                </a:r>
                <a:r>
                  <a:rPr lang="en-US" altLang="ko-KR" sz="1100" spc="-5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/>
                </a:r>
                <a:br>
                  <a:rPr lang="en-US" altLang="ko-KR" sz="1100" spc="-5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</a:br>
                <a:r>
                  <a:rPr lang="ko-KR" altLang="en-US" sz="1100" spc="-5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주요내용</a:t>
                </a:r>
                <a:endParaRPr lang="ko-KR" altLang="en-US" sz="1100" spc="-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grpSp>
            <p:nvGrpSpPr>
              <p:cNvPr id="16" name="그룹 61"/>
              <p:cNvGrpSpPr/>
              <p:nvPr/>
            </p:nvGrpSpPr>
            <p:grpSpPr>
              <a:xfrm>
                <a:off x="7776211" y="542460"/>
                <a:ext cx="175978" cy="173830"/>
                <a:chOff x="3899707" y="2154288"/>
                <a:chExt cx="377224" cy="372618"/>
              </a:xfrm>
            </p:grpSpPr>
            <p:grpSp>
              <p:nvGrpSpPr>
                <p:cNvPr id="17" name="그룹 62"/>
                <p:cNvGrpSpPr/>
                <p:nvPr/>
              </p:nvGrpSpPr>
              <p:grpSpPr>
                <a:xfrm>
                  <a:off x="3899707" y="2154288"/>
                  <a:ext cx="377224" cy="372618"/>
                  <a:chOff x="4409144" y="2054269"/>
                  <a:chExt cx="1070339" cy="1057274"/>
                </a:xfrm>
              </p:grpSpPr>
              <p:sp>
                <p:nvSpPr>
                  <p:cNvPr id="65" name="Freeform 5"/>
                  <p:cNvSpPr>
                    <a:spLocks/>
                  </p:cNvSpPr>
                  <p:nvPr/>
                </p:nvSpPr>
                <p:spPr bwMode="auto">
                  <a:xfrm>
                    <a:off x="4925513" y="2054269"/>
                    <a:ext cx="553970" cy="595621"/>
                  </a:xfrm>
                  <a:custGeom>
                    <a:avLst/>
                    <a:gdLst>
                      <a:gd name="T0" fmla="*/ 97 w 280"/>
                      <a:gd name="T1" fmla="*/ 277 h 302"/>
                      <a:gd name="T2" fmla="*/ 6 w 280"/>
                      <a:gd name="T3" fmla="*/ 183 h 302"/>
                      <a:gd name="T4" fmla="*/ 19 w 280"/>
                      <a:gd name="T5" fmla="*/ 104 h 302"/>
                      <a:gd name="T6" fmla="*/ 91 w 280"/>
                      <a:gd name="T7" fmla="*/ 36 h 302"/>
                      <a:gd name="T8" fmla="*/ 262 w 280"/>
                      <a:gd name="T9" fmla="*/ 109 h 302"/>
                      <a:gd name="T10" fmla="*/ 261 w 280"/>
                      <a:gd name="T11" fmla="*/ 189 h 302"/>
                      <a:gd name="T12" fmla="*/ 259 w 280"/>
                      <a:gd name="T13" fmla="*/ 196 h 302"/>
                      <a:gd name="T14" fmla="*/ 264 w 280"/>
                      <a:gd name="T15" fmla="*/ 196 h 302"/>
                      <a:gd name="T16" fmla="*/ 174 w 280"/>
                      <a:gd name="T17" fmla="*/ 276 h 302"/>
                      <a:gd name="T18" fmla="*/ 153 w 280"/>
                      <a:gd name="T19" fmla="*/ 282 h 302"/>
                      <a:gd name="T20" fmla="*/ 119 w 280"/>
                      <a:gd name="T21" fmla="*/ 275 h 302"/>
                      <a:gd name="T22" fmla="*/ 97 w 280"/>
                      <a:gd name="T23" fmla="*/ 277 h 3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80" h="302">
                        <a:moveTo>
                          <a:pt x="97" y="277"/>
                        </a:moveTo>
                        <a:cubicBezTo>
                          <a:pt x="82" y="300"/>
                          <a:pt x="6" y="183"/>
                          <a:pt x="6" y="183"/>
                        </a:cubicBezTo>
                        <a:cubicBezTo>
                          <a:pt x="0" y="165"/>
                          <a:pt x="18" y="103"/>
                          <a:pt x="19" y="104"/>
                        </a:cubicBezTo>
                        <a:cubicBezTo>
                          <a:pt x="13" y="89"/>
                          <a:pt x="74" y="31"/>
                          <a:pt x="91" y="36"/>
                        </a:cubicBezTo>
                        <a:cubicBezTo>
                          <a:pt x="90" y="0"/>
                          <a:pt x="271" y="41"/>
                          <a:pt x="262" y="109"/>
                        </a:cubicBezTo>
                        <a:cubicBezTo>
                          <a:pt x="270" y="112"/>
                          <a:pt x="280" y="194"/>
                          <a:pt x="261" y="189"/>
                        </a:cubicBezTo>
                        <a:cubicBezTo>
                          <a:pt x="258" y="191"/>
                          <a:pt x="257" y="194"/>
                          <a:pt x="259" y="196"/>
                        </a:cubicBezTo>
                        <a:cubicBezTo>
                          <a:pt x="260" y="194"/>
                          <a:pt x="262" y="194"/>
                          <a:pt x="264" y="196"/>
                        </a:cubicBezTo>
                        <a:cubicBezTo>
                          <a:pt x="249" y="215"/>
                          <a:pt x="189" y="302"/>
                          <a:pt x="174" y="276"/>
                        </a:cubicBezTo>
                        <a:cubicBezTo>
                          <a:pt x="170" y="284"/>
                          <a:pt x="155" y="276"/>
                          <a:pt x="153" y="282"/>
                        </a:cubicBezTo>
                        <a:cubicBezTo>
                          <a:pt x="154" y="282"/>
                          <a:pt x="117" y="279"/>
                          <a:pt x="119" y="275"/>
                        </a:cubicBezTo>
                        <a:cubicBezTo>
                          <a:pt x="120" y="275"/>
                          <a:pt x="102" y="278"/>
                          <a:pt x="97" y="277"/>
                        </a:cubicBezTo>
                      </a:path>
                    </a:pathLst>
                  </a:custGeom>
                  <a:solidFill>
                    <a:srgbClr val="B2D234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  <p:sp>
                <p:nvSpPr>
                  <p:cNvPr id="66" name="Freeform 6"/>
                  <p:cNvSpPr>
                    <a:spLocks/>
                  </p:cNvSpPr>
                  <p:nvPr/>
                </p:nvSpPr>
                <p:spPr bwMode="auto">
                  <a:xfrm>
                    <a:off x="4409144" y="2102081"/>
                    <a:ext cx="1005113" cy="1009462"/>
                  </a:xfrm>
                  <a:custGeom>
                    <a:avLst/>
                    <a:gdLst>
                      <a:gd name="T0" fmla="*/ 140 w 389"/>
                      <a:gd name="T1" fmla="*/ 377 h 392"/>
                      <a:gd name="T2" fmla="*/ 24 w 389"/>
                      <a:gd name="T3" fmla="*/ 262 h 392"/>
                      <a:gd name="T4" fmla="*/ 22 w 389"/>
                      <a:gd name="T5" fmla="*/ 172 h 392"/>
                      <a:gd name="T6" fmla="*/ 76 w 389"/>
                      <a:gd name="T7" fmla="*/ 95 h 392"/>
                      <a:gd name="T8" fmla="*/ 164 w 389"/>
                      <a:gd name="T9" fmla="*/ 42 h 392"/>
                      <a:gd name="T10" fmla="*/ 175 w 389"/>
                      <a:gd name="T11" fmla="*/ 43 h 392"/>
                      <a:gd name="T12" fmla="*/ 179 w 389"/>
                      <a:gd name="T13" fmla="*/ 45 h 392"/>
                      <a:gd name="T14" fmla="*/ 180 w 389"/>
                      <a:gd name="T15" fmla="*/ 44 h 392"/>
                      <a:gd name="T16" fmla="*/ 328 w 389"/>
                      <a:gd name="T17" fmla="*/ 100 h 392"/>
                      <a:gd name="T18" fmla="*/ 359 w 389"/>
                      <a:gd name="T19" fmla="*/ 143 h 392"/>
                      <a:gd name="T20" fmla="*/ 362 w 389"/>
                      <a:gd name="T21" fmla="*/ 178 h 392"/>
                      <a:gd name="T22" fmla="*/ 358 w 389"/>
                      <a:gd name="T23" fmla="*/ 260 h 392"/>
                      <a:gd name="T24" fmla="*/ 355 w 389"/>
                      <a:gd name="T25" fmla="*/ 270 h 392"/>
                      <a:gd name="T26" fmla="*/ 362 w 389"/>
                      <a:gd name="T27" fmla="*/ 270 h 392"/>
                      <a:gd name="T28" fmla="*/ 362 w 389"/>
                      <a:gd name="T29" fmla="*/ 272 h 392"/>
                      <a:gd name="T30" fmla="*/ 314 w 389"/>
                      <a:gd name="T31" fmla="*/ 344 h 392"/>
                      <a:gd name="T32" fmla="*/ 313 w 389"/>
                      <a:gd name="T33" fmla="*/ 342 h 392"/>
                      <a:gd name="T34" fmla="*/ 300 w 389"/>
                      <a:gd name="T35" fmla="*/ 346 h 392"/>
                      <a:gd name="T36" fmla="*/ 281 w 389"/>
                      <a:gd name="T37" fmla="*/ 357 h 392"/>
                      <a:gd name="T38" fmla="*/ 242 w 389"/>
                      <a:gd name="T39" fmla="*/ 376 h 392"/>
                      <a:gd name="T40" fmla="*/ 234 w 389"/>
                      <a:gd name="T41" fmla="*/ 380 h 392"/>
                      <a:gd name="T42" fmla="*/ 213 w 389"/>
                      <a:gd name="T43" fmla="*/ 377 h 392"/>
                      <a:gd name="T44" fmla="*/ 169 w 389"/>
                      <a:gd name="T45" fmla="*/ 374 h 392"/>
                      <a:gd name="T46" fmla="*/ 160 w 389"/>
                      <a:gd name="T47" fmla="*/ 374 h 392"/>
                      <a:gd name="T48" fmla="*/ 140 w 389"/>
                      <a:gd name="T49" fmla="*/ 377 h 3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89" h="392">
                        <a:moveTo>
                          <a:pt x="140" y="377"/>
                        </a:moveTo>
                        <a:cubicBezTo>
                          <a:pt x="130" y="392"/>
                          <a:pt x="0" y="275"/>
                          <a:pt x="24" y="262"/>
                        </a:cubicBezTo>
                        <a:cubicBezTo>
                          <a:pt x="4" y="256"/>
                          <a:pt x="22" y="182"/>
                          <a:pt x="22" y="172"/>
                        </a:cubicBezTo>
                        <a:cubicBezTo>
                          <a:pt x="21" y="162"/>
                          <a:pt x="64" y="90"/>
                          <a:pt x="76" y="95"/>
                        </a:cubicBezTo>
                        <a:cubicBezTo>
                          <a:pt x="83" y="63"/>
                          <a:pt x="159" y="60"/>
                          <a:pt x="164" y="42"/>
                        </a:cubicBezTo>
                        <a:cubicBezTo>
                          <a:pt x="165" y="41"/>
                          <a:pt x="172" y="42"/>
                          <a:pt x="175" y="43"/>
                        </a:cubicBezTo>
                        <a:cubicBezTo>
                          <a:pt x="174" y="44"/>
                          <a:pt x="183" y="30"/>
                          <a:pt x="179" y="45"/>
                        </a:cubicBezTo>
                        <a:cubicBezTo>
                          <a:pt x="179" y="44"/>
                          <a:pt x="180" y="44"/>
                          <a:pt x="180" y="44"/>
                        </a:cubicBezTo>
                        <a:cubicBezTo>
                          <a:pt x="192" y="0"/>
                          <a:pt x="321" y="102"/>
                          <a:pt x="328" y="100"/>
                        </a:cubicBezTo>
                        <a:cubicBezTo>
                          <a:pt x="327" y="109"/>
                          <a:pt x="358" y="126"/>
                          <a:pt x="359" y="143"/>
                        </a:cubicBezTo>
                        <a:cubicBezTo>
                          <a:pt x="360" y="148"/>
                          <a:pt x="363" y="171"/>
                          <a:pt x="362" y="178"/>
                        </a:cubicBezTo>
                        <a:cubicBezTo>
                          <a:pt x="389" y="187"/>
                          <a:pt x="366" y="262"/>
                          <a:pt x="358" y="260"/>
                        </a:cubicBezTo>
                        <a:cubicBezTo>
                          <a:pt x="358" y="262"/>
                          <a:pt x="356" y="268"/>
                          <a:pt x="355" y="270"/>
                        </a:cubicBezTo>
                        <a:cubicBezTo>
                          <a:pt x="356" y="267"/>
                          <a:pt x="358" y="267"/>
                          <a:pt x="362" y="270"/>
                        </a:cubicBezTo>
                        <a:cubicBezTo>
                          <a:pt x="361" y="271"/>
                          <a:pt x="361" y="271"/>
                          <a:pt x="362" y="272"/>
                        </a:cubicBezTo>
                        <a:cubicBezTo>
                          <a:pt x="355" y="271"/>
                          <a:pt x="314" y="341"/>
                          <a:pt x="314" y="344"/>
                        </a:cubicBezTo>
                        <a:cubicBezTo>
                          <a:pt x="311" y="343"/>
                          <a:pt x="311" y="342"/>
                          <a:pt x="313" y="342"/>
                        </a:cubicBezTo>
                        <a:cubicBezTo>
                          <a:pt x="301" y="342"/>
                          <a:pt x="310" y="349"/>
                          <a:pt x="300" y="346"/>
                        </a:cubicBezTo>
                        <a:cubicBezTo>
                          <a:pt x="298" y="354"/>
                          <a:pt x="291" y="362"/>
                          <a:pt x="281" y="357"/>
                        </a:cubicBezTo>
                        <a:cubicBezTo>
                          <a:pt x="280" y="359"/>
                          <a:pt x="240" y="390"/>
                          <a:pt x="242" y="376"/>
                        </a:cubicBezTo>
                        <a:cubicBezTo>
                          <a:pt x="240" y="380"/>
                          <a:pt x="234" y="392"/>
                          <a:pt x="234" y="380"/>
                        </a:cubicBezTo>
                        <a:cubicBezTo>
                          <a:pt x="232" y="380"/>
                          <a:pt x="209" y="387"/>
                          <a:pt x="213" y="377"/>
                        </a:cubicBezTo>
                        <a:cubicBezTo>
                          <a:pt x="200" y="376"/>
                          <a:pt x="186" y="377"/>
                          <a:pt x="169" y="374"/>
                        </a:cubicBezTo>
                        <a:cubicBezTo>
                          <a:pt x="167" y="384"/>
                          <a:pt x="160" y="379"/>
                          <a:pt x="160" y="374"/>
                        </a:cubicBezTo>
                        <a:cubicBezTo>
                          <a:pt x="154" y="373"/>
                          <a:pt x="145" y="378"/>
                          <a:pt x="140" y="377"/>
                        </a:cubicBezTo>
                      </a:path>
                    </a:pathLst>
                  </a:custGeom>
                  <a:solidFill>
                    <a:srgbClr val="006CB6">
                      <a:alpha val="90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</p:grpSp>
            <p:sp>
              <p:nvSpPr>
                <p:cNvPr id="64" name="TextBox 63"/>
                <p:cNvSpPr txBox="1"/>
                <p:nvPr/>
              </p:nvSpPr>
              <p:spPr>
                <a:xfrm>
                  <a:off x="3981356" y="2276828"/>
                  <a:ext cx="174430" cy="18700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r>
                    <a:rPr lang="en-US" altLang="ko-KR" sz="600" spc="-10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ffectLst>
                        <a:outerShdw blurRad="127000" algn="ctr" rotWithShape="0">
                          <a:prstClr val="black">
                            <a:alpha val="25000"/>
                          </a:prstClr>
                        </a:outerShdw>
                      </a:effectLst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3</a:t>
                  </a:r>
                  <a:endParaRPr lang="ko-KR" altLang="en-US" sz="6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127000" algn="ctr" rotWithShape="0">
                        <a:prstClr val="black">
                          <a:alpha val="25000"/>
                        </a:prstClr>
                      </a:outerShdw>
                    </a:effectLst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="" xmlns:p14="http://schemas.microsoft.com/office/powerpoint/2010/main" val="23668072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직사각형 68"/>
          <p:cNvSpPr/>
          <p:nvPr/>
        </p:nvSpPr>
        <p:spPr>
          <a:xfrm>
            <a:off x="490833" y="2355851"/>
            <a:ext cx="3974123" cy="3703638"/>
          </a:xfrm>
          <a:prstGeom prst="rect">
            <a:avLst/>
          </a:prstGeom>
          <a:solidFill>
            <a:schemeClr val="bg1">
              <a:alpha val="99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475985" y="1807842"/>
            <a:ext cx="4006920" cy="531372"/>
          </a:xfrm>
          <a:prstGeom prst="rect">
            <a:avLst/>
          </a:prstGeom>
          <a:solidFill>
            <a:srgbClr val="1A61B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28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부정청탁의 금지</a:t>
            </a:r>
            <a:endParaRPr lang="ko-KR" altLang="en-US" sz="28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pSp>
        <p:nvGrpSpPr>
          <p:cNvPr id="2" name="Group 28"/>
          <p:cNvGrpSpPr>
            <a:grpSpLocks noChangeAspect="1"/>
          </p:cNvGrpSpPr>
          <p:nvPr/>
        </p:nvGrpSpPr>
        <p:grpSpPr bwMode="auto">
          <a:xfrm>
            <a:off x="1234193" y="3615196"/>
            <a:ext cx="2476032" cy="1212634"/>
            <a:chOff x="4827" y="3003"/>
            <a:chExt cx="626" cy="283"/>
          </a:xfrm>
          <a:solidFill>
            <a:srgbClr val="1A61B1"/>
          </a:solidFill>
        </p:grpSpPr>
        <p:sp>
          <p:nvSpPr>
            <p:cNvPr id="56" name="Freeform 29"/>
            <p:cNvSpPr>
              <a:spLocks/>
            </p:cNvSpPr>
            <p:nvPr/>
          </p:nvSpPr>
          <p:spPr bwMode="auto">
            <a:xfrm>
              <a:off x="5146" y="3102"/>
              <a:ext cx="3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  <a:gd name="T4" fmla="*/ 3 w 3"/>
                <a:gd name="T5" fmla="*/ 3 w 3"/>
                <a:gd name="T6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extLst/>
          </p:spPr>
          <p:txBody>
            <a:bodyPr wrap="none" rtlCol="0" anchor="ctr">
              <a:noAutofit/>
            </a:bodyPr>
            <a:lstStyle/>
            <a:p>
              <a:pPr algn="ctr"/>
              <a:endParaRPr lang="ko-KR" altLang="en-US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57" name="Freeform 30"/>
            <p:cNvSpPr>
              <a:spLocks/>
            </p:cNvSpPr>
            <p:nvPr/>
          </p:nvSpPr>
          <p:spPr bwMode="auto">
            <a:xfrm>
              <a:off x="5131" y="3244"/>
              <a:ext cx="32" cy="42"/>
            </a:xfrm>
            <a:custGeom>
              <a:avLst/>
              <a:gdLst>
                <a:gd name="T0" fmla="*/ 29 w 32"/>
                <a:gd name="T1" fmla="*/ 34 h 42"/>
                <a:gd name="T2" fmla="*/ 29 w 32"/>
                <a:gd name="T3" fmla="*/ 36 h 42"/>
                <a:gd name="T4" fmla="*/ 28 w 32"/>
                <a:gd name="T5" fmla="*/ 36 h 42"/>
                <a:gd name="T6" fmla="*/ 28 w 32"/>
                <a:gd name="T7" fmla="*/ 36 h 42"/>
                <a:gd name="T8" fmla="*/ 23 w 32"/>
                <a:gd name="T9" fmla="*/ 39 h 42"/>
                <a:gd name="T10" fmla="*/ 18 w 32"/>
                <a:gd name="T11" fmla="*/ 42 h 42"/>
                <a:gd name="T12" fmla="*/ 12 w 32"/>
                <a:gd name="T13" fmla="*/ 40 h 42"/>
                <a:gd name="T14" fmla="*/ 6 w 32"/>
                <a:gd name="T15" fmla="*/ 37 h 42"/>
                <a:gd name="T16" fmla="*/ 3 w 32"/>
                <a:gd name="T17" fmla="*/ 36 h 42"/>
                <a:gd name="T18" fmla="*/ 0 w 32"/>
                <a:gd name="T19" fmla="*/ 33 h 42"/>
                <a:gd name="T20" fmla="*/ 0 w 32"/>
                <a:gd name="T21" fmla="*/ 33 h 42"/>
                <a:gd name="T22" fmla="*/ 1 w 32"/>
                <a:gd name="T23" fmla="*/ 31 h 42"/>
                <a:gd name="T24" fmla="*/ 11 w 32"/>
                <a:gd name="T25" fmla="*/ 0 h 42"/>
                <a:gd name="T26" fmla="*/ 11 w 32"/>
                <a:gd name="T27" fmla="*/ 0 h 42"/>
                <a:gd name="T28" fmla="*/ 12 w 32"/>
                <a:gd name="T29" fmla="*/ 1 h 42"/>
                <a:gd name="T30" fmla="*/ 12 w 32"/>
                <a:gd name="T31" fmla="*/ 1 h 42"/>
                <a:gd name="T32" fmla="*/ 15 w 32"/>
                <a:gd name="T33" fmla="*/ 4 h 42"/>
                <a:gd name="T34" fmla="*/ 15 w 32"/>
                <a:gd name="T35" fmla="*/ 4 h 42"/>
                <a:gd name="T36" fmla="*/ 17 w 32"/>
                <a:gd name="T37" fmla="*/ 6 h 42"/>
                <a:gd name="T38" fmla="*/ 17 w 32"/>
                <a:gd name="T39" fmla="*/ 6 h 42"/>
                <a:gd name="T40" fmla="*/ 20 w 32"/>
                <a:gd name="T41" fmla="*/ 8 h 42"/>
                <a:gd name="T42" fmla="*/ 20 w 32"/>
                <a:gd name="T43" fmla="*/ 8 h 42"/>
                <a:gd name="T44" fmla="*/ 20 w 32"/>
                <a:gd name="T45" fmla="*/ 8 h 42"/>
                <a:gd name="T46" fmla="*/ 20 w 32"/>
                <a:gd name="T47" fmla="*/ 8 h 42"/>
                <a:gd name="T48" fmla="*/ 23 w 32"/>
                <a:gd name="T49" fmla="*/ 11 h 42"/>
                <a:gd name="T50" fmla="*/ 23 w 32"/>
                <a:gd name="T51" fmla="*/ 11 h 42"/>
                <a:gd name="T52" fmla="*/ 26 w 32"/>
                <a:gd name="T53" fmla="*/ 12 h 42"/>
                <a:gd name="T54" fmla="*/ 26 w 32"/>
                <a:gd name="T55" fmla="*/ 12 h 42"/>
                <a:gd name="T56" fmla="*/ 31 w 32"/>
                <a:gd name="T57" fmla="*/ 17 h 42"/>
                <a:gd name="T58" fmla="*/ 32 w 32"/>
                <a:gd name="T59" fmla="*/ 23 h 42"/>
                <a:gd name="T60" fmla="*/ 31 w 32"/>
                <a:gd name="T61" fmla="*/ 29 h 42"/>
                <a:gd name="T62" fmla="*/ 29 w 32"/>
                <a:gd name="T63" fmla="*/ 34 h 42"/>
                <a:gd name="T64" fmla="*/ 29 w 32"/>
                <a:gd name="T65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42">
                  <a:moveTo>
                    <a:pt x="29" y="34"/>
                  </a:moveTo>
                  <a:lnTo>
                    <a:pt x="29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3" y="39"/>
                  </a:lnTo>
                  <a:lnTo>
                    <a:pt x="18" y="42"/>
                  </a:lnTo>
                  <a:lnTo>
                    <a:pt x="12" y="40"/>
                  </a:lnTo>
                  <a:lnTo>
                    <a:pt x="6" y="37"/>
                  </a:lnTo>
                  <a:lnTo>
                    <a:pt x="3" y="3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3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31" y="17"/>
                  </a:lnTo>
                  <a:lnTo>
                    <a:pt x="32" y="23"/>
                  </a:lnTo>
                  <a:lnTo>
                    <a:pt x="31" y="29"/>
                  </a:lnTo>
                  <a:lnTo>
                    <a:pt x="29" y="34"/>
                  </a:lnTo>
                  <a:lnTo>
                    <a:pt x="29" y="34"/>
                  </a:lnTo>
                  <a:close/>
                </a:path>
              </a:pathLst>
            </a:custGeom>
            <a:grpFill/>
            <a:extLst/>
          </p:spPr>
          <p:txBody>
            <a:bodyPr wrap="none" rtlCol="0" anchor="ctr">
              <a:noAutofit/>
            </a:bodyPr>
            <a:lstStyle/>
            <a:p>
              <a:pPr algn="ctr"/>
              <a:endParaRPr lang="ko-KR" altLang="en-US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58" name="Freeform 31"/>
            <p:cNvSpPr>
              <a:spLocks/>
            </p:cNvSpPr>
            <p:nvPr/>
          </p:nvSpPr>
          <p:spPr bwMode="auto">
            <a:xfrm>
              <a:off x="4932" y="3048"/>
              <a:ext cx="358" cy="221"/>
            </a:xfrm>
            <a:custGeom>
              <a:avLst/>
              <a:gdLst>
                <a:gd name="T0" fmla="*/ 344 w 358"/>
                <a:gd name="T1" fmla="*/ 183 h 221"/>
                <a:gd name="T2" fmla="*/ 330 w 358"/>
                <a:gd name="T3" fmla="*/ 177 h 221"/>
                <a:gd name="T4" fmla="*/ 286 w 358"/>
                <a:gd name="T5" fmla="*/ 144 h 221"/>
                <a:gd name="T6" fmla="*/ 277 w 358"/>
                <a:gd name="T7" fmla="*/ 136 h 221"/>
                <a:gd name="T8" fmla="*/ 217 w 358"/>
                <a:gd name="T9" fmla="*/ 99 h 221"/>
                <a:gd name="T10" fmla="*/ 274 w 358"/>
                <a:gd name="T11" fmla="*/ 144 h 221"/>
                <a:gd name="T12" fmla="*/ 283 w 358"/>
                <a:gd name="T13" fmla="*/ 150 h 221"/>
                <a:gd name="T14" fmla="*/ 303 w 358"/>
                <a:gd name="T15" fmla="*/ 168 h 221"/>
                <a:gd name="T16" fmla="*/ 308 w 358"/>
                <a:gd name="T17" fmla="*/ 171 h 221"/>
                <a:gd name="T18" fmla="*/ 311 w 358"/>
                <a:gd name="T19" fmla="*/ 174 h 221"/>
                <a:gd name="T20" fmla="*/ 314 w 358"/>
                <a:gd name="T21" fmla="*/ 196 h 221"/>
                <a:gd name="T22" fmla="*/ 308 w 358"/>
                <a:gd name="T23" fmla="*/ 200 h 221"/>
                <a:gd name="T24" fmla="*/ 289 w 358"/>
                <a:gd name="T25" fmla="*/ 197 h 221"/>
                <a:gd name="T26" fmla="*/ 288 w 358"/>
                <a:gd name="T27" fmla="*/ 196 h 221"/>
                <a:gd name="T28" fmla="*/ 285 w 358"/>
                <a:gd name="T29" fmla="*/ 194 h 221"/>
                <a:gd name="T30" fmla="*/ 283 w 358"/>
                <a:gd name="T31" fmla="*/ 193 h 221"/>
                <a:gd name="T32" fmla="*/ 274 w 358"/>
                <a:gd name="T33" fmla="*/ 185 h 221"/>
                <a:gd name="T34" fmla="*/ 267 w 358"/>
                <a:gd name="T35" fmla="*/ 180 h 221"/>
                <a:gd name="T36" fmla="*/ 197 w 358"/>
                <a:gd name="T37" fmla="*/ 125 h 221"/>
                <a:gd name="T38" fmla="*/ 241 w 358"/>
                <a:gd name="T39" fmla="*/ 169 h 221"/>
                <a:gd name="T40" fmla="*/ 250 w 358"/>
                <a:gd name="T41" fmla="*/ 177 h 221"/>
                <a:gd name="T42" fmla="*/ 261 w 358"/>
                <a:gd name="T43" fmla="*/ 186 h 221"/>
                <a:gd name="T44" fmla="*/ 264 w 358"/>
                <a:gd name="T45" fmla="*/ 188 h 221"/>
                <a:gd name="T46" fmla="*/ 274 w 358"/>
                <a:gd name="T47" fmla="*/ 197 h 221"/>
                <a:gd name="T48" fmla="*/ 272 w 358"/>
                <a:gd name="T49" fmla="*/ 215 h 221"/>
                <a:gd name="T50" fmla="*/ 255 w 358"/>
                <a:gd name="T51" fmla="*/ 221 h 221"/>
                <a:gd name="T52" fmla="*/ 247 w 358"/>
                <a:gd name="T53" fmla="*/ 215 h 221"/>
                <a:gd name="T54" fmla="*/ 244 w 358"/>
                <a:gd name="T55" fmla="*/ 213 h 221"/>
                <a:gd name="T56" fmla="*/ 217 w 358"/>
                <a:gd name="T57" fmla="*/ 193 h 221"/>
                <a:gd name="T58" fmla="*/ 210 w 358"/>
                <a:gd name="T59" fmla="*/ 177 h 221"/>
                <a:gd name="T60" fmla="*/ 191 w 358"/>
                <a:gd name="T61" fmla="*/ 165 h 221"/>
                <a:gd name="T62" fmla="*/ 175 w 358"/>
                <a:gd name="T63" fmla="*/ 160 h 221"/>
                <a:gd name="T64" fmla="*/ 163 w 358"/>
                <a:gd name="T65" fmla="*/ 146 h 221"/>
                <a:gd name="T66" fmla="*/ 141 w 358"/>
                <a:gd name="T67" fmla="*/ 150 h 221"/>
                <a:gd name="T68" fmla="*/ 128 w 358"/>
                <a:gd name="T69" fmla="*/ 141 h 221"/>
                <a:gd name="T70" fmla="*/ 111 w 358"/>
                <a:gd name="T71" fmla="*/ 138 h 221"/>
                <a:gd name="T72" fmla="*/ 95 w 358"/>
                <a:gd name="T73" fmla="*/ 141 h 221"/>
                <a:gd name="T74" fmla="*/ 77 w 358"/>
                <a:gd name="T75" fmla="*/ 130 h 221"/>
                <a:gd name="T76" fmla="*/ 56 w 358"/>
                <a:gd name="T77" fmla="*/ 144 h 221"/>
                <a:gd name="T78" fmla="*/ 1 w 358"/>
                <a:gd name="T79" fmla="*/ 114 h 221"/>
                <a:gd name="T80" fmla="*/ 56 w 358"/>
                <a:gd name="T81" fmla="*/ 11 h 221"/>
                <a:gd name="T82" fmla="*/ 92 w 358"/>
                <a:gd name="T83" fmla="*/ 21 h 221"/>
                <a:gd name="T84" fmla="*/ 166 w 358"/>
                <a:gd name="T85" fmla="*/ 2 h 221"/>
                <a:gd name="T86" fmla="*/ 159 w 358"/>
                <a:gd name="T87" fmla="*/ 10 h 221"/>
                <a:gd name="T88" fmla="*/ 108 w 358"/>
                <a:gd name="T89" fmla="*/ 50 h 221"/>
                <a:gd name="T90" fmla="*/ 119 w 358"/>
                <a:gd name="T91" fmla="*/ 79 h 221"/>
                <a:gd name="T92" fmla="*/ 150 w 358"/>
                <a:gd name="T93" fmla="*/ 82 h 221"/>
                <a:gd name="T94" fmla="*/ 205 w 358"/>
                <a:gd name="T95" fmla="*/ 58 h 221"/>
                <a:gd name="T96" fmla="*/ 217 w 358"/>
                <a:gd name="T97" fmla="*/ 54 h 221"/>
                <a:gd name="T98" fmla="*/ 224 w 358"/>
                <a:gd name="T99" fmla="*/ 54 h 221"/>
                <a:gd name="T100" fmla="*/ 349 w 358"/>
                <a:gd name="T101" fmla="*/ 152 h 221"/>
                <a:gd name="T102" fmla="*/ 358 w 358"/>
                <a:gd name="T103" fmla="*/ 17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8" h="221">
                  <a:moveTo>
                    <a:pt x="355" y="177"/>
                  </a:moveTo>
                  <a:lnTo>
                    <a:pt x="355" y="177"/>
                  </a:lnTo>
                  <a:lnTo>
                    <a:pt x="355" y="177"/>
                  </a:lnTo>
                  <a:lnTo>
                    <a:pt x="350" y="182"/>
                  </a:lnTo>
                  <a:lnTo>
                    <a:pt x="344" y="183"/>
                  </a:lnTo>
                  <a:lnTo>
                    <a:pt x="338" y="183"/>
                  </a:lnTo>
                  <a:lnTo>
                    <a:pt x="332" y="180"/>
                  </a:lnTo>
                  <a:lnTo>
                    <a:pt x="332" y="180"/>
                  </a:lnTo>
                  <a:lnTo>
                    <a:pt x="330" y="177"/>
                  </a:lnTo>
                  <a:lnTo>
                    <a:pt x="330" y="177"/>
                  </a:lnTo>
                  <a:lnTo>
                    <a:pt x="305" y="158"/>
                  </a:lnTo>
                  <a:lnTo>
                    <a:pt x="305" y="158"/>
                  </a:lnTo>
                  <a:lnTo>
                    <a:pt x="300" y="154"/>
                  </a:lnTo>
                  <a:lnTo>
                    <a:pt x="300" y="154"/>
                  </a:lnTo>
                  <a:lnTo>
                    <a:pt x="286" y="144"/>
                  </a:lnTo>
                  <a:lnTo>
                    <a:pt x="286" y="144"/>
                  </a:lnTo>
                  <a:lnTo>
                    <a:pt x="285" y="143"/>
                  </a:lnTo>
                  <a:lnTo>
                    <a:pt x="285" y="143"/>
                  </a:lnTo>
                  <a:lnTo>
                    <a:pt x="277" y="136"/>
                  </a:lnTo>
                  <a:lnTo>
                    <a:pt x="277" y="136"/>
                  </a:lnTo>
                  <a:lnTo>
                    <a:pt x="225" y="96"/>
                  </a:lnTo>
                  <a:lnTo>
                    <a:pt x="225" y="96"/>
                  </a:lnTo>
                  <a:lnTo>
                    <a:pt x="222" y="94"/>
                  </a:lnTo>
                  <a:lnTo>
                    <a:pt x="219" y="96"/>
                  </a:lnTo>
                  <a:lnTo>
                    <a:pt x="217" y="99"/>
                  </a:lnTo>
                  <a:lnTo>
                    <a:pt x="221" y="102"/>
                  </a:lnTo>
                  <a:lnTo>
                    <a:pt x="221" y="102"/>
                  </a:lnTo>
                  <a:lnTo>
                    <a:pt x="271" y="143"/>
                  </a:lnTo>
                  <a:lnTo>
                    <a:pt x="271" y="143"/>
                  </a:lnTo>
                  <a:lnTo>
                    <a:pt x="274" y="144"/>
                  </a:lnTo>
                  <a:lnTo>
                    <a:pt x="274" y="144"/>
                  </a:lnTo>
                  <a:lnTo>
                    <a:pt x="277" y="147"/>
                  </a:lnTo>
                  <a:lnTo>
                    <a:pt x="277" y="147"/>
                  </a:lnTo>
                  <a:lnTo>
                    <a:pt x="283" y="150"/>
                  </a:lnTo>
                  <a:lnTo>
                    <a:pt x="283" y="150"/>
                  </a:lnTo>
                  <a:lnTo>
                    <a:pt x="285" y="154"/>
                  </a:lnTo>
                  <a:lnTo>
                    <a:pt x="285" y="154"/>
                  </a:lnTo>
                  <a:lnTo>
                    <a:pt x="300" y="166"/>
                  </a:lnTo>
                  <a:lnTo>
                    <a:pt x="300" y="166"/>
                  </a:lnTo>
                  <a:lnTo>
                    <a:pt x="303" y="168"/>
                  </a:lnTo>
                  <a:lnTo>
                    <a:pt x="303" y="168"/>
                  </a:lnTo>
                  <a:lnTo>
                    <a:pt x="307" y="169"/>
                  </a:lnTo>
                  <a:lnTo>
                    <a:pt x="307" y="169"/>
                  </a:lnTo>
                  <a:lnTo>
                    <a:pt x="308" y="171"/>
                  </a:lnTo>
                  <a:lnTo>
                    <a:pt x="308" y="171"/>
                  </a:lnTo>
                  <a:lnTo>
                    <a:pt x="308" y="171"/>
                  </a:lnTo>
                  <a:lnTo>
                    <a:pt x="308" y="171"/>
                  </a:lnTo>
                  <a:lnTo>
                    <a:pt x="308" y="171"/>
                  </a:lnTo>
                  <a:lnTo>
                    <a:pt x="308" y="171"/>
                  </a:lnTo>
                  <a:lnTo>
                    <a:pt x="311" y="174"/>
                  </a:lnTo>
                  <a:lnTo>
                    <a:pt x="311" y="174"/>
                  </a:lnTo>
                  <a:lnTo>
                    <a:pt x="314" y="179"/>
                  </a:lnTo>
                  <a:lnTo>
                    <a:pt x="318" y="183"/>
                  </a:lnTo>
                  <a:lnTo>
                    <a:pt x="316" y="190"/>
                  </a:lnTo>
                  <a:lnTo>
                    <a:pt x="314" y="196"/>
                  </a:lnTo>
                  <a:lnTo>
                    <a:pt x="313" y="196"/>
                  </a:lnTo>
                  <a:lnTo>
                    <a:pt x="313" y="196"/>
                  </a:lnTo>
                  <a:lnTo>
                    <a:pt x="313" y="196"/>
                  </a:lnTo>
                  <a:lnTo>
                    <a:pt x="313" y="196"/>
                  </a:lnTo>
                  <a:lnTo>
                    <a:pt x="308" y="200"/>
                  </a:lnTo>
                  <a:lnTo>
                    <a:pt x="303" y="202"/>
                  </a:lnTo>
                  <a:lnTo>
                    <a:pt x="297" y="202"/>
                  </a:lnTo>
                  <a:lnTo>
                    <a:pt x="291" y="199"/>
                  </a:lnTo>
                  <a:lnTo>
                    <a:pt x="291" y="199"/>
                  </a:lnTo>
                  <a:lnTo>
                    <a:pt x="289" y="197"/>
                  </a:lnTo>
                  <a:lnTo>
                    <a:pt x="289" y="197"/>
                  </a:lnTo>
                  <a:lnTo>
                    <a:pt x="288" y="196"/>
                  </a:lnTo>
                  <a:lnTo>
                    <a:pt x="288" y="196"/>
                  </a:lnTo>
                  <a:lnTo>
                    <a:pt x="288" y="196"/>
                  </a:lnTo>
                  <a:lnTo>
                    <a:pt x="288" y="196"/>
                  </a:lnTo>
                  <a:lnTo>
                    <a:pt x="286" y="194"/>
                  </a:lnTo>
                  <a:lnTo>
                    <a:pt x="286" y="194"/>
                  </a:lnTo>
                  <a:lnTo>
                    <a:pt x="286" y="194"/>
                  </a:lnTo>
                  <a:lnTo>
                    <a:pt x="286" y="194"/>
                  </a:lnTo>
                  <a:lnTo>
                    <a:pt x="285" y="194"/>
                  </a:lnTo>
                  <a:lnTo>
                    <a:pt x="285" y="194"/>
                  </a:lnTo>
                  <a:lnTo>
                    <a:pt x="283" y="193"/>
                  </a:lnTo>
                  <a:lnTo>
                    <a:pt x="283" y="193"/>
                  </a:lnTo>
                  <a:lnTo>
                    <a:pt x="283" y="193"/>
                  </a:lnTo>
                  <a:lnTo>
                    <a:pt x="283" y="193"/>
                  </a:lnTo>
                  <a:lnTo>
                    <a:pt x="278" y="188"/>
                  </a:lnTo>
                  <a:lnTo>
                    <a:pt x="278" y="188"/>
                  </a:lnTo>
                  <a:lnTo>
                    <a:pt x="277" y="186"/>
                  </a:lnTo>
                  <a:lnTo>
                    <a:pt x="277" y="186"/>
                  </a:lnTo>
                  <a:lnTo>
                    <a:pt x="274" y="185"/>
                  </a:lnTo>
                  <a:lnTo>
                    <a:pt x="274" y="185"/>
                  </a:lnTo>
                  <a:lnTo>
                    <a:pt x="271" y="182"/>
                  </a:lnTo>
                  <a:lnTo>
                    <a:pt x="271" y="182"/>
                  </a:lnTo>
                  <a:lnTo>
                    <a:pt x="267" y="180"/>
                  </a:lnTo>
                  <a:lnTo>
                    <a:pt x="267" y="180"/>
                  </a:lnTo>
                  <a:lnTo>
                    <a:pt x="247" y="165"/>
                  </a:lnTo>
                  <a:lnTo>
                    <a:pt x="247" y="165"/>
                  </a:lnTo>
                  <a:lnTo>
                    <a:pt x="200" y="127"/>
                  </a:lnTo>
                  <a:lnTo>
                    <a:pt x="200" y="127"/>
                  </a:lnTo>
                  <a:lnTo>
                    <a:pt x="197" y="125"/>
                  </a:lnTo>
                  <a:lnTo>
                    <a:pt x="194" y="127"/>
                  </a:lnTo>
                  <a:lnTo>
                    <a:pt x="194" y="130"/>
                  </a:lnTo>
                  <a:lnTo>
                    <a:pt x="195" y="133"/>
                  </a:lnTo>
                  <a:lnTo>
                    <a:pt x="195" y="133"/>
                  </a:lnTo>
                  <a:lnTo>
                    <a:pt x="241" y="169"/>
                  </a:lnTo>
                  <a:lnTo>
                    <a:pt x="241" y="169"/>
                  </a:lnTo>
                  <a:lnTo>
                    <a:pt x="247" y="174"/>
                  </a:lnTo>
                  <a:lnTo>
                    <a:pt x="247" y="174"/>
                  </a:lnTo>
                  <a:lnTo>
                    <a:pt x="250" y="177"/>
                  </a:lnTo>
                  <a:lnTo>
                    <a:pt x="250" y="177"/>
                  </a:lnTo>
                  <a:lnTo>
                    <a:pt x="255" y="180"/>
                  </a:lnTo>
                  <a:lnTo>
                    <a:pt x="255" y="180"/>
                  </a:lnTo>
                  <a:lnTo>
                    <a:pt x="260" y="185"/>
                  </a:lnTo>
                  <a:lnTo>
                    <a:pt x="260" y="185"/>
                  </a:lnTo>
                  <a:lnTo>
                    <a:pt x="261" y="186"/>
                  </a:lnTo>
                  <a:lnTo>
                    <a:pt x="261" y="186"/>
                  </a:lnTo>
                  <a:lnTo>
                    <a:pt x="263" y="186"/>
                  </a:lnTo>
                  <a:lnTo>
                    <a:pt x="263" y="186"/>
                  </a:lnTo>
                  <a:lnTo>
                    <a:pt x="264" y="188"/>
                  </a:lnTo>
                  <a:lnTo>
                    <a:pt x="264" y="188"/>
                  </a:lnTo>
                  <a:lnTo>
                    <a:pt x="267" y="190"/>
                  </a:lnTo>
                  <a:lnTo>
                    <a:pt x="267" y="190"/>
                  </a:lnTo>
                  <a:lnTo>
                    <a:pt x="269" y="193"/>
                  </a:lnTo>
                  <a:lnTo>
                    <a:pt x="269" y="193"/>
                  </a:lnTo>
                  <a:lnTo>
                    <a:pt x="274" y="197"/>
                  </a:lnTo>
                  <a:lnTo>
                    <a:pt x="275" y="202"/>
                  </a:lnTo>
                  <a:lnTo>
                    <a:pt x="275" y="208"/>
                  </a:lnTo>
                  <a:lnTo>
                    <a:pt x="272" y="215"/>
                  </a:lnTo>
                  <a:lnTo>
                    <a:pt x="272" y="215"/>
                  </a:lnTo>
                  <a:lnTo>
                    <a:pt x="272" y="215"/>
                  </a:lnTo>
                  <a:lnTo>
                    <a:pt x="272" y="215"/>
                  </a:lnTo>
                  <a:lnTo>
                    <a:pt x="272" y="215"/>
                  </a:lnTo>
                  <a:lnTo>
                    <a:pt x="267" y="219"/>
                  </a:lnTo>
                  <a:lnTo>
                    <a:pt x="261" y="221"/>
                  </a:lnTo>
                  <a:lnTo>
                    <a:pt x="255" y="221"/>
                  </a:lnTo>
                  <a:lnTo>
                    <a:pt x="250" y="218"/>
                  </a:lnTo>
                  <a:lnTo>
                    <a:pt x="250" y="218"/>
                  </a:lnTo>
                  <a:lnTo>
                    <a:pt x="247" y="216"/>
                  </a:lnTo>
                  <a:lnTo>
                    <a:pt x="247" y="216"/>
                  </a:lnTo>
                  <a:lnTo>
                    <a:pt x="247" y="215"/>
                  </a:lnTo>
                  <a:lnTo>
                    <a:pt x="247" y="215"/>
                  </a:lnTo>
                  <a:lnTo>
                    <a:pt x="246" y="215"/>
                  </a:lnTo>
                  <a:lnTo>
                    <a:pt x="246" y="215"/>
                  </a:lnTo>
                  <a:lnTo>
                    <a:pt x="244" y="213"/>
                  </a:lnTo>
                  <a:lnTo>
                    <a:pt x="244" y="213"/>
                  </a:lnTo>
                  <a:lnTo>
                    <a:pt x="230" y="202"/>
                  </a:lnTo>
                  <a:lnTo>
                    <a:pt x="230" y="202"/>
                  </a:lnTo>
                  <a:lnTo>
                    <a:pt x="225" y="197"/>
                  </a:lnTo>
                  <a:lnTo>
                    <a:pt x="225" y="197"/>
                  </a:lnTo>
                  <a:lnTo>
                    <a:pt x="217" y="193"/>
                  </a:lnTo>
                  <a:lnTo>
                    <a:pt x="217" y="193"/>
                  </a:lnTo>
                  <a:lnTo>
                    <a:pt x="213" y="188"/>
                  </a:lnTo>
                  <a:lnTo>
                    <a:pt x="213" y="188"/>
                  </a:lnTo>
                  <a:lnTo>
                    <a:pt x="213" y="182"/>
                  </a:lnTo>
                  <a:lnTo>
                    <a:pt x="210" y="177"/>
                  </a:lnTo>
                  <a:lnTo>
                    <a:pt x="210" y="177"/>
                  </a:lnTo>
                  <a:lnTo>
                    <a:pt x="205" y="169"/>
                  </a:lnTo>
                  <a:lnTo>
                    <a:pt x="197" y="166"/>
                  </a:lnTo>
                  <a:lnTo>
                    <a:pt x="197" y="166"/>
                  </a:lnTo>
                  <a:lnTo>
                    <a:pt x="191" y="165"/>
                  </a:lnTo>
                  <a:lnTo>
                    <a:pt x="191" y="165"/>
                  </a:lnTo>
                  <a:lnTo>
                    <a:pt x="183" y="165"/>
                  </a:lnTo>
                  <a:lnTo>
                    <a:pt x="183" y="165"/>
                  </a:lnTo>
                  <a:lnTo>
                    <a:pt x="175" y="160"/>
                  </a:lnTo>
                  <a:lnTo>
                    <a:pt x="175" y="160"/>
                  </a:lnTo>
                  <a:lnTo>
                    <a:pt x="175" y="157"/>
                  </a:lnTo>
                  <a:lnTo>
                    <a:pt x="175" y="157"/>
                  </a:lnTo>
                  <a:lnTo>
                    <a:pt x="170" y="150"/>
                  </a:lnTo>
                  <a:lnTo>
                    <a:pt x="163" y="146"/>
                  </a:lnTo>
                  <a:lnTo>
                    <a:pt x="163" y="146"/>
                  </a:lnTo>
                  <a:lnTo>
                    <a:pt x="155" y="144"/>
                  </a:lnTo>
                  <a:lnTo>
                    <a:pt x="155" y="144"/>
                  </a:lnTo>
                  <a:lnTo>
                    <a:pt x="150" y="146"/>
                  </a:lnTo>
                  <a:lnTo>
                    <a:pt x="145" y="147"/>
                  </a:lnTo>
                  <a:lnTo>
                    <a:pt x="141" y="150"/>
                  </a:lnTo>
                  <a:lnTo>
                    <a:pt x="138" y="154"/>
                  </a:lnTo>
                  <a:lnTo>
                    <a:pt x="138" y="154"/>
                  </a:lnTo>
                  <a:lnTo>
                    <a:pt x="136" y="149"/>
                  </a:lnTo>
                  <a:lnTo>
                    <a:pt x="133" y="144"/>
                  </a:lnTo>
                  <a:lnTo>
                    <a:pt x="128" y="141"/>
                  </a:lnTo>
                  <a:lnTo>
                    <a:pt x="123" y="138"/>
                  </a:lnTo>
                  <a:lnTo>
                    <a:pt x="123" y="138"/>
                  </a:lnTo>
                  <a:lnTo>
                    <a:pt x="116" y="136"/>
                  </a:lnTo>
                  <a:lnTo>
                    <a:pt x="116" y="136"/>
                  </a:lnTo>
                  <a:lnTo>
                    <a:pt x="111" y="138"/>
                  </a:lnTo>
                  <a:lnTo>
                    <a:pt x="106" y="139"/>
                  </a:lnTo>
                  <a:lnTo>
                    <a:pt x="102" y="143"/>
                  </a:lnTo>
                  <a:lnTo>
                    <a:pt x="98" y="146"/>
                  </a:lnTo>
                  <a:lnTo>
                    <a:pt x="98" y="146"/>
                  </a:lnTo>
                  <a:lnTo>
                    <a:pt x="95" y="141"/>
                  </a:lnTo>
                  <a:lnTo>
                    <a:pt x="92" y="136"/>
                  </a:lnTo>
                  <a:lnTo>
                    <a:pt x="89" y="133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77" y="130"/>
                  </a:lnTo>
                  <a:lnTo>
                    <a:pt x="77" y="130"/>
                  </a:lnTo>
                  <a:lnTo>
                    <a:pt x="70" y="132"/>
                  </a:lnTo>
                  <a:lnTo>
                    <a:pt x="64" y="133"/>
                  </a:lnTo>
                  <a:lnTo>
                    <a:pt x="59" y="138"/>
                  </a:lnTo>
                  <a:lnTo>
                    <a:pt x="56" y="144"/>
                  </a:lnTo>
                  <a:lnTo>
                    <a:pt x="55" y="146"/>
                  </a:lnTo>
                  <a:lnTo>
                    <a:pt x="55" y="146"/>
                  </a:lnTo>
                  <a:lnTo>
                    <a:pt x="52" y="14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0" y="113"/>
                  </a:lnTo>
                  <a:lnTo>
                    <a:pt x="0" y="110"/>
                  </a:lnTo>
                  <a:lnTo>
                    <a:pt x="53" y="13"/>
                  </a:lnTo>
                  <a:lnTo>
                    <a:pt x="53" y="13"/>
                  </a:lnTo>
                  <a:lnTo>
                    <a:pt x="56" y="11"/>
                  </a:lnTo>
                  <a:lnTo>
                    <a:pt x="59" y="11"/>
                  </a:lnTo>
                  <a:lnTo>
                    <a:pt x="84" y="21"/>
                  </a:lnTo>
                  <a:lnTo>
                    <a:pt x="84" y="21"/>
                  </a:lnTo>
                  <a:lnTo>
                    <a:pt x="89" y="21"/>
                  </a:lnTo>
                  <a:lnTo>
                    <a:pt x="92" y="21"/>
                  </a:lnTo>
                  <a:lnTo>
                    <a:pt x="153" y="2"/>
                  </a:lnTo>
                  <a:lnTo>
                    <a:pt x="153" y="2"/>
                  </a:lnTo>
                  <a:lnTo>
                    <a:pt x="161" y="0"/>
                  </a:lnTo>
                  <a:lnTo>
                    <a:pt x="166" y="2"/>
                  </a:lnTo>
                  <a:lnTo>
                    <a:pt x="166" y="2"/>
                  </a:lnTo>
                  <a:lnTo>
                    <a:pt x="167" y="3"/>
                  </a:lnTo>
                  <a:lnTo>
                    <a:pt x="166" y="5"/>
                  </a:lnTo>
                  <a:lnTo>
                    <a:pt x="159" y="10"/>
                  </a:lnTo>
                  <a:lnTo>
                    <a:pt x="159" y="10"/>
                  </a:lnTo>
                  <a:lnTo>
                    <a:pt x="159" y="10"/>
                  </a:lnTo>
                  <a:lnTo>
                    <a:pt x="159" y="10"/>
                  </a:lnTo>
                  <a:lnTo>
                    <a:pt x="117" y="39"/>
                  </a:lnTo>
                  <a:lnTo>
                    <a:pt x="117" y="39"/>
                  </a:lnTo>
                  <a:lnTo>
                    <a:pt x="113" y="46"/>
                  </a:lnTo>
                  <a:lnTo>
                    <a:pt x="108" y="50"/>
                  </a:lnTo>
                  <a:lnTo>
                    <a:pt x="108" y="57"/>
                  </a:lnTo>
                  <a:lnTo>
                    <a:pt x="108" y="64"/>
                  </a:lnTo>
                  <a:lnTo>
                    <a:pt x="108" y="64"/>
                  </a:lnTo>
                  <a:lnTo>
                    <a:pt x="113" y="72"/>
                  </a:lnTo>
                  <a:lnTo>
                    <a:pt x="119" y="79"/>
                  </a:lnTo>
                  <a:lnTo>
                    <a:pt x="128" y="83"/>
                  </a:lnTo>
                  <a:lnTo>
                    <a:pt x="138" y="85"/>
                  </a:lnTo>
                  <a:lnTo>
                    <a:pt x="138" y="85"/>
                  </a:lnTo>
                  <a:lnTo>
                    <a:pt x="144" y="83"/>
                  </a:lnTo>
                  <a:lnTo>
                    <a:pt x="150" y="82"/>
                  </a:lnTo>
                  <a:lnTo>
                    <a:pt x="150" y="82"/>
                  </a:lnTo>
                  <a:lnTo>
                    <a:pt x="199" y="61"/>
                  </a:lnTo>
                  <a:lnTo>
                    <a:pt x="199" y="61"/>
                  </a:lnTo>
                  <a:lnTo>
                    <a:pt x="199" y="61"/>
                  </a:lnTo>
                  <a:lnTo>
                    <a:pt x="205" y="58"/>
                  </a:lnTo>
                  <a:lnTo>
                    <a:pt x="205" y="58"/>
                  </a:lnTo>
                  <a:lnTo>
                    <a:pt x="214" y="54"/>
                  </a:lnTo>
                  <a:lnTo>
                    <a:pt x="217" y="54"/>
                  </a:lnTo>
                  <a:lnTo>
                    <a:pt x="217" y="54"/>
                  </a:lnTo>
                  <a:lnTo>
                    <a:pt x="217" y="54"/>
                  </a:lnTo>
                  <a:lnTo>
                    <a:pt x="217" y="54"/>
                  </a:lnTo>
                  <a:lnTo>
                    <a:pt x="217" y="54"/>
                  </a:lnTo>
                  <a:lnTo>
                    <a:pt x="217" y="54"/>
                  </a:lnTo>
                  <a:lnTo>
                    <a:pt x="222" y="52"/>
                  </a:lnTo>
                  <a:lnTo>
                    <a:pt x="224" y="54"/>
                  </a:lnTo>
                  <a:lnTo>
                    <a:pt x="242" y="68"/>
                  </a:lnTo>
                  <a:lnTo>
                    <a:pt x="242" y="68"/>
                  </a:lnTo>
                  <a:lnTo>
                    <a:pt x="249" y="72"/>
                  </a:lnTo>
                  <a:lnTo>
                    <a:pt x="302" y="114"/>
                  </a:lnTo>
                  <a:lnTo>
                    <a:pt x="349" y="152"/>
                  </a:lnTo>
                  <a:lnTo>
                    <a:pt x="352" y="155"/>
                  </a:lnTo>
                  <a:lnTo>
                    <a:pt x="352" y="155"/>
                  </a:lnTo>
                  <a:lnTo>
                    <a:pt x="357" y="160"/>
                  </a:lnTo>
                  <a:lnTo>
                    <a:pt x="358" y="165"/>
                  </a:lnTo>
                  <a:lnTo>
                    <a:pt x="358" y="171"/>
                  </a:lnTo>
                  <a:lnTo>
                    <a:pt x="355" y="177"/>
                  </a:lnTo>
                  <a:lnTo>
                    <a:pt x="355" y="177"/>
                  </a:lnTo>
                  <a:close/>
                </a:path>
              </a:pathLst>
            </a:custGeom>
            <a:grpFill/>
            <a:extLst/>
          </p:spPr>
          <p:txBody>
            <a:bodyPr wrap="none" rtlCol="0" anchor="ctr">
              <a:noAutofit/>
            </a:bodyPr>
            <a:lstStyle/>
            <a:p>
              <a:pPr algn="ctr"/>
              <a:endParaRPr lang="ko-KR" altLang="en-US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59" name="Freeform 32"/>
            <p:cNvSpPr>
              <a:spLocks/>
            </p:cNvSpPr>
            <p:nvPr/>
          </p:nvSpPr>
          <p:spPr bwMode="auto">
            <a:xfrm>
              <a:off x="5149" y="3241"/>
              <a:ext cx="8" cy="4"/>
            </a:xfrm>
            <a:custGeom>
              <a:avLst/>
              <a:gdLst>
                <a:gd name="T0" fmla="*/ 8 w 8"/>
                <a:gd name="T1" fmla="*/ 4 h 4"/>
                <a:gd name="T2" fmla="*/ 8 w 8"/>
                <a:gd name="T3" fmla="*/ 4 h 4"/>
                <a:gd name="T4" fmla="*/ 0 w 8"/>
                <a:gd name="T5" fmla="*/ 0 h 4"/>
                <a:gd name="T6" fmla="*/ 0 w 8"/>
                <a:gd name="T7" fmla="*/ 0 h 4"/>
                <a:gd name="T8" fmla="*/ 0 w 8"/>
                <a:gd name="T9" fmla="*/ 0 h 4"/>
                <a:gd name="T10" fmla="*/ 8 w 8"/>
                <a:gd name="T11" fmla="*/ 4 h 4"/>
                <a:gd name="T12" fmla="*/ 8 w 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8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extLst/>
          </p:spPr>
          <p:txBody>
            <a:bodyPr wrap="none" rtlCol="0" anchor="ctr">
              <a:noAutofit/>
            </a:bodyPr>
            <a:lstStyle/>
            <a:p>
              <a:pPr algn="ctr"/>
              <a:endParaRPr lang="ko-KR" altLang="en-US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60" name="Freeform 33"/>
            <p:cNvSpPr>
              <a:spLocks/>
            </p:cNvSpPr>
            <p:nvPr/>
          </p:nvSpPr>
          <p:spPr bwMode="auto">
            <a:xfrm>
              <a:off x="5203" y="3191"/>
              <a:ext cx="3" cy="1"/>
            </a:xfrm>
            <a:custGeom>
              <a:avLst/>
              <a:gdLst>
                <a:gd name="T0" fmla="*/ 3 w 3"/>
                <a:gd name="T1" fmla="*/ 1 h 1"/>
                <a:gd name="T2" fmla="*/ 3 w 3"/>
                <a:gd name="T3" fmla="*/ 1 h 1"/>
                <a:gd name="T4" fmla="*/ 0 w 3"/>
                <a:gd name="T5" fmla="*/ 0 h 1"/>
                <a:gd name="T6" fmla="*/ 0 w 3"/>
                <a:gd name="T7" fmla="*/ 0 h 1"/>
                <a:gd name="T8" fmla="*/ 0 w 3"/>
                <a:gd name="T9" fmla="*/ 0 h 1"/>
                <a:gd name="T10" fmla="*/ 3 w 3"/>
                <a:gd name="T11" fmla="*/ 1 h 1"/>
                <a:gd name="T12" fmla="*/ 3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extLst/>
          </p:spPr>
          <p:txBody>
            <a:bodyPr wrap="none" rtlCol="0" anchor="ctr">
              <a:noAutofit/>
            </a:bodyPr>
            <a:lstStyle/>
            <a:p>
              <a:pPr algn="ctr"/>
              <a:endParaRPr lang="ko-KR" altLang="en-US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61" name="Freeform 34"/>
            <p:cNvSpPr>
              <a:spLocks/>
            </p:cNvSpPr>
            <p:nvPr/>
          </p:nvSpPr>
          <p:spPr bwMode="auto">
            <a:xfrm>
              <a:off x="5046" y="3031"/>
              <a:ext cx="304" cy="169"/>
            </a:xfrm>
            <a:custGeom>
              <a:avLst/>
              <a:gdLst>
                <a:gd name="T0" fmla="*/ 63 w 304"/>
                <a:gd name="T1" fmla="*/ 24 h 169"/>
                <a:gd name="T2" fmla="*/ 63 w 304"/>
                <a:gd name="T3" fmla="*/ 24 h 169"/>
                <a:gd name="T4" fmla="*/ 71 w 304"/>
                <a:gd name="T5" fmla="*/ 19 h 169"/>
                <a:gd name="T6" fmla="*/ 128 w 304"/>
                <a:gd name="T7" fmla="*/ 0 h 169"/>
                <a:gd name="T8" fmla="*/ 128 w 304"/>
                <a:gd name="T9" fmla="*/ 0 h 169"/>
                <a:gd name="T10" fmla="*/ 133 w 304"/>
                <a:gd name="T11" fmla="*/ 0 h 169"/>
                <a:gd name="T12" fmla="*/ 136 w 304"/>
                <a:gd name="T13" fmla="*/ 2 h 169"/>
                <a:gd name="T14" fmla="*/ 211 w 304"/>
                <a:gd name="T15" fmla="*/ 38 h 169"/>
                <a:gd name="T16" fmla="*/ 211 w 304"/>
                <a:gd name="T17" fmla="*/ 38 h 169"/>
                <a:gd name="T18" fmla="*/ 215 w 304"/>
                <a:gd name="T19" fmla="*/ 38 h 169"/>
                <a:gd name="T20" fmla="*/ 219 w 304"/>
                <a:gd name="T21" fmla="*/ 38 h 169"/>
                <a:gd name="T22" fmla="*/ 244 w 304"/>
                <a:gd name="T23" fmla="*/ 28 h 169"/>
                <a:gd name="T24" fmla="*/ 244 w 304"/>
                <a:gd name="T25" fmla="*/ 28 h 169"/>
                <a:gd name="T26" fmla="*/ 247 w 304"/>
                <a:gd name="T27" fmla="*/ 28 h 169"/>
                <a:gd name="T28" fmla="*/ 251 w 304"/>
                <a:gd name="T29" fmla="*/ 30 h 169"/>
                <a:gd name="T30" fmla="*/ 304 w 304"/>
                <a:gd name="T31" fmla="*/ 127 h 169"/>
                <a:gd name="T32" fmla="*/ 304 w 304"/>
                <a:gd name="T33" fmla="*/ 127 h 169"/>
                <a:gd name="T34" fmla="*/ 304 w 304"/>
                <a:gd name="T35" fmla="*/ 130 h 169"/>
                <a:gd name="T36" fmla="*/ 302 w 304"/>
                <a:gd name="T37" fmla="*/ 131 h 169"/>
                <a:gd name="T38" fmla="*/ 252 w 304"/>
                <a:gd name="T39" fmla="*/ 169 h 169"/>
                <a:gd name="T40" fmla="*/ 252 w 304"/>
                <a:gd name="T41" fmla="*/ 169 h 169"/>
                <a:gd name="T42" fmla="*/ 249 w 304"/>
                <a:gd name="T43" fmla="*/ 169 h 169"/>
                <a:gd name="T44" fmla="*/ 246 w 304"/>
                <a:gd name="T45" fmla="*/ 167 h 169"/>
                <a:gd name="T46" fmla="*/ 113 w 304"/>
                <a:gd name="T47" fmla="*/ 63 h 169"/>
                <a:gd name="T48" fmla="*/ 113 w 304"/>
                <a:gd name="T49" fmla="*/ 63 h 169"/>
                <a:gd name="T50" fmla="*/ 110 w 304"/>
                <a:gd name="T51" fmla="*/ 61 h 169"/>
                <a:gd name="T52" fmla="*/ 107 w 304"/>
                <a:gd name="T53" fmla="*/ 61 h 169"/>
                <a:gd name="T54" fmla="*/ 107 w 304"/>
                <a:gd name="T55" fmla="*/ 61 h 169"/>
                <a:gd name="T56" fmla="*/ 35 w 304"/>
                <a:gd name="T57" fmla="*/ 91 h 169"/>
                <a:gd name="T58" fmla="*/ 35 w 304"/>
                <a:gd name="T59" fmla="*/ 91 h 169"/>
                <a:gd name="T60" fmla="*/ 25 w 304"/>
                <a:gd name="T61" fmla="*/ 94 h 169"/>
                <a:gd name="T62" fmla="*/ 17 w 304"/>
                <a:gd name="T63" fmla="*/ 92 h 169"/>
                <a:gd name="T64" fmla="*/ 11 w 304"/>
                <a:gd name="T65" fmla="*/ 91 h 169"/>
                <a:gd name="T66" fmla="*/ 5 w 304"/>
                <a:gd name="T67" fmla="*/ 86 h 169"/>
                <a:gd name="T68" fmla="*/ 2 w 304"/>
                <a:gd name="T69" fmla="*/ 80 h 169"/>
                <a:gd name="T70" fmla="*/ 0 w 304"/>
                <a:gd name="T71" fmla="*/ 74 h 169"/>
                <a:gd name="T72" fmla="*/ 2 w 304"/>
                <a:gd name="T73" fmla="*/ 69 h 169"/>
                <a:gd name="T74" fmla="*/ 8 w 304"/>
                <a:gd name="T75" fmla="*/ 63 h 169"/>
                <a:gd name="T76" fmla="*/ 8 w 304"/>
                <a:gd name="T77" fmla="*/ 63 h 169"/>
                <a:gd name="T78" fmla="*/ 41 w 304"/>
                <a:gd name="T79" fmla="*/ 39 h 169"/>
                <a:gd name="T80" fmla="*/ 63 w 304"/>
                <a:gd name="T81" fmla="*/ 24 h 169"/>
                <a:gd name="T82" fmla="*/ 63 w 304"/>
                <a:gd name="T83" fmla="*/ 2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4" h="169">
                  <a:moveTo>
                    <a:pt x="63" y="24"/>
                  </a:moveTo>
                  <a:lnTo>
                    <a:pt x="63" y="24"/>
                  </a:lnTo>
                  <a:lnTo>
                    <a:pt x="71" y="19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6" y="2"/>
                  </a:lnTo>
                  <a:lnTo>
                    <a:pt x="211" y="38"/>
                  </a:lnTo>
                  <a:lnTo>
                    <a:pt x="211" y="38"/>
                  </a:lnTo>
                  <a:lnTo>
                    <a:pt x="215" y="38"/>
                  </a:lnTo>
                  <a:lnTo>
                    <a:pt x="219" y="38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47" y="28"/>
                  </a:lnTo>
                  <a:lnTo>
                    <a:pt x="251" y="30"/>
                  </a:lnTo>
                  <a:lnTo>
                    <a:pt x="304" y="127"/>
                  </a:lnTo>
                  <a:lnTo>
                    <a:pt x="304" y="127"/>
                  </a:lnTo>
                  <a:lnTo>
                    <a:pt x="304" y="130"/>
                  </a:lnTo>
                  <a:lnTo>
                    <a:pt x="302" y="131"/>
                  </a:lnTo>
                  <a:lnTo>
                    <a:pt x="252" y="169"/>
                  </a:lnTo>
                  <a:lnTo>
                    <a:pt x="252" y="169"/>
                  </a:lnTo>
                  <a:lnTo>
                    <a:pt x="249" y="169"/>
                  </a:lnTo>
                  <a:lnTo>
                    <a:pt x="246" y="167"/>
                  </a:lnTo>
                  <a:lnTo>
                    <a:pt x="113" y="63"/>
                  </a:lnTo>
                  <a:lnTo>
                    <a:pt x="113" y="63"/>
                  </a:lnTo>
                  <a:lnTo>
                    <a:pt x="110" y="61"/>
                  </a:lnTo>
                  <a:lnTo>
                    <a:pt x="107" y="61"/>
                  </a:lnTo>
                  <a:lnTo>
                    <a:pt x="107" y="61"/>
                  </a:lnTo>
                  <a:lnTo>
                    <a:pt x="35" y="91"/>
                  </a:lnTo>
                  <a:lnTo>
                    <a:pt x="35" y="91"/>
                  </a:lnTo>
                  <a:lnTo>
                    <a:pt x="25" y="94"/>
                  </a:lnTo>
                  <a:lnTo>
                    <a:pt x="17" y="92"/>
                  </a:lnTo>
                  <a:lnTo>
                    <a:pt x="11" y="91"/>
                  </a:lnTo>
                  <a:lnTo>
                    <a:pt x="5" y="86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2" y="69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41" y="39"/>
                  </a:lnTo>
                  <a:lnTo>
                    <a:pt x="63" y="24"/>
                  </a:lnTo>
                  <a:lnTo>
                    <a:pt x="63" y="24"/>
                  </a:lnTo>
                  <a:close/>
                </a:path>
              </a:pathLst>
            </a:custGeom>
            <a:grpFill/>
            <a:extLst/>
          </p:spPr>
          <p:txBody>
            <a:bodyPr wrap="none" rtlCol="0" anchor="ctr">
              <a:noAutofit/>
            </a:bodyPr>
            <a:lstStyle/>
            <a:p>
              <a:pPr algn="ctr"/>
              <a:endParaRPr lang="ko-KR" altLang="en-US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5095" y="3219"/>
              <a:ext cx="43" cy="65"/>
            </a:xfrm>
            <a:custGeom>
              <a:avLst/>
              <a:gdLst>
                <a:gd name="T0" fmla="*/ 32 w 43"/>
                <a:gd name="T1" fmla="*/ 0 h 65"/>
                <a:gd name="T2" fmla="*/ 32 w 43"/>
                <a:gd name="T3" fmla="*/ 0 h 65"/>
                <a:gd name="T4" fmla="*/ 39 w 43"/>
                <a:gd name="T5" fmla="*/ 3 h 65"/>
                <a:gd name="T6" fmla="*/ 42 w 43"/>
                <a:gd name="T7" fmla="*/ 8 h 65"/>
                <a:gd name="T8" fmla="*/ 43 w 43"/>
                <a:gd name="T9" fmla="*/ 14 h 65"/>
                <a:gd name="T10" fmla="*/ 42 w 43"/>
                <a:gd name="T11" fmla="*/ 20 h 65"/>
                <a:gd name="T12" fmla="*/ 31 w 43"/>
                <a:gd name="T13" fmla="*/ 54 h 65"/>
                <a:gd name="T14" fmla="*/ 31 w 43"/>
                <a:gd name="T15" fmla="*/ 54 h 65"/>
                <a:gd name="T16" fmla="*/ 28 w 43"/>
                <a:gd name="T17" fmla="*/ 59 h 65"/>
                <a:gd name="T18" fmla="*/ 23 w 43"/>
                <a:gd name="T19" fmla="*/ 62 h 65"/>
                <a:gd name="T20" fmla="*/ 17 w 43"/>
                <a:gd name="T21" fmla="*/ 65 h 65"/>
                <a:gd name="T22" fmla="*/ 11 w 43"/>
                <a:gd name="T23" fmla="*/ 64 h 65"/>
                <a:gd name="T24" fmla="*/ 11 w 43"/>
                <a:gd name="T25" fmla="*/ 64 h 65"/>
                <a:gd name="T26" fmla="*/ 11 w 43"/>
                <a:gd name="T27" fmla="*/ 64 h 65"/>
                <a:gd name="T28" fmla="*/ 4 w 43"/>
                <a:gd name="T29" fmla="*/ 61 h 65"/>
                <a:gd name="T30" fmla="*/ 1 w 43"/>
                <a:gd name="T31" fmla="*/ 56 h 65"/>
                <a:gd name="T32" fmla="*/ 0 w 43"/>
                <a:gd name="T33" fmla="*/ 50 h 65"/>
                <a:gd name="T34" fmla="*/ 1 w 43"/>
                <a:gd name="T35" fmla="*/ 44 h 65"/>
                <a:gd name="T36" fmla="*/ 12 w 43"/>
                <a:gd name="T37" fmla="*/ 11 h 65"/>
                <a:gd name="T38" fmla="*/ 12 w 43"/>
                <a:gd name="T39" fmla="*/ 11 h 65"/>
                <a:gd name="T40" fmla="*/ 15 w 43"/>
                <a:gd name="T41" fmla="*/ 4 h 65"/>
                <a:gd name="T42" fmla="*/ 20 w 43"/>
                <a:gd name="T43" fmla="*/ 1 h 65"/>
                <a:gd name="T44" fmla="*/ 26 w 43"/>
                <a:gd name="T45" fmla="*/ 0 h 65"/>
                <a:gd name="T46" fmla="*/ 32 w 43"/>
                <a:gd name="T47" fmla="*/ 0 h 65"/>
                <a:gd name="T48" fmla="*/ 32 w 43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65">
                  <a:moveTo>
                    <a:pt x="32" y="0"/>
                  </a:moveTo>
                  <a:lnTo>
                    <a:pt x="32" y="0"/>
                  </a:lnTo>
                  <a:lnTo>
                    <a:pt x="39" y="3"/>
                  </a:lnTo>
                  <a:lnTo>
                    <a:pt x="42" y="8"/>
                  </a:lnTo>
                  <a:lnTo>
                    <a:pt x="43" y="14"/>
                  </a:lnTo>
                  <a:lnTo>
                    <a:pt x="42" y="20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28" y="59"/>
                  </a:lnTo>
                  <a:lnTo>
                    <a:pt x="23" y="62"/>
                  </a:lnTo>
                  <a:lnTo>
                    <a:pt x="17" y="65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4" y="61"/>
                  </a:lnTo>
                  <a:lnTo>
                    <a:pt x="1" y="56"/>
                  </a:lnTo>
                  <a:lnTo>
                    <a:pt x="0" y="50"/>
                  </a:lnTo>
                  <a:lnTo>
                    <a:pt x="1" y="44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5" y="4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extLst/>
          </p:spPr>
          <p:txBody>
            <a:bodyPr wrap="none" rtlCol="0" anchor="ctr">
              <a:noAutofit/>
            </a:bodyPr>
            <a:lstStyle/>
            <a:p>
              <a:pPr algn="ctr"/>
              <a:endParaRPr lang="ko-KR" altLang="en-US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63" name="Freeform 36"/>
            <p:cNvSpPr>
              <a:spLocks/>
            </p:cNvSpPr>
            <p:nvPr/>
          </p:nvSpPr>
          <p:spPr bwMode="auto">
            <a:xfrm>
              <a:off x="5060" y="3198"/>
              <a:ext cx="44" cy="66"/>
            </a:xfrm>
            <a:custGeom>
              <a:avLst/>
              <a:gdLst>
                <a:gd name="T0" fmla="*/ 33 w 44"/>
                <a:gd name="T1" fmla="*/ 2 h 66"/>
                <a:gd name="T2" fmla="*/ 33 w 44"/>
                <a:gd name="T3" fmla="*/ 2 h 66"/>
                <a:gd name="T4" fmla="*/ 38 w 44"/>
                <a:gd name="T5" fmla="*/ 5 h 66"/>
                <a:gd name="T6" fmla="*/ 42 w 44"/>
                <a:gd name="T7" fmla="*/ 10 h 66"/>
                <a:gd name="T8" fmla="*/ 44 w 44"/>
                <a:gd name="T9" fmla="*/ 16 h 66"/>
                <a:gd name="T10" fmla="*/ 42 w 44"/>
                <a:gd name="T11" fmla="*/ 22 h 66"/>
                <a:gd name="T12" fmla="*/ 31 w 44"/>
                <a:gd name="T13" fmla="*/ 55 h 66"/>
                <a:gd name="T14" fmla="*/ 31 w 44"/>
                <a:gd name="T15" fmla="*/ 55 h 66"/>
                <a:gd name="T16" fmla="*/ 28 w 44"/>
                <a:gd name="T17" fmla="*/ 61 h 66"/>
                <a:gd name="T18" fmla="*/ 22 w 44"/>
                <a:gd name="T19" fmla="*/ 65 h 66"/>
                <a:gd name="T20" fmla="*/ 17 w 44"/>
                <a:gd name="T21" fmla="*/ 66 h 66"/>
                <a:gd name="T22" fmla="*/ 11 w 44"/>
                <a:gd name="T23" fmla="*/ 65 h 66"/>
                <a:gd name="T24" fmla="*/ 11 w 44"/>
                <a:gd name="T25" fmla="*/ 65 h 66"/>
                <a:gd name="T26" fmla="*/ 11 w 44"/>
                <a:gd name="T27" fmla="*/ 65 h 66"/>
                <a:gd name="T28" fmla="*/ 5 w 44"/>
                <a:gd name="T29" fmla="*/ 61 h 66"/>
                <a:gd name="T30" fmla="*/ 2 w 44"/>
                <a:gd name="T31" fmla="*/ 57 h 66"/>
                <a:gd name="T32" fmla="*/ 0 w 44"/>
                <a:gd name="T33" fmla="*/ 50 h 66"/>
                <a:gd name="T34" fmla="*/ 0 w 44"/>
                <a:gd name="T35" fmla="*/ 44 h 66"/>
                <a:gd name="T36" fmla="*/ 11 w 44"/>
                <a:gd name="T37" fmla="*/ 11 h 66"/>
                <a:gd name="T38" fmla="*/ 11 w 44"/>
                <a:gd name="T39" fmla="*/ 11 h 66"/>
                <a:gd name="T40" fmla="*/ 16 w 44"/>
                <a:gd name="T41" fmla="*/ 7 h 66"/>
                <a:gd name="T42" fmla="*/ 21 w 44"/>
                <a:gd name="T43" fmla="*/ 2 h 66"/>
                <a:gd name="T44" fmla="*/ 27 w 44"/>
                <a:gd name="T45" fmla="*/ 0 h 66"/>
                <a:gd name="T46" fmla="*/ 33 w 44"/>
                <a:gd name="T47" fmla="*/ 2 h 66"/>
                <a:gd name="T48" fmla="*/ 33 w 44"/>
                <a:gd name="T49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" h="66">
                  <a:moveTo>
                    <a:pt x="33" y="2"/>
                  </a:moveTo>
                  <a:lnTo>
                    <a:pt x="33" y="2"/>
                  </a:lnTo>
                  <a:lnTo>
                    <a:pt x="38" y="5"/>
                  </a:lnTo>
                  <a:lnTo>
                    <a:pt x="42" y="10"/>
                  </a:lnTo>
                  <a:lnTo>
                    <a:pt x="44" y="16"/>
                  </a:lnTo>
                  <a:lnTo>
                    <a:pt x="42" y="22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28" y="61"/>
                  </a:lnTo>
                  <a:lnTo>
                    <a:pt x="22" y="65"/>
                  </a:lnTo>
                  <a:lnTo>
                    <a:pt x="17" y="66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5" y="61"/>
                  </a:lnTo>
                  <a:lnTo>
                    <a:pt x="2" y="57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6" y="7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2"/>
                  </a:lnTo>
                  <a:lnTo>
                    <a:pt x="33" y="2"/>
                  </a:lnTo>
                  <a:close/>
                </a:path>
              </a:pathLst>
            </a:custGeom>
            <a:grpFill/>
            <a:extLst/>
          </p:spPr>
          <p:txBody>
            <a:bodyPr wrap="none" rtlCol="0" anchor="ctr">
              <a:noAutofit/>
            </a:bodyPr>
            <a:lstStyle/>
            <a:p>
              <a:pPr algn="ctr"/>
              <a:endParaRPr lang="ko-KR" altLang="en-US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64" name="Freeform 37"/>
            <p:cNvSpPr>
              <a:spLocks/>
            </p:cNvSpPr>
            <p:nvPr/>
          </p:nvSpPr>
          <p:spPr bwMode="auto">
            <a:xfrm>
              <a:off x="5024" y="3191"/>
              <a:ext cx="41" cy="53"/>
            </a:xfrm>
            <a:custGeom>
              <a:avLst/>
              <a:gdLst>
                <a:gd name="T0" fmla="*/ 30 w 41"/>
                <a:gd name="T1" fmla="*/ 1 h 53"/>
                <a:gd name="T2" fmla="*/ 30 w 41"/>
                <a:gd name="T3" fmla="*/ 1 h 53"/>
                <a:gd name="T4" fmla="*/ 35 w 41"/>
                <a:gd name="T5" fmla="*/ 4 h 53"/>
                <a:gd name="T6" fmla="*/ 39 w 41"/>
                <a:gd name="T7" fmla="*/ 9 h 53"/>
                <a:gd name="T8" fmla="*/ 41 w 41"/>
                <a:gd name="T9" fmla="*/ 15 h 53"/>
                <a:gd name="T10" fmla="*/ 39 w 41"/>
                <a:gd name="T11" fmla="*/ 22 h 53"/>
                <a:gd name="T12" fmla="*/ 33 w 41"/>
                <a:gd name="T13" fmla="*/ 42 h 53"/>
                <a:gd name="T14" fmla="*/ 33 w 41"/>
                <a:gd name="T15" fmla="*/ 42 h 53"/>
                <a:gd name="T16" fmla="*/ 30 w 41"/>
                <a:gd name="T17" fmla="*/ 47 h 53"/>
                <a:gd name="T18" fmla="*/ 24 w 41"/>
                <a:gd name="T19" fmla="*/ 51 h 53"/>
                <a:gd name="T20" fmla="*/ 19 w 41"/>
                <a:gd name="T21" fmla="*/ 53 h 53"/>
                <a:gd name="T22" fmla="*/ 11 w 41"/>
                <a:gd name="T23" fmla="*/ 51 h 53"/>
                <a:gd name="T24" fmla="*/ 11 w 41"/>
                <a:gd name="T25" fmla="*/ 51 h 53"/>
                <a:gd name="T26" fmla="*/ 11 w 41"/>
                <a:gd name="T27" fmla="*/ 51 h 53"/>
                <a:gd name="T28" fmla="*/ 6 w 41"/>
                <a:gd name="T29" fmla="*/ 48 h 53"/>
                <a:gd name="T30" fmla="*/ 2 w 41"/>
                <a:gd name="T31" fmla="*/ 43 h 53"/>
                <a:gd name="T32" fmla="*/ 0 w 41"/>
                <a:gd name="T33" fmla="*/ 37 h 53"/>
                <a:gd name="T34" fmla="*/ 2 w 41"/>
                <a:gd name="T35" fmla="*/ 31 h 53"/>
                <a:gd name="T36" fmla="*/ 8 w 41"/>
                <a:gd name="T37" fmla="*/ 11 h 53"/>
                <a:gd name="T38" fmla="*/ 8 w 41"/>
                <a:gd name="T39" fmla="*/ 11 h 53"/>
                <a:gd name="T40" fmla="*/ 11 w 41"/>
                <a:gd name="T41" fmla="*/ 4 h 53"/>
                <a:gd name="T42" fmla="*/ 17 w 41"/>
                <a:gd name="T43" fmla="*/ 1 h 53"/>
                <a:gd name="T44" fmla="*/ 22 w 41"/>
                <a:gd name="T45" fmla="*/ 0 h 53"/>
                <a:gd name="T46" fmla="*/ 30 w 41"/>
                <a:gd name="T47" fmla="*/ 1 h 53"/>
                <a:gd name="T48" fmla="*/ 30 w 41"/>
                <a:gd name="T4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53">
                  <a:moveTo>
                    <a:pt x="30" y="1"/>
                  </a:moveTo>
                  <a:lnTo>
                    <a:pt x="30" y="1"/>
                  </a:lnTo>
                  <a:lnTo>
                    <a:pt x="35" y="4"/>
                  </a:lnTo>
                  <a:lnTo>
                    <a:pt x="39" y="9"/>
                  </a:lnTo>
                  <a:lnTo>
                    <a:pt x="41" y="15"/>
                  </a:lnTo>
                  <a:lnTo>
                    <a:pt x="39" y="2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0" y="47"/>
                  </a:lnTo>
                  <a:lnTo>
                    <a:pt x="24" y="51"/>
                  </a:lnTo>
                  <a:lnTo>
                    <a:pt x="19" y="53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11" y="51"/>
                  </a:lnTo>
                  <a:lnTo>
                    <a:pt x="6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2" y="3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1" y="4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30" y="1"/>
                  </a:lnTo>
                  <a:lnTo>
                    <a:pt x="30" y="1"/>
                  </a:lnTo>
                  <a:close/>
                </a:path>
              </a:pathLst>
            </a:custGeom>
            <a:grpFill/>
            <a:extLst/>
          </p:spPr>
          <p:txBody>
            <a:bodyPr wrap="none" rtlCol="0" anchor="ctr">
              <a:noAutofit/>
            </a:bodyPr>
            <a:lstStyle/>
            <a:p>
              <a:pPr algn="ctr"/>
              <a:endParaRPr lang="ko-KR" altLang="en-US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65" name="Freeform 38"/>
            <p:cNvSpPr>
              <a:spLocks/>
            </p:cNvSpPr>
            <p:nvPr/>
          </p:nvSpPr>
          <p:spPr bwMode="auto">
            <a:xfrm>
              <a:off x="4990" y="3184"/>
              <a:ext cx="34" cy="39"/>
            </a:xfrm>
            <a:custGeom>
              <a:avLst/>
              <a:gdLst>
                <a:gd name="T0" fmla="*/ 23 w 34"/>
                <a:gd name="T1" fmla="*/ 0 h 39"/>
                <a:gd name="T2" fmla="*/ 23 w 34"/>
                <a:gd name="T3" fmla="*/ 0 h 39"/>
                <a:gd name="T4" fmla="*/ 29 w 34"/>
                <a:gd name="T5" fmla="*/ 3 h 39"/>
                <a:gd name="T6" fmla="*/ 33 w 34"/>
                <a:gd name="T7" fmla="*/ 8 h 39"/>
                <a:gd name="T8" fmla="*/ 34 w 34"/>
                <a:gd name="T9" fmla="*/ 14 h 39"/>
                <a:gd name="T10" fmla="*/ 34 w 34"/>
                <a:gd name="T11" fmla="*/ 21 h 39"/>
                <a:gd name="T12" fmla="*/ 31 w 34"/>
                <a:gd name="T13" fmla="*/ 29 h 39"/>
                <a:gd name="T14" fmla="*/ 31 w 34"/>
                <a:gd name="T15" fmla="*/ 29 h 39"/>
                <a:gd name="T16" fmla="*/ 28 w 34"/>
                <a:gd name="T17" fmla="*/ 35 h 39"/>
                <a:gd name="T18" fmla="*/ 23 w 34"/>
                <a:gd name="T19" fmla="*/ 38 h 39"/>
                <a:gd name="T20" fmla="*/ 17 w 34"/>
                <a:gd name="T21" fmla="*/ 39 h 39"/>
                <a:gd name="T22" fmla="*/ 11 w 34"/>
                <a:gd name="T23" fmla="*/ 38 h 39"/>
                <a:gd name="T24" fmla="*/ 11 w 34"/>
                <a:gd name="T25" fmla="*/ 38 h 39"/>
                <a:gd name="T26" fmla="*/ 11 w 34"/>
                <a:gd name="T27" fmla="*/ 38 h 39"/>
                <a:gd name="T28" fmla="*/ 4 w 34"/>
                <a:gd name="T29" fmla="*/ 35 h 39"/>
                <a:gd name="T30" fmla="*/ 1 w 34"/>
                <a:gd name="T31" fmla="*/ 30 h 39"/>
                <a:gd name="T32" fmla="*/ 0 w 34"/>
                <a:gd name="T33" fmla="*/ 24 h 39"/>
                <a:gd name="T34" fmla="*/ 1 w 34"/>
                <a:gd name="T35" fmla="*/ 18 h 39"/>
                <a:gd name="T36" fmla="*/ 3 w 34"/>
                <a:gd name="T37" fmla="*/ 11 h 39"/>
                <a:gd name="T38" fmla="*/ 3 w 34"/>
                <a:gd name="T39" fmla="*/ 11 h 39"/>
                <a:gd name="T40" fmla="*/ 6 w 34"/>
                <a:gd name="T41" fmla="*/ 5 h 39"/>
                <a:gd name="T42" fmla="*/ 11 w 34"/>
                <a:gd name="T43" fmla="*/ 2 h 39"/>
                <a:gd name="T44" fmla="*/ 17 w 34"/>
                <a:gd name="T45" fmla="*/ 0 h 39"/>
                <a:gd name="T46" fmla="*/ 23 w 34"/>
                <a:gd name="T47" fmla="*/ 0 h 39"/>
                <a:gd name="T48" fmla="*/ 23 w 34"/>
                <a:gd name="T4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9">
                  <a:moveTo>
                    <a:pt x="23" y="0"/>
                  </a:moveTo>
                  <a:lnTo>
                    <a:pt x="23" y="0"/>
                  </a:lnTo>
                  <a:lnTo>
                    <a:pt x="29" y="3"/>
                  </a:lnTo>
                  <a:lnTo>
                    <a:pt x="33" y="8"/>
                  </a:lnTo>
                  <a:lnTo>
                    <a:pt x="34" y="14"/>
                  </a:lnTo>
                  <a:lnTo>
                    <a:pt x="34" y="21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28" y="35"/>
                  </a:lnTo>
                  <a:lnTo>
                    <a:pt x="23" y="38"/>
                  </a:lnTo>
                  <a:lnTo>
                    <a:pt x="17" y="39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4" y="35"/>
                  </a:lnTo>
                  <a:lnTo>
                    <a:pt x="1" y="30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6" y="5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extLst/>
          </p:spPr>
          <p:txBody>
            <a:bodyPr wrap="none" rtlCol="0" anchor="ctr">
              <a:noAutofit/>
            </a:bodyPr>
            <a:lstStyle/>
            <a:p>
              <a:pPr algn="ctr"/>
              <a:endParaRPr lang="ko-KR" altLang="en-US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66" name="Freeform 39"/>
            <p:cNvSpPr>
              <a:spLocks/>
            </p:cNvSpPr>
            <p:nvPr/>
          </p:nvSpPr>
          <p:spPr bwMode="auto">
            <a:xfrm>
              <a:off x="5307" y="3003"/>
              <a:ext cx="146" cy="158"/>
            </a:xfrm>
            <a:custGeom>
              <a:avLst/>
              <a:gdLst>
                <a:gd name="T0" fmla="*/ 146 w 146"/>
                <a:gd name="T1" fmla="*/ 108 h 158"/>
                <a:gd name="T2" fmla="*/ 146 w 146"/>
                <a:gd name="T3" fmla="*/ 108 h 158"/>
                <a:gd name="T4" fmla="*/ 146 w 146"/>
                <a:gd name="T5" fmla="*/ 111 h 158"/>
                <a:gd name="T6" fmla="*/ 146 w 146"/>
                <a:gd name="T7" fmla="*/ 113 h 158"/>
                <a:gd name="T8" fmla="*/ 146 w 146"/>
                <a:gd name="T9" fmla="*/ 116 h 158"/>
                <a:gd name="T10" fmla="*/ 143 w 146"/>
                <a:gd name="T11" fmla="*/ 117 h 158"/>
                <a:gd name="T12" fmla="*/ 68 w 146"/>
                <a:gd name="T13" fmla="*/ 158 h 158"/>
                <a:gd name="T14" fmla="*/ 68 w 146"/>
                <a:gd name="T15" fmla="*/ 158 h 158"/>
                <a:gd name="T16" fmla="*/ 65 w 146"/>
                <a:gd name="T17" fmla="*/ 158 h 158"/>
                <a:gd name="T18" fmla="*/ 63 w 146"/>
                <a:gd name="T19" fmla="*/ 158 h 158"/>
                <a:gd name="T20" fmla="*/ 60 w 146"/>
                <a:gd name="T21" fmla="*/ 158 h 158"/>
                <a:gd name="T22" fmla="*/ 58 w 146"/>
                <a:gd name="T23" fmla="*/ 155 h 158"/>
                <a:gd name="T24" fmla="*/ 2 w 146"/>
                <a:gd name="T25" fmla="*/ 50 h 158"/>
                <a:gd name="T26" fmla="*/ 2 w 146"/>
                <a:gd name="T27" fmla="*/ 50 h 158"/>
                <a:gd name="T28" fmla="*/ 0 w 146"/>
                <a:gd name="T29" fmla="*/ 48 h 158"/>
                <a:gd name="T30" fmla="*/ 2 w 146"/>
                <a:gd name="T31" fmla="*/ 45 h 158"/>
                <a:gd name="T32" fmla="*/ 2 w 146"/>
                <a:gd name="T33" fmla="*/ 44 h 158"/>
                <a:gd name="T34" fmla="*/ 5 w 146"/>
                <a:gd name="T35" fmla="*/ 42 h 158"/>
                <a:gd name="T36" fmla="*/ 80 w 146"/>
                <a:gd name="T37" fmla="*/ 0 h 158"/>
                <a:gd name="T38" fmla="*/ 80 w 146"/>
                <a:gd name="T39" fmla="*/ 0 h 158"/>
                <a:gd name="T40" fmla="*/ 83 w 146"/>
                <a:gd name="T41" fmla="*/ 0 h 158"/>
                <a:gd name="T42" fmla="*/ 85 w 146"/>
                <a:gd name="T43" fmla="*/ 0 h 158"/>
                <a:gd name="T44" fmla="*/ 87 w 146"/>
                <a:gd name="T45" fmla="*/ 2 h 158"/>
                <a:gd name="T46" fmla="*/ 88 w 146"/>
                <a:gd name="T47" fmla="*/ 3 h 158"/>
                <a:gd name="T48" fmla="*/ 146 w 146"/>
                <a:gd name="T49" fmla="*/ 10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6" h="158">
                  <a:moveTo>
                    <a:pt x="146" y="108"/>
                  </a:moveTo>
                  <a:lnTo>
                    <a:pt x="146" y="108"/>
                  </a:lnTo>
                  <a:lnTo>
                    <a:pt x="146" y="111"/>
                  </a:lnTo>
                  <a:lnTo>
                    <a:pt x="146" y="113"/>
                  </a:lnTo>
                  <a:lnTo>
                    <a:pt x="146" y="116"/>
                  </a:lnTo>
                  <a:lnTo>
                    <a:pt x="143" y="117"/>
                  </a:lnTo>
                  <a:lnTo>
                    <a:pt x="68" y="158"/>
                  </a:lnTo>
                  <a:lnTo>
                    <a:pt x="68" y="158"/>
                  </a:lnTo>
                  <a:lnTo>
                    <a:pt x="65" y="158"/>
                  </a:lnTo>
                  <a:lnTo>
                    <a:pt x="63" y="158"/>
                  </a:lnTo>
                  <a:lnTo>
                    <a:pt x="60" y="158"/>
                  </a:lnTo>
                  <a:lnTo>
                    <a:pt x="58" y="155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0" y="48"/>
                  </a:lnTo>
                  <a:lnTo>
                    <a:pt x="2" y="45"/>
                  </a:lnTo>
                  <a:lnTo>
                    <a:pt x="2" y="44"/>
                  </a:lnTo>
                  <a:lnTo>
                    <a:pt x="5" y="42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7" y="2"/>
                  </a:lnTo>
                  <a:lnTo>
                    <a:pt x="88" y="3"/>
                  </a:lnTo>
                  <a:lnTo>
                    <a:pt x="146" y="108"/>
                  </a:lnTo>
                  <a:close/>
                </a:path>
              </a:pathLst>
            </a:custGeom>
            <a:grpFill/>
            <a:extLst/>
          </p:spPr>
          <p:txBody>
            <a:bodyPr wrap="none" rtlCol="0" anchor="ctr">
              <a:noAutofit/>
            </a:bodyPr>
            <a:lstStyle/>
            <a:p>
              <a:pPr algn="ctr"/>
              <a:endParaRPr lang="ko-KR" altLang="en-US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67" name="Freeform 40"/>
            <p:cNvSpPr>
              <a:spLocks/>
            </p:cNvSpPr>
            <p:nvPr/>
          </p:nvSpPr>
          <p:spPr bwMode="auto">
            <a:xfrm>
              <a:off x="4827" y="3003"/>
              <a:ext cx="146" cy="158"/>
            </a:xfrm>
            <a:custGeom>
              <a:avLst/>
              <a:gdLst>
                <a:gd name="T0" fmla="*/ 2 w 146"/>
                <a:gd name="T1" fmla="*/ 108 h 158"/>
                <a:gd name="T2" fmla="*/ 2 w 146"/>
                <a:gd name="T3" fmla="*/ 108 h 158"/>
                <a:gd name="T4" fmla="*/ 0 w 146"/>
                <a:gd name="T5" fmla="*/ 111 h 158"/>
                <a:gd name="T6" fmla="*/ 2 w 146"/>
                <a:gd name="T7" fmla="*/ 113 h 158"/>
                <a:gd name="T8" fmla="*/ 2 w 146"/>
                <a:gd name="T9" fmla="*/ 116 h 158"/>
                <a:gd name="T10" fmla="*/ 5 w 146"/>
                <a:gd name="T11" fmla="*/ 117 h 158"/>
                <a:gd name="T12" fmla="*/ 80 w 146"/>
                <a:gd name="T13" fmla="*/ 158 h 158"/>
                <a:gd name="T14" fmla="*/ 80 w 146"/>
                <a:gd name="T15" fmla="*/ 158 h 158"/>
                <a:gd name="T16" fmla="*/ 83 w 146"/>
                <a:gd name="T17" fmla="*/ 158 h 158"/>
                <a:gd name="T18" fmla="*/ 85 w 146"/>
                <a:gd name="T19" fmla="*/ 158 h 158"/>
                <a:gd name="T20" fmla="*/ 86 w 146"/>
                <a:gd name="T21" fmla="*/ 158 h 158"/>
                <a:gd name="T22" fmla="*/ 88 w 146"/>
                <a:gd name="T23" fmla="*/ 155 h 158"/>
                <a:gd name="T24" fmla="*/ 146 w 146"/>
                <a:gd name="T25" fmla="*/ 50 h 158"/>
                <a:gd name="T26" fmla="*/ 146 w 146"/>
                <a:gd name="T27" fmla="*/ 50 h 158"/>
                <a:gd name="T28" fmla="*/ 146 w 146"/>
                <a:gd name="T29" fmla="*/ 48 h 158"/>
                <a:gd name="T30" fmla="*/ 146 w 146"/>
                <a:gd name="T31" fmla="*/ 45 h 158"/>
                <a:gd name="T32" fmla="*/ 146 w 146"/>
                <a:gd name="T33" fmla="*/ 44 h 158"/>
                <a:gd name="T34" fmla="*/ 142 w 146"/>
                <a:gd name="T35" fmla="*/ 42 h 158"/>
                <a:gd name="T36" fmla="*/ 67 w 146"/>
                <a:gd name="T37" fmla="*/ 0 h 158"/>
                <a:gd name="T38" fmla="*/ 67 w 146"/>
                <a:gd name="T39" fmla="*/ 0 h 158"/>
                <a:gd name="T40" fmla="*/ 64 w 146"/>
                <a:gd name="T41" fmla="*/ 0 h 158"/>
                <a:gd name="T42" fmla="*/ 63 w 146"/>
                <a:gd name="T43" fmla="*/ 0 h 158"/>
                <a:gd name="T44" fmla="*/ 59 w 146"/>
                <a:gd name="T45" fmla="*/ 2 h 158"/>
                <a:gd name="T46" fmla="*/ 58 w 146"/>
                <a:gd name="T47" fmla="*/ 3 h 158"/>
                <a:gd name="T48" fmla="*/ 2 w 146"/>
                <a:gd name="T49" fmla="*/ 10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6" h="158">
                  <a:moveTo>
                    <a:pt x="2" y="108"/>
                  </a:moveTo>
                  <a:lnTo>
                    <a:pt x="2" y="108"/>
                  </a:lnTo>
                  <a:lnTo>
                    <a:pt x="0" y="111"/>
                  </a:lnTo>
                  <a:lnTo>
                    <a:pt x="2" y="113"/>
                  </a:lnTo>
                  <a:lnTo>
                    <a:pt x="2" y="116"/>
                  </a:lnTo>
                  <a:lnTo>
                    <a:pt x="5" y="117"/>
                  </a:lnTo>
                  <a:lnTo>
                    <a:pt x="80" y="158"/>
                  </a:lnTo>
                  <a:lnTo>
                    <a:pt x="80" y="158"/>
                  </a:lnTo>
                  <a:lnTo>
                    <a:pt x="83" y="158"/>
                  </a:lnTo>
                  <a:lnTo>
                    <a:pt x="85" y="158"/>
                  </a:lnTo>
                  <a:lnTo>
                    <a:pt x="86" y="158"/>
                  </a:lnTo>
                  <a:lnTo>
                    <a:pt x="88" y="155"/>
                  </a:lnTo>
                  <a:lnTo>
                    <a:pt x="146" y="50"/>
                  </a:lnTo>
                  <a:lnTo>
                    <a:pt x="146" y="50"/>
                  </a:lnTo>
                  <a:lnTo>
                    <a:pt x="146" y="48"/>
                  </a:lnTo>
                  <a:lnTo>
                    <a:pt x="146" y="45"/>
                  </a:lnTo>
                  <a:lnTo>
                    <a:pt x="146" y="44"/>
                  </a:lnTo>
                  <a:lnTo>
                    <a:pt x="142" y="42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8" y="3"/>
                  </a:lnTo>
                  <a:lnTo>
                    <a:pt x="2" y="108"/>
                  </a:lnTo>
                  <a:close/>
                </a:path>
              </a:pathLst>
            </a:custGeom>
            <a:grpFill/>
            <a:extLst/>
          </p:spPr>
          <p:txBody>
            <a:bodyPr wrap="none" rtlCol="0" anchor="ctr">
              <a:noAutofit/>
            </a:bodyPr>
            <a:lstStyle/>
            <a:p>
              <a:pPr algn="ctr"/>
              <a:endParaRPr lang="ko-KR" altLang="en-US" sz="28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sp>
        <p:nvSpPr>
          <p:cNvPr id="51" name="&quot;없음&quot; 기호 50"/>
          <p:cNvSpPr/>
          <p:nvPr/>
        </p:nvSpPr>
        <p:spPr>
          <a:xfrm flipH="1">
            <a:off x="1128099" y="2731771"/>
            <a:ext cx="2700997" cy="2926080"/>
          </a:xfrm>
          <a:prstGeom prst="noSmoking">
            <a:avLst>
              <a:gd name="adj" fmla="val 8080"/>
            </a:avLst>
          </a:prstGeom>
          <a:solidFill>
            <a:schemeClr val="bg1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4696486" y="2355851"/>
            <a:ext cx="3974123" cy="3703638"/>
          </a:xfrm>
          <a:prstGeom prst="rect">
            <a:avLst/>
          </a:prstGeom>
          <a:solidFill>
            <a:schemeClr val="bg1">
              <a:alpha val="99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4674018" y="1807842"/>
            <a:ext cx="4014000" cy="531372"/>
          </a:xfrm>
          <a:prstGeom prst="rect">
            <a:avLst/>
          </a:prstGeom>
          <a:solidFill>
            <a:srgbClr val="FFC000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2800" spc="-1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금품등</a:t>
            </a:r>
            <a:r>
              <a:rPr lang="ko-KR" altLang="en-US" sz="28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수수 금지</a:t>
            </a:r>
            <a:endParaRPr lang="ko-KR" altLang="en-US" sz="28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pSp>
        <p:nvGrpSpPr>
          <p:cNvPr id="3" name="그룹 67"/>
          <p:cNvGrpSpPr/>
          <p:nvPr/>
        </p:nvGrpSpPr>
        <p:grpSpPr>
          <a:xfrm>
            <a:off x="5527945" y="3581441"/>
            <a:ext cx="2312166" cy="1305431"/>
            <a:chOff x="5980366" y="3903766"/>
            <a:chExt cx="2504846" cy="1305431"/>
          </a:xfrm>
          <a:solidFill>
            <a:srgbClr val="FCB811"/>
          </a:solidFill>
        </p:grpSpPr>
        <p:grpSp>
          <p:nvGrpSpPr>
            <p:cNvPr id="4" name="그룹 29"/>
            <p:cNvGrpSpPr/>
            <p:nvPr/>
          </p:nvGrpSpPr>
          <p:grpSpPr>
            <a:xfrm>
              <a:off x="5980366" y="3903766"/>
              <a:ext cx="2504846" cy="1305431"/>
              <a:chOff x="1216342" y="3419134"/>
              <a:chExt cx="2504846" cy="1305431"/>
            </a:xfrm>
            <a:grpFill/>
          </p:grpSpPr>
          <p:sp>
            <p:nvSpPr>
              <p:cNvPr id="8" name="Freeform 5"/>
              <p:cNvSpPr>
                <a:spLocks/>
              </p:cNvSpPr>
              <p:nvPr/>
            </p:nvSpPr>
            <p:spPr bwMode="auto">
              <a:xfrm>
                <a:off x="1216342" y="3456551"/>
                <a:ext cx="219304" cy="782635"/>
              </a:xfrm>
              <a:custGeom>
                <a:avLst/>
                <a:gdLst>
                  <a:gd name="T0" fmla="*/ 0 w 211"/>
                  <a:gd name="T1" fmla="*/ 0 h 753"/>
                  <a:gd name="T2" fmla="*/ 211 w 211"/>
                  <a:gd name="T3" fmla="*/ 0 h 753"/>
                  <a:gd name="T4" fmla="*/ 211 w 211"/>
                  <a:gd name="T5" fmla="*/ 753 h 753"/>
                  <a:gd name="T6" fmla="*/ 0 w 211"/>
                  <a:gd name="T7" fmla="*/ 753 h 753"/>
                  <a:gd name="T8" fmla="*/ 0 w 211"/>
                  <a:gd name="T9" fmla="*/ 0 h 753"/>
                  <a:gd name="T10" fmla="*/ 0 w 211"/>
                  <a:gd name="T11" fmla="*/ 0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1" h="753">
                    <a:moveTo>
                      <a:pt x="0" y="0"/>
                    </a:moveTo>
                    <a:lnTo>
                      <a:pt x="211" y="0"/>
                    </a:lnTo>
                    <a:lnTo>
                      <a:pt x="211" y="753"/>
                    </a:lnTo>
                    <a:lnTo>
                      <a:pt x="0" y="75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txBody>
              <a:bodyPr wrap="none" rtlCol="0" anchor="ctr">
                <a:noAutofit/>
              </a:bodyPr>
              <a:lstStyle/>
              <a:p>
                <a:pPr algn="ctr"/>
                <a:endParaRPr lang="ko-KR" altLang="en-US" sz="2800" spc="-1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2331570" y="3736138"/>
                <a:ext cx="1389618" cy="988427"/>
              </a:xfrm>
              <a:custGeom>
                <a:avLst/>
                <a:gdLst>
                  <a:gd name="T0" fmla="*/ 74 w 76"/>
                  <a:gd name="T1" fmla="*/ 10 h 53"/>
                  <a:gd name="T2" fmla="*/ 74 w 76"/>
                  <a:gd name="T3" fmla="*/ 10 h 53"/>
                  <a:gd name="T4" fmla="*/ 74 w 76"/>
                  <a:gd name="T5" fmla="*/ 10 h 53"/>
                  <a:gd name="T6" fmla="*/ 74 w 76"/>
                  <a:gd name="T7" fmla="*/ 10 h 53"/>
                  <a:gd name="T8" fmla="*/ 36 w 76"/>
                  <a:gd name="T9" fmla="*/ 0 h 53"/>
                  <a:gd name="T10" fmla="*/ 36 w 76"/>
                  <a:gd name="T11" fmla="*/ 0 h 53"/>
                  <a:gd name="T12" fmla="*/ 32 w 76"/>
                  <a:gd name="T13" fmla="*/ 4 h 53"/>
                  <a:gd name="T14" fmla="*/ 36 w 76"/>
                  <a:gd name="T15" fmla="*/ 8 h 53"/>
                  <a:gd name="T16" fmla="*/ 53 w 76"/>
                  <a:gd name="T17" fmla="*/ 13 h 53"/>
                  <a:gd name="T18" fmla="*/ 44 w 76"/>
                  <a:gd name="T19" fmla="*/ 14 h 53"/>
                  <a:gd name="T20" fmla="*/ 10 w 76"/>
                  <a:gd name="T21" fmla="*/ 14 h 53"/>
                  <a:gd name="T22" fmla="*/ 6 w 76"/>
                  <a:gd name="T23" fmla="*/ 18 h 53"/>
                  <a:gd name="T24" fmla="*/ 10 w 76"/>
                  <a:gd name="T25" fmla="*/ 22 h 53"/>
                  <a:gd name="T26" fmla="*/ 38 w 76"/>
                  <a:gd name="T27" fmla="*/ 22 h 53"/>
                  <a:gd name="T28" fmla="*/ 38 w 76"/>
                  <a:gd name="T29" fmla="*/ 25 h 53"/>
                  <a:gd name="T30" fmla="*/ 4 w 76"/>
                  <a:gd name="T31" fmla="*/ 25 h 53"/>
                  <a:gd name="T32" fmla="*/ 0 w 76"/>
                  <a:gd name="T33" fmla="*/ 29 h 53"/>
                  <a:gd name="T34" fmla="*/ 4 w 76"/>
                  <a:gd name="T35" fmla="*/ 32 h 53"/>
                  <a:gd name="T36" fmla="*/ 38 w 76"/>
                  <a:gd name="T37" fmla="*/ 32 h 53"/>
                  <a:gd name="T38" fmla="*/ 38 w 76"/>
                  <a:gd name="T39" fmla="*/ 35 h 53"/>
                  <a:gd name="T40" fmla="*/ 10 w 76"/>
                  <a:gd name="T41" fmla="*/ 35 h 53"/>
                  <a:gd name="T42" fmla="*/ 6 w 76"/>
                  <a:gd name="T43" fmla="*/ 39 h 53"/>
                  <a:gd name="T44" fmla="*/ 10 w 76"/>
                  <a:gd name="T45" fmla="*/ 43 h 53"/>
                  <a:gd name="T46" fmla="*/ 38 w 76"/>
                  <a:gd name="T47" fmla="*/ 43 h 53"/>
                  <a:gd name="T48" fmla="*/ 38 w 76"/>
                  <a:gd name="T49" fmla="*/ 46 h 53"/>
                  <a:gd name="T50" fmla="*/ 19 w 76"/>
                  <a:gd name="T51" fmla="*/ 46 h 53"/>
                  <a:gd name="T52" fmla="*/ 15 w 76"/>
                  <a:gd name="T53" fmla="*/ 50 h 53"/>
                  <a:gd name="T54" fmla="*/ 19 w 76"/>
                  <a:gd name="T55" fmla="*/ 53 h 53"/>
                  <a:gd name="T56" fmla="*/ 45 w 76"/>
                  <a:gd name="T57" fmla="*/ 53 h 53"/>
                  <a:gd name="T58" fmla="*/ 45 w 76"/>
                  <a:gd name="T59" fmla="*/ 53 h 53"/>
                  <a:gd name="T60" fmla="*/ 74 w 76"/>
                  <a:gd name="T61" fmla="*/ 43 h 53"/>
                  <a:gd name="T62" fmla="*/ 74 w 76"/>
                  <a:gd name="T63" fmla="*/ 43 h 53"/>
                  <a:gd name="T64" fmla="*/ 76 w 76"/>
                  <a:gd name="T65" fmla="*/ 40 h 53"/>
                  <a:gd name="T66" fmla="*/ 76 w 76"/>
                  <a:gd name="T67" fmla="*/ 13 h 53"/>
                  <a:gd name="T68" fmla="*/ 74 w 76"/>
                  <a:gd name="T69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6" h="53">
                    <a:moveTo>
                      <a:pt x="74" y="10"/>
                    </a:moveTo>
                    <a:cubicBezTo>
                      <a:pt x="74" y="10"/>
                      <a:pt x="74" y="10"/>
                      <a:pt x="74" y="10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74" y="10"/>
                      <a:pt x="74" y="10"/>
                      <a:pt x="74" y="10"/>
                    </a:cubicBezTo>
                    <a:cubicBezTo>
                      <a:pt x="70" y="8"/>
                      <a:pt x="53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4" y="0"/>
                      <a:pt x="32" y="2"/>
                      <a:pt x="32" y="4"/>
                    </a:cubicBezTo>
                    <a:cubicBezTo>
                      <a:pt x="32" y="6"/>
                      <a:pt x="34" y="8"/>
                      <a:pt x="36" y="8"/>
                    </a:cubicBezTo>
                    <a:cubicBezTo>
                      <a:pt x="46" y="8"/>
                      <a:pt x="53" y="13"/>
                      <a:pt x="53" y="13"/>
                    </a:cubicBezTo>
                    <a:cubicBezTo>
                      <a:pt x="50" y="14"/>
                      <a:pt x="44" y="14"/>
                      <a:pt x="44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7" y="14"/>
                      <a:pt x="6" y="16"/>
                      <a:pt x="6" y="18"/>
                    </a:cubicBezTo>
                    <a:cubicBezTo>
                      <a:pt x="6" y="20"/>
                      <a:pt x="7" y="22"/>
                      <a:pt x="10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2" y="25"/>
                      <a:pt x="0" y="27"/>
                      <a:pt x="0" y="29"/>
                    </a:cubicBezTo>
                    <a:cubicBezTo>
                      <a:pt x="0" y="31"/>
                      <a:pt x="2" y="32"/>
                      <a:pt x="4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7" y="35"/>
                      <a:pt x="6" y="37"/>
                      <a:pt x="6" y="39"/>
                    </a:cubicBezTo>
                    <a:cubicBezTo>
                      <a:pt x="6" y="41"/>
                      <a:pt x="7" y="43"/>
                      <a:pt x="10" y="43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7" y="46"/>
                      <a:pt x="15" y="48"/>
                      <a:pt x="15" y="50"/>
                    </a:cubicBezTo>
                    <a:cubicBezTo>
                      <a:pt x="15" y="52"/>
                      <a:pt x="17" y="53"/>
                      <a:pt x="19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61" y="53"/>
                      <a:pt x="67" y="48"/>
                      <a:pt x="74" y="4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5" y="43"/>
                      <a:pt x="76" y="41"/>
                      <a:pt x="76" y="40"/>
                    </a:cubicBezTo>
                    <a:cubicBezTo>
                      <a:pt x="76" y="13"/>
                      <a:pt x="76" y="13"/>
                      <a:pt x="76" y="13"/>
                    </a:cubicBezTo>
                    <a:cubicBezTo>
                      <a:pt x="76" y="12"/>
                      <a:pt x="75" y="11"/>
                      <a:pt x="74" y="10"/>
                    </a:cubicBezTo>
                    <a:close/>
                  </a:path>
                </a:pathLst>
              </a:custGeom>
              <a:grpFill/>
            </p:spPr>
            <p:txBody>
              <a:bodyPr wrap="none" rtlCol="0" anchor="ctr">
                <a:noAutofit/>
              </a:bodyPr>
              <a:lstStyle/>
              <a:p>
                <a:pPr algn="ctr"/>
                <a:endParaRPr lang="ko-KR" altLang="en-US" sz="2800" spc="-1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1490732" y="3419134"/>
                <a:ext cx="1353240" cy="894885"/>
              </a:xfrm>
              <a:custGeom>
                <a:avLst/>
                <a:gdLst>
                  <a:gd name="T0" fmla="*/ 42 w 74"/>
                  <a:gd name="T1" fmla="*/ 46 h 48"/>
                  <a:gd name="T2" fmla="*/ 45 w 74"/>
                  <a:gd name="T3" fmla="*/ 40 h 48"/>
                  <a:gd name="T4" fmla="*/ 14 w 74"/>
                  <a:gd name="T5" fmla="*/ 40 h 48"/>
                  <a:gd name="T6" fmla="*/ 14 w 74"/>
                  <a:gd name="T7" fmla="*/ 12 h 48"/>
                  <a:gd name="T8" fmla="*/ 20 w 74"/>
                  <a:gd name="T9" fmla="*/ 12 h 48"/>
                  <a:gd name="T10" fmla="*/ 28 w 74"/>
                  <a:gd name="T11" fmla="*/ 20 h 48"/>
                  <a:gd name="T12" fmla="*/ 31 w 74"/>
                  <a:gd name="T13" fmla="*/ 21 h 48"/>
                  <a:gd name="T14" fmla="*/ 31 w 74"/>
                  <a:gd name="T15" fmla="*/ 21 h 48"/>
                  <a:gd name="T16" fmla="*/ 35 w 74"/>
                  <a:gd name="T17" fmla="*/ 17 h 48"/>
                  <a:gd name="T18" fmla="*/ 34 w 74"/>
                  <a:gd name="T19" fmla="*/ 15 h 48"/>
                  <a:gd name="T20" fmla="*/ 33 w 74"/>
                  <a:gd name="T21" fmla="*/ 12 h 48"/>
                  <a:gd name="T22" fmla="*/ 71 w 74"/>
                  <a:gd name="T23" fmla="*/ 12 h 48"/>
                  <a:gd name="T24" fmla="*/ 71 w 74"/>
                  <a:gd name="T25" fmla="*/ 28 h 48"/>
                  <a:gd name="T26" fmla="*/ 74 w 74"/>
                  <a:gd name="T27" fmla="*/ 28 h 48"/>
                  <a:gd name="T28" fmla="*/ 74 w 74"/>
                  <a:gd name="T29" fmla="*/ 8 h 48"/>
                  <a:gd name="T30" fmla="*/ 31 w 74"/>
                  <a:gd name="T31" fmla="*/ 8 h 48"/>
                  <a:gd name="T32" fmla="*/ 25 w 74"/>
                  <a:gd name="T33" fmla="*/ 0 h 48"/>
                  <a:gd name="T34" fmla="*/ 21 w 74"/>
                  <a:gd name="T35" fmla="*/ 0 h 48"/>
                  <a:gd name="T36" fmla="*/ 17 w 74"/>
                  <a:gd name="T37" fmla="*/ 0 h 48"/>
                  <a:gd name="T38" fmla="*/ 0 w 74"/>
                  <a:gd name="T39" fmla="*/ 5 h 48"/>
                  <a:gd name="T40" fmla="*/ 0 w 74"/>
                  <a:gd name="T41" fmla="*/ 40 h 48"/>
                  <a:gd name="T42" fmla="*/ 25 w 74"/>
                  <a:gd name="T43" fmla="*/ 48 h 48"/>
                  <a:gd name="T44" fmla="*/ 43 w 74"/>
                  <a:gd name="T45" fmla="*/ 48 h 48"/>
                  <a:gd name="T46" fmla="*/ 42 w 74"/>
                  <a:gd name="T47" fmla="*/ 4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4" h="48">
                    <a:moveTo>
                      <a:pt x="42" y="46"/>
                    </a:moveTo>
                    <a:cubicBezTo>
                      <a:pt x="42" y="43"/>
                      <a:pt x="43" y="41"/>
                      <a:pt x="45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2" y="14"/>
                      <a:pt x="25" y="17"/>
                      <a:pt x="28" y="20"/>
                    </a:cubicBezTo>
                    <a:cubicBezTo>
                      <a:pt x="29" y="20"/>
                      <a:pt x="30" y="21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3" y="21"/>
                      <a:pt x="35" y="19"/>
                      <a:pt x="35" y="17"/>
                    </a:cubicBezTo>
                    <a:cubicBezTo>
                      <a:pt x="35" y="16"/>
                      <a:pt x="34" y="16"/>
                      <a:pt x="34" y="15"/>
                    </a:cubicBezTo>
                    <a:cubicBezTo>
                      <a:pt x="34" y="14"/>
                      <a:pt x="33" y="13"/>
                      <a:pt x="33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29" y="5"/>
                      <a:pt x="27" y="2"/>
                      <a:pt x="25" y="0"/>
                    </a:cubicBezTo>
                    <a:cubicBezTo>
                      <a:pt x="24" y="0"/>
                      <a:pt x="23" y="0"/>
                      <a:pt x="21" y="0"/>
                    </a:cubicBezTo>
                    <a:cubicBezTo>
                      <a:pt x="19" y="0"/>
                      <a:pt x="17" y="0"/>
                      <a:pt x="17" y="0"/>
                    </a:cubicBezTo>
                    <a:cubicBezTo>
                      <a:pt x="17" y="0"/>
                      <a:pt x="6" y="3"/>
                      <a:pt x="0" y="5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5" y="43"/>
                      <a:pt x="16" y="48"/>
                      <a:pt x="25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2" y="48"/>
                      <a:pt x="42" y="47"/>
                      <a:pt x="42" y="46"/>
                    </a:cubicBezTo>
                    <a:close/>
                  </a:path>
                </a:pathLst>
              </a:custGeom>
              <a:grpFill/>
            </p:spPr>
            <p:txBody>
              <a:bodyPr wrap="none" rtlCol="0" anchor="ctr">
                <a:noAutofit/>
              </a:bodyPr>
              <a:lstStyle/>
              <a:p>
                <a:pPr algn="ctr"/>
                <a:endParaRPr lang="ko-KR" altLang="en-US" sz="2800" spc="-1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843516" y="4231387"/>
              <a:ext cx="459625" cy="329940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2800" b="1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￦</a:t>
              </a:r>
              <a:endParaRPr lang="ko-KR" altLang="en-US" sz="2800" b="1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sp>
        <p:nvSpPr>
          <p:cNvPr id="71" name="&quot;없음&quot; 기호 70"/>
          <p:cNvSpPr/>
          <p:nvPr/>
        </p:nvSpPr>
        <p:spPr>
          <a:xfrm flipH="1">
            <a:off x="5331525" y="2768347"/>
            <a:ext cx="2700997" cy="2926080"/>
          </a:xfrm>
          <a:prstGeom prst="noSmoking">
            <a:avLst>
              <a:gd name="adj" fmla="val 8080"/>
            </a:avLst>
          </a:prstGeom>
          <a:solidFill>
            <a:schemeClr val="bg1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0" y="-1"/>
            <a:ext cx="9144000" cy="1125539"/>
          </a:xfrm>
          <a:prstGeom prst="rect">
            <a:avLst/>
          </a:prstGeom>
          <a:gradFill flip="none" rotWithShape="1">
            <a:gsLst>
              <a:gs pos="45000">
                <a:srgbClr val="FCB811"/>
              </a:gs>
              <a:gs pos="0">
                <a:srgbClr val="FCB811"/>
              </a:gs>
              <a:gs pos="100000">
                <a:srgbClr val="D3980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2" name="그룹 51"/>
          <p:cNvGrpSpPr/>
          <p:nvPr/>
        </p:nvGrpSpPr>
        <p:grpSpPr>
          <a:xfrm>
            <a:off x="0" y="0"/>
            <a:ext cx="9144000" cy="202223"/>
            <a:chOff x="0" y="0"/>
            <a:chExt cx="9144000" cy="279400"/>
          </a:xfrm>
        </p:grpSpPr>
        <p:sp>
          <p:nvSpPr>
            <p:cNvPr id="53" name="자유형 52"/>
            <p:cNvSpPr/>
            <p:nvPr/>
          </p:nvSpPr>
          <p:spPr>
            <a:xfrm rot="10800000">
              <a:off x="0" y="0"/>
              <a:ext cx="9144000" cy="2794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FCB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자유형 53"/>
            <p:cNvSpPr/>
            <p:nvPr/>
          </p:nvSpPr>
          <p:spPr>
            <a:xfrm rot="10800000" flipH="1">
              <a:off x="0" y="0"/>
              <a:ext cx="9144000" cy="1905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789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68339" y="400051"/>
            <a:ext cx="2246312" cy="654049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r>
              <a:rPr lang="ko-KR" altLang="en-US" sz="2800" spc="-25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5C46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금품등</a:t>
            </a:r>
            <a:r>
              <a:rPr lang="ko-KR" altLang="en-US" sz="2800" spc="-2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5C46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수수 금지</a:t>
            </a:r>
            <a:endParaRPr lang="ko-KR" altLang="en-US" sz="2800" spc="-2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5C460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grpSp>
        <p:nvGrpSpPr>
          <p:cNvPr id="68" name="그룹 67"/>
          <p:cNvGrpSpPr/>
          <p:nvPr/>
        </p:nvGrpSpPr>
        <p:grpSpPr>
          <a:xfrm>
            <a:off x="611188" y="511839"/>
            <a:ext cx="0" cy="144721"/>
            <a:chOff x="516732" y="651669"/>
            <a:chExt cx="0" cy="256381"/>
          </a:xfrm>
        </p:grpSpPr>
        <p:cxnSp>
          <p:nvCxnSpPr>
            <p:cNvPr id="72" name="직선 연결선 71"/>
            <p:cNvCxnSpPr/>
            <p:nvPr/>
          </p:nvCxnSpPr>
          <p:spPr>
            <a:xfrm flipV="1">
              <a:off x="516732" y="651669"/>
              <a:ext cx="0" cy="130175"/>
            </a:xfrm>
            <a:prstGeom prst="line">
              <a:avLst/>
            </a:prstGeom>
            <a:ln w="69850">
              <a:solidFill>
                <a:srgbClr val="789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 flipV="1">
              <a:off x="516732" y="777875"/>
              <a:ext cx="0" cy="130175"/>
            </a:xfrm>
            <a:prstGeom prst="line">
              <a:avLst/>
            </a:prstGeom>
            <a:ln w="69850">
              <a:solidFill>
                <a:srgbClr val="B2D2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그룹 88"/>
          <p:cNvGrpSpPr/>
          <p:nvPr/>
        </p:nvGrpSpPr>
        <p:grpSpPr>
          <a:xfrm>
            <a:off x="7543800" y="209733"/>
            <a:ext cx="1076339" cy="558617"/>
            <a:chOff x="7543800" y="209733"/>
            <a:chExt cx="1076339" cy="558617"/>
          </a:xfrm>
        </p:grpSpPr>
        <p:grpSp>
          <p:nvGrpSpPr>
            <p:cNvPr id="90" name="그룹 10"/>
            <p:cNvGrpSpPr/>
            <p:nvPr/>
          </p:nvGrpSpPr>
          <p:grpSpPr>
            <a:xfrm>
              <a:off x="7790361" y="652511"/>
              <a:ext cx="742451" cy="115839"/>
              <a:chOff x="7874602" y="245414"/>
              <a:chExt cx="627655" cy="97928"/>
            </a:xfrm>
          </p:grpSpPr>
          <p:sp>
            <p:nvSpPr>
              <p:cNvPr id="98" name="Freeform 5"/>
              <p:cNvSpPr>
                <a:spLocks/>
              </p:cNvSpPr>
              <p:nvPr/>
            </p:nvSpPr>
            <p:spPr bwMode="auto">
              <a:xfrm>
                <a:off x="7874602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99" name="Freeform 5"/>
              <p:cNvSpPr>
                <a:spLocks/>
              </p:cNvSpPr>
              <p:nvPr/>
            </p:nvSpPr>
            <p:spPr bwMode="auto">
              <a:xfrm>
                <a:off x="8008746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00" name="Freeform 5"/>
              <p:cNvSpPr>
                <a:spLocks/>
              </p:cNvSpPr>
              <p:nvPr/>
            </p:nvSpPr>
            <p:spPr bwMode="auto">
              <a:xfrm>
                <a:off x="8142890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01" name="Freeform 5"/>
              <p:cNvSpPr>
                <a:spLocks/>
              </p:cNvSpPr>
              <p:nvPr/>
            </p:nvSpPr>
            <p:spPr bwMode="auto">
              <a:xfrm>
                <a:off x="8277034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02" name="Freeform 5"/>
              <p:cNvSpPr>
                <a:spLocks/>
              </p:cNvSpPr>
              <p:nvPr/>
            </p:nvSpPr>
            <p:spPr bwMode="auto">
              <a:xfrm>
                <a:off x="8411177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</p:grpSp>
        <p:grpSp>
          <p:nvGrpSpPr>
            <p:cNvPr id="91" name="그룹 11"/>
            <p:cNvGrpSpPr/>
            <p:nvPr/>
          </p:nvGrpSpPr>
          <p:grpSpPr>
            <a:xfrm>
              <a:off x="7543800" y="209733"/>
              <a:ext cx="1076339" cy="466725"/>
              <a:chOff x="7543800" y="501833"/>
              <a:chExt cx="1076339" cy="466725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7543800" y="501833"/>
                <a:ext cx="1076339" cy="466725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r"/>
                <a:r>
                  <a:rPr lang="ko-KR" altLang="en-US" sz="1050" spc="-5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청탁금지법</a:t>
                </a:r>
                <a:r>
                  <a:rPr lang="en-US" altLang="ko-KR" sz="1100" spc="-5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/>
                </a:r>
                <a:br>
                  <a:rPr lang="en-US" altLang="ko-KR" sz="1100" spc="-5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</a:br>
                <a:r>
                  <a:rPr lang="ko-KR" altLang="en-US" sz="1100" spc="-5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주요내용</a:t>
                </a:r>
                <a:endParaRPr lang="ko-KR" altLang="en-US" sz="11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grpSp>
            <p:nvGrpSpPr>
              <p:cNvPr id="93" name="그룹 13"/>
              <p:cNvGrpSpPr/>
              <p:nvPr/>
            </p:nvGrpSpPr>
            <p:grpSpPr>
              <a:xfrm>
                <a:off x="7776211" y="542460"/>
                <a:ext cx="175978" cy="173830"/>
                <a:chOff x="3899707" y="2154288"/>
                <a:chExt cx="377224" cy="372618"/>
              </a:xfrm>
            </p:grpSpPr>
            <p:grpSp>
              <p:nvGrpSpPr>
                <p:cNvPr id="94" name="그룹 14"/>
                <p:cNvGrpSpPr/>
                <p:nvPr/>
              </p:nvGrpSpPr>
              <p:grpSpPr>
                <a:xfrm>
                  <a:off x="3899707" y="2154288"/>
                  <a:ext cx="377224" cy="372618"/>
                  <a:chOff x="4409144" y="2054269"/>
                  <a:chExt cx="1070339" cy="1057274"/>
                </a:xfrm>
              </p:grpSpPr>
              <p:sp>
                <p:nvSpPr>
                  <p:cNvPr id="96" name="Freeform 5"/>
                  <p:cNvSpPr>
                    <a:spLocks/>
                  </p:cNvSpPr>
                  <p:nvPr/>
                </p:nvSpPr>
                <p:spPr bwMode="auto">
                  <a:xfrm>
                    <a:off x="4925513" y="2054269"/>
                    <a:ext cx="553970" cy="595621"/>
                  </a:xfrm>
                  <a:custGeom>
                    <a:avLst/>
                    <a:gdLst>
                      <a:gd name="T0" fmla="*/ 97 w 280"/>
                      <a:gd name="T1" fmla="*/ 277 h 302"/>
                      <a:gd name="T2" fmla="*/ 6 w 280"/>
                      <a:gd name="T3" fmla="*/ 183 h 302"/>
                      <a:gd name="T4" fmla="*/ 19 w 280"/>
                      <a:gd name="T5" fmla="*/ 104 h 302"/>
                      <a:gd name="T6" fmla="*/ 91 w 280"/>
                      <a:gd name="T7" fmla="*/ 36 h 302"/>
                      <a:gd name="T8" fmla="*/ 262 w 280"/>
                      <a:gd name="T9" fmla="*/ 109 h 302"/>
                      <a:gd name="T10" fmla="*/ 261 w 280"/>
                      <a:gd name="T11" fmla="*/ 189 h 302"/>
                      <a:gd name="T12" fmla="*/ 259 w 280"/>
                      <a:gd name="T13" fmla="*/ 196 h 302"/>
                      <a:gd name="T14" fmla="*/ 264 w 280"/>
                      <a:gd name="T15" fmla="*/ 196 h 302"/>
                      <a:gd name="T16" fmla="*/ 174 w 280"/>
                      <a:gd name="T17" fmla="*/ 276 h 302"/>
                      <a:gd name="T18" fmla="*/ 153 w 280"/>
                      <a:gd name="T19" fmla="*/ 282 h 302"/>
                      <a:gd name="T20" fmla="*/ 119 w 280"/>
                      <a:gd name="T21" fmla="*/ 275 h 302"/>
                      <a:gd name="T22" fmla="*/ 97 w 280"/>
                      <a:gd name="T23" fmla="*/ 277 h 3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80" h="302">
                        <a:moveTo>
                          <a:pt x="97" y="277"/>
                        </a:moveTo>
                        <a:cubicBezTo>
                          <a:pt x="82" y="300"/>
                          <a:pt x="6" y="183"/>
                          <a:pt x="6" y="183"/>
                        </a:cubicBezTo>
                        <a:cubicBezTo>
                          <a:pt x="0" y="165"/>
                          <a:pt x="18" y="103"/>
                          <a:pt x="19" y="104"/>
                        </a:cubicBezTo>
                        <a:cubicBezTo>
                          <a:pt x="13" y="89"/>
                          <a:pt x="74" y="31"/>
                          <a:pt x="91" y="36"/>
                        </a:cubicBezTo>
                        <a:cubicBezTo>
                          <a:pt x="90" y="0"/>
                          <a:pt x="271" y="41"/>
                          <a:pt x="262" y="109"/>
                        </a:cubicBezTo>
                        <a:cubicBezTo>
                          <a:pt x="270" y="112"/>
                          <a:pt x="280" y="194"/>
                          <a:pt x="261" y="189"/>
                        </a:cubicBezTo>
                        <a:cubicBezTo>
                          <a:pt x="258" y="191"/>
                          <a:pt x="257" y="194"/>
                          <a:pt x="259" y="196"/>
                        </a:cubicBezTo>
                        <a:cubicBezTo>
                          <a:pt x="260" y="194"/>
                          <a:pt x="262" y="194"/>
                          <a:pt x="264" y="196"/>
                        </a:cubicBezTo>
                        <a:cubicBezTo>
                          <a:pt x="249" y="215"/>
                          <a:pt x="189" y="302"/>
                          <a:pt x="174" y="276"/>
                        </a:cubicBezTo>
                        <a:cubicBezTo>
                          <a:pt x="170" y="284"/>
                          <a:pt x="155" y="276"/>
                          <a:pt x="153" y="282"/>
                        </a:cubicBezTo>
                        <a:cubicBezTo>
                          <a:pt x="154" y="282"/>
                          <a:pt x="117" y="279"/>
                          <a:pt x="119" y="275"/>
                        </a:cubicBezTo>
                        <a:cubicBezTo>
                          <a:pt x="120" y="275"/>
                          <a:pt x="102" y="278"/>
                          <a:pt x="97" y="277"/>
                        </a:cubicBezTo>
                      </a:path>
                    </a:pathLst>
                  </a:custGeom>
                  <a:solidFill>
                    <a:srgbClr val="B2D234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  <p:sp>
                <p:nvSpPr>
                  <p:cNvPr id="97" name="Freeform 6"/>
                  <p:cNvSpPr>
                    <a:spLocks/>
                  </p:cNvSpPr>
                  <p:nvPr/>
                </p:nvSpPr>
                <p:spPr bwMode="auto">
                  <a:xfrm>
                    <a:off x="4409144" y="2102081"/>
                    <a:ext cx="1005113" cy="1009462"/>
                  </a:xfrm>
                  <a:custGeom>
                    <a:avLst/>
                    <a:gdLst>
                      <a:gd name="T0" fmla="*/ 140 w 389"/>
                      <a:gd name="T1" fmla="*/ 377 h 392"/>
                      <a:gd name="T2" fmla="*/ 24 w 389"/>
                      <a:gd name="T3" fmla="*/ 262 h 392"/>
                      <a:gd name="T4" fmla="*/ 22 w 389"/>
                      <a:gd name="T5" fmla="*/ 172 h 392"/>
                      <a:gd name="T6" fmla="*/ 76 w 389"/>
                      <a:gd name="T7" fmla="*/ 95 h 392"/>
                      <a:gd name="T8" fmla="*/ 164 w 389"/>
                      <a:gd name="T9" fmla="*/ 42 h 392"/>
                      <a:gd name="T10" fmla="*/ 175 w 389"/>
                      <a:gd name="T11" fmla="*/ 43 h 392"/>
                      <a:gd name="T12" fmla="*/ 179 w 389"/>
                      <a:gd name="T13" fmla="*/ 45 h 392"/>
                      <a:gd name="T14" fmla="*/ 180 w 389"/>
                      <a:gd name="T15" fmla="*/ 44 h 392"/>
                      <a:gd name="T16" fmla="*/ 328 w 389"/>
                      <a:gd name="T17" fmla="*/ 100 h 392"/>
                      <a:gd name="T18" fmla="*/ 359 w 389"/>
                      <a:gd name="T19" fmla="*/ 143 h 392"/>
                      <a:gd name="T20" fmla="*/ 362 w 389"/>
                      <a:gd name="T21" fmla="*/ 178 h 392"/>
                      <a:gd name="T22" fmla="*/ 358 w 389"/>
                      <a:gd name="T23" fmla="*/ 260 h 392"/>
                      <a:gd name="T24" fmla="*/ 355 w 389"/>
                      <a:gd name="T25" fmla="*/ 270 h 392"/>
                      <a:gd name="T26" fmla="*/ 362 w 389"/>
                      <a:gd name="T27" fmla="*/ 270 h 392"/>
                      <a:gd name="T28" fmla="*/ 362 w 389"/>
                      <a:gd name="T29" fmla="*/ 272 h 392"/>
                      <a:gd name="T30" fmla="*/ 314 w 389"/>
                      <a:gd name="T31" fmla="*/ 344 h 392"/>
                      <a:gd name="T32" fmla="*/ 313 w 389"/>
                      <a:gd name="T33" fmla="*/ 342 h 392"/>
                      <a:gd name="T34" fmla="*/ 300 w 389"/>
                      <a:gd name="T35" fmla="*/ 346 h 392"/>
                      <a:gd name="T36" fmla="*/ 281 w 389"/>
                      <a:gd name="T37" fmla="*/ 357 h 392"/>
                      <a:gd name="T38" fmla="*/ 242 w 389"/>
                      <a:gd name="T39" fmla="*/ 376 h 392"/>
                      <a:gd name="T40" fmla="*/ 234 w 389"/>
                      <a:gd name="T41" fmla="*/ 380 h 392"/>
                      <a:gd name="T42" fmla="*/ 213 w 389"/>
                      <a:gd name="T43" fmla="*/ 377 h 392"/>
                      <a:gd name="T44" fmla="*/ 169 w 389"/>
                      <a:gd name="T45" fmla="*/ 374 h 392"/>
                      <a:gd name="T46" fmla="*/ 160 w 389"/>
                      <a:gd name="T47" fmla="*/ 374 h 392"/>
                      <a:gd name="T48" fmla="*/ 140 w 389"/>
                      <a:gd name="T49" fmla="*/ 377 h 3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89" h="392">
                        <a:moveTo>
                          <a:pt x="140" y="377"/>
                        </a:moveTo>
                        <a:cubicBezTo>
                          <a:pt x="130" y="392"/>
                          <a:pt x="0" y="275"/>
                          <a:pt x="24" y="262"/>
                        </a:cubicBezTo>
                        <a:cubicBezTo>
                          <a:pt x="4" y="256"/>
                          <a:pt x="22" y="182"/>
                          <a:pt x="22" y="172"/>
                        </a:cubicBezTo>
                        <a:cubicBezTo>
                          <a:pt x="21" y="162"/>
                          <a:pt x="64" y="90"/>
                          <a:pt x="76" y="95"/>
                        </a:cubicBezTo>
                        <a:cubicBezTo>
                          <a:pt x="83" y="63"/>
                          <a:pt x="159" y="60"/>
                          <a:pt x="164" y="42"/>
                        </a:cubicBezTo>
                        <a:cubicBezTo>
                          <a:pt x="165" y="41"/>
                          <a:pt x="172" y="42"/>
                          <a:pt x="175" y="43"/>
                        </a:cubicBezTo>
                        <a:cubicBezTo>
                          <a:pt x="174" y="44"/>
                          <a:pt x="183" y="30"/>
                          <a:pt x="179" y="45"/>
                        </a:cubicBezTo>
                        <a:cubicBezTo>
                          <a:pt x="179" y="44"/>
                          <a:pt x="180" y="44"/>
                          <a:pt x="180" y="44"/>
                        </a:cubicBezTo>
                        <a:cubicBezTo>
                          <a:pt x="192" y="0"/>
                          <a:pt x="321" y="102"/>
                          <a:pt x="328" y="100"/>
                        </a:cubicBezTo>
                        <a:cubicBezTo>
                          <a:pt x="327" y="109"/>
                          <a:pt x="358" y="126"/>
                          <a:pt x="359" y="143"/>
                        </a:cubicBezTo>
                        <a:cubicBezTo>
                          <a:pt x="360" y="148"/>
                          <a:pt x="363" y="171"/>
                          <a:pt x="362" y="178"/>
                        </a:cubicBezTo>
                        <a:cubicBezTo>
                          <a:pt x="389" y="187"/>
                          <a:pt x="366" y="262"/>
                          <a:pt x="358" y="260"/>
                        </a:cubicBezTo>
                        <a:cubicBezTo>
                          <a:pt x="358" y="262"/>
                          <a:pt x="356" y="268"/>
                          <a:pt x="355" y="270"/>
                        </a:cubicBezTo>
                        <a:cubicBezTo>
                          <a:pt x="356" y="267"/>
                          <a:pt x="358" y="267"/>
                          <a:pt x="362" y="270"/>
                        </a:cubicBezTo>
                        <a:cubicBezTo>
                          <a:pt x="361" y="271"/>
                          <a:pt x="361" y="271"/>
                          <a:pt x="362" y="272"/>
                        </a:cubicBezTo>
                        <a:cubicBezTo>
                          <a:pt x="355" y="271"/>
                          <a:pt x="314" y="341"/>
                          <a:pt x="314" y="344"/>
                        </a:cubicBezTo>
                        <a:cubicBezTo>
                          <a:pt x="311" y="343"/>
                          <a:pt x="311" y="342"/>
                          <a:pt x="313" y="342"/>
                        </a:cubicBezTo>
                        <a:cubicBezTo>
                          <a:pt x="301" y="342"/>
                          <a:pt x="310" y="349"/>
                          <a:pt x="300" y="346"/>
                        </a:cubicBezTo>
                        <a:cubicBezTo>
                          <a:pt x="298" y="354"/>
                          <a:pt x="291" y="362"/>
                          <a:pt x="281" y="357"/>
                        </a:cubicBezTo>
                        <a:cubicBezTo>
                          <a:pt x="280" y="359"/>
                          <a:pt x="240" y="390"/>
                          <a:pt x="242" y="376"/>
                        </a:cubicBezTo>
                        <a:cubicBezTo>
                          <a:pt x="240" y="380"/>
                          <a:pt x="234" y="392"/>
                          <a:pt x="234" y="380"/>
                        </a:cubicBezTo>
                        <a:cubicBezTo>
                          <a:pt x="232" y="380"/>
                          <a:pt x="209" y="387"/>
                          <a:pt x="213" y="377"/>
                        </a:cubicBezTo>
                        <a:cubicBezTo>
                          <a:pt x="200" y="376"/>
                          <a:pt x="186" y="377"/>
                          <a:pt x="169" y="374"/>
                        </a:cubicBezTo>
                        <a:cubicBezTo>
                          <a:pt x="167" y="384"/>
                          <a:pt x="160" y="379"/>
                          <a:pt x="160" y="374"/>
                        </a:cubicBezTo>
                        <a:cubicBezTo>
                          <a:pt x="154" y="373"/>
                          <a:pt x="145" y="378"/>
                          <a:pt x="140" y="377"/>
                        </a:cubicBezTo>
                      </a:path>
                    </a:pathLst>
                  </a:custGeom>
                  <a:solidFill>
                    <a:srgbClr val="006CB6">
                      <a:alpha val="90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</p:grpSp>
            <p:sp>
              <p:nvSpPr>
                <p:cNvPr id="95" name="TextBox 94"/>
                <p:cNvSpPr txBox="1"/>
                <p:nvPr/>
              </p:nvSpPr>
              <p:spPr>
                <a:xfrm>
                  <a:off x="3981356" y="2276828"/>
                  <a:ext cx="174430" cy="18700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r>
                    <a:rPr lang="en-US" altLang="ko-KR" sz="600" spc="-10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ffectLst>
                        <a:outerShdw blurRad="127000" algn="ctr" rotWithShape="0">
                          <a:prstClr val="black">
                            <a:alpha val="25000"/>
                          </a:prstClr>
                        </a:outerShdw>
                      </a:effectLst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3</a:t>
                  </a:r>
                  <a:endParaRPr lang="ko-KR" altLang="en-US" sz="6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127000" algn="ctr" rotWithShape="0">
                        <a:prstClr val="black">
                          <a:alpha val="25000"/>
                        </a:prstClr>
                      </a:outerShdw>
                    </a:effectLst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</p:grpSp>
      </p:grpSp>
      <p:grpSp>
        <p:nvGrpSpPr>
          <p:cNvPr id="74" name="그룹 117"/>
          <p:cNvGrpSpPr/>
          <p:nvPr/>
        </p:nvGrpSpPr>
        <p:grpSpPr>
          <a:xfrm>
            <a:off x="611188" y="1338263"/>
            <a:ext cx="2398712" cy="342899"/>
            <a:chOff x="2507203" y="1739535"/>
            <a:chExt cx="2398712" cy="342899"/>
          </a:xfrm>
        </p:grpSpPr>
        <p:sp>
          <p:nvSpPr>
            <p:cNvPr id="75" name="TextBox 74"/>
            <p:cNvSpPr txBox="1"/>
            <p:nvPr/>
          </p:nvSpPr>
          <p:spPr>
            <a:xfrm>
              <a:off x="2821534" y="1739535"/>
              <a:ext cx="2084381" cy="342899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ko-KR" altLang="en-US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청탁금지법의 </a:t>
              </a:r>
              <a:r>
                <a:rPr lang="ko-KR" altLang="en-US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핵심내용</a:t>
              </a:r>
              <a:endParaRPr lang="ko-KR" altLang="en-US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76" name="그룹 37"/>
            <p:cNvGrpSpPr/>
            <p:nvPr/>
          </p:nvGrpSpPr>
          <p:grpSpPr>
            <a:xfrm>
              <a:off x="2507203" y="1782397"/>
              <a:ext cx="289995" cy="243919"/>
              <a:chOff x="1717675" y="1401237"/>
              <a:chExt cx="353440" cy="297284"/>
            </a:xfrm>
          </p:grpSpPr>
          <p:sp>
            <p:nvSpPr>
              <p:cNvPr id="77" name="Freeform 5"/>
              <p:cNvSpPr>
                <a:spLocks/>
              </p:cNvSpPr>
              <p:nvPr/>
            </p:nvSpPr>
            <p:spPr bwMode="auto">
              <a:xfrm>
                <a:off x="1909761" y="1401237"/>
                <a:ext cx="161354" cy="173485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rgbClr val="FCB8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78" name="Freeform 6"/>
              <p:cNvSpPr>
                <a:spLocks/>
              </p:cNvSpPr>
              <p:nvPr/>
            </p:nvSpPr>
            <p:spPr bwMode="auto">
              <a:xfrm>
                <a:off x="1717675" y="1404498"/>
                <a:ext cx="292757" cy="294023"/>
              </a:xfrm>
              <a:custGeom>
                <a:avLst/>
                <a:gdLst>
                  <a:gd name="T0" fmla="*/ 140 w 389"/>
                  <a:gd name="T1" fmla="*/ 377 h 392"/>
                  <a:gd name="T2" fmla="*/ 24 w 389"/>
                  <a:gd name="T3" fmla="*/ 262 h 392"/>
                  <a:gd name="T4" fmla="*/ 22 w 389"/>
                  <a:gd name="T5" fmla="*/ 172 h 392"/>
                  <a:gd name="T6" fmla="*/ 76 w 389"/>
                  <a:gd name="T7" fmla="*/ 95 h 392"/>
                  <a:gd name="T8" fmla="*/ 164 w 389"/>
                  <a:gd name="T9" fmla="*/ 42 h 392"/>
                  <a:gd name="T10" fmla="*/ 175 w 389"/>
                  <a:gd name="T11" fmla="*/ 43 h 392"/>
                  <a:gd name="T12" fmla="*/ 179 w 389"/>
                  <a:gd name="T13" fmla="*/ 45 h 392"/>
                  <a:gd name="T14" fmla="*/ 180 w 389"/>
                  <a:gd name="T15" fmla="*/ 44 h 392"/>
                  <a:gd name="T16" fmla="*/ 328 w 389"/>
                  <a:gd name="T17" fmla="*/ 100 h 392"/>
                  <a:gd name="T18" fmla="*/ 359 w 389"/>
                  <a:gd name="T19" fmla="*/ 143 h 392"/>
                  <a:gd name="T20" fmla="*/ 362 w 389"/>
                  <a:gd name="T21" fmla="*/ 178 h 392"/>
                  <a:gd name="T22" fmla="*/ 358 w 389"/>
                  <a:gd name="T23" fmla="*/ 260 h 392"/>
                  <a:gd name="T24" fmla="*/ 355 w 389"/>
                  <a:gd name="T25" fmla="*/ 270 h 392"/>
                  <a:gd name="T26" fmla="*/ 362 w 389"/>
                  <a:gd name="T27" fmla="*/ 270 h 392"/>
                  <a:gd name="T28" fmla="*/ 362 w 389"/>
                  <a:gd name="T29" fmla="*/ 272 h 392"/>
                  <a:gd name="T30" fmla="*/ 314 w 389"/>
                  <a:gd name="T31" fmla="*/ 344 h 392"/>
                  <a:gd name="T32" fmla="*/ 313 w 389"/>
                  <a:gd name="T33" fmla="*/ 342 h 392"/>
                  <a:gd name="T34" fmla="*/ 300 w 389"/>
                  <a:gd name="T35" fmla="*/ 346 h 392"/>
                  <a:gd name="T36" fmla="*/ 281 w 389"/>
                  <a:gd name="T37" fmla="*/ 357 h 392"/>
                  <a:gd name="T38" fmla="*/ 242 w 389"/>
                  <a:gd name="T39" fmla="*/ 376 h 392"/>
                  <a:gd name="T40" fmla="*/ 234 w 389"/>
                  <a:gd name="T41" fmla="*/ 380 h 392"/>
                  <a:gd name="T42" fmla="*/ 213 w 389"/>
                  <a:gd name="T43" fmla="*/ 377 h 392"/>
                  <a:gd name="T44" fmla="*/ 169 w 389"/>
                  <a:gd name="T45" fmla="*/ 374 h 392"/>
                  <a:gd name="T46" fmla="*/ 160 w 389"/>
                  <a:gd name="T47" fmla="*/ 374 h 392"/>
                  <a:gd name="T48" fmla="*/ 140 w 389"/>
                  <a:gd name="T49" fmla="*/ 37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9" h="392">
                    <a:moveTo>
                      <a:pt x="140" y="377"/>
                    </a:moveTo>
                    <a:cubicBezTo>
                      <a:pt x="130" y="392"/>
                      <a:pt x="0" y="275"/>
                      <a:pt x="24" y="262"/>
                    </a:cubicBezTo>
                    <a:cubicBezTo>
                      <a:pt x="4" y="256"/>
                      <a:pt x="22" y="182"/>
                      <a:pt x="22" y="172"/>
                    </a:cubicBezTo>
                    <a:cubicBezTo>
                      <a:pt x="21" y="162"/>
                      <a:pt x="64" y="90"/>
                      <a:pt x="76" y="95"/>
                    </a:cubicBezTo>
                    <a:cubicBezTo>
                      <a:pt x="83" y="63"/>
                      <a:pt x="159" y="60"/>
                      <a:pt x="164" y="42"/>
                    </a:cubicBezTo>
                    <a:cubicBezTo>
                      <a:pt x="165" y="41"/>
                      <a:pt x="172" y="42"/>
                      <a:pt x="175" y="43"/>
                    </a:cubicBezTo>
                    <a:cubicBezTo>
                      <a:pt x="174" y="44"/>
                      <a:pt x="183" y="30"/>
                      <a:pt x="179" y="45"/>
                    </a:cubicBezTo>
                    <a:cubicBezTo>
                      <a:pt x="179" y="44"/>
                      <a:pt x="180" y="44"/>
                      <a:pt x="180" y="44"/>
                    </a:cubicBezTo>
                    <a:cubicBezTo>
                      <a:pt x="192" y="0"/>
                      <a:pt x="321" y="102"/>
                      <a:pt x="328" y="100"/>
                    </a:cubicBezTo>
                    <a:cubicBezTo>
                      <a:pt x="327" y="109"/>
                      <a:pt x="358" y="126"/>
                      <a:pt x="359" y="143"/>
                    </a:cubicBezTo>
                    <a:cubicBezTo>
                      <a:pt x="360" y="148"/>
                      <a:pt x="363" y="171"/>
                      <a:pt x="362" y="178"/>
                    </a:cubicBezTo>
                    <a:cubicBezTo>
                      <a:pt x="389" y="187"/>
                      <a:pt x="366" y="262"/>
                      <a:pt x="358" y="260"/>
                    </a:cubicBezTo>
                    <a:cubicBezTo>
                      <a:pt x="358" y="262"/>
                      <a:pt x="356" y="268"/>
                      <a:pt x="355" y="270"/>
                    </a:cubicBezTo>
                    <a:cubicBezTo>
                      <a:pt x="356" y="267"/>
                      <a:pt x="358" y="267"/>
                      <a:pt x="362" y="270"/>
                    </a:cubicBezTo>
                    <a:cubicBezTo>
                      <a:pt x="361" y="271"/>
                      <a:pt x="361" y="271"/>
                      <a:pt x="362" y="272"/>
                    </a:cubicBezTo>
                    <a:cubicBezTo>
                      <a:pt x="355" y="271"/>
                      <a:pt x="314" y="341"/>
                      <a:pt x="314" y="344"/>
                    </a:cubicBezTo>
                    <a:cubicBezTo>
                      <a:pt x="311" y="343"/>
                      <a:pt x="311" y="342"/>
                      <a:pt x="313" y="342"/>
                    </a:cubicBezTo>
                    <a:cubicBezTo>
                      <a:pt x="301" y="342"/>
                      <a:pt x="310" y="349"/>
                      <a:pt x="300" y="346"/>
                    </a:cubicBezTo>
                    <a:cubicBezTo>
                      <a:pt x="298" y="354"/>
                      <a:pt x="291" y="362"/>
                      <a:pt x="281" y="357"/>
                    </a:cubicBezTo>
                    <a:cubicBezTo>
                      <a:pt x="280" y="359"/>
                      <a:pt x="240" y="390"/>
                      <a:pt x="242" y="376"/>
                    </a:cubicBezTo>
                    <a:cubicBezTo>
                      <a:pt x="240" y="380"/>
                      <a:pt x="234" y="392"/>
                      <a:pt x="234" y="380"/>
                    </a:cubicBezTo>
                    <a:cubicBezTo>
                      <a:pt x="232" y="380"/>
                      <a:pt x="209" y="387"/>
                      <a:pt x="213" y="377"/>
                    </a:cubicBezTo>
                    <a:cubicBezTo>
                      <a:pt x="200" y="376"/>
                      <a:pt x="186" y="377"/>
                      <a:pt x="169" y="374"/>
                    </a:cubicBezTo>
                    <a:cubicBezTo>
                      <a:pt x="167" y="384"/>
                      <a:pt x="160" y="379"/>
                      <a:pt x="160" y="374"/>
                    </a:cubicBezTo>
                    <a:cubicBezTo>
                      <a:pt x="154" y="373"/>
                      <a:pt x="145" y="378"/>
                      <a:pt x="140" y="377"/>
                    </a:cubicBezTo>
                  </a:path>
                </a:pathLst>
              </a:custGeom>
              <a:solidFill>
                <a:srgbClr val="789020">
                  <a:alpha val="9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811387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1"/>
            <a:ext cx="9144000" cy="1125539"/>
          </a:xfrm>
          <a:prstGeom prst="rect">
            <a:avLst/>
          </a:prstGeom>
          <a:gradFill flip="none" rotWithShape="1">
            <a:gsLst>
              <a:gs pos="45000">
                <a:srgbClr val="FCB811"/>
              </a:gs>
              <a:gs pos="0">
                <a:srgbClr val="FCB811"/>
              </a:gs>
              <a:gs pos="100000">
                <a:srgbClr val="D3980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0" y="0"/>
            <a:ext cx="9144000" cy="202223"/>
            <a:chOff x="0" y="0"/>
            <a:chExt cx="9144000" cy="279400"/>
          </a:xfrm>
        </p:grpSpPr>
        <p:sp>
          <p:nvSpPr>
            <p:cNvPr id="4" name="자유형 3"/>
            <p:cNvSpPr/>
            <p:nvPr/>
          </p:nvSpPr>
          <p:spPr>
            <a:xfrm rot="10800000">
              <a:off x="0" y="0"/>
              <a:ext cx="9144000" cy="2794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FCB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자유형 4"/>
            <p:cNvSpPr/>
            <p:nvPr/>
          </p:nvSpPr>
          <p:spPr>
            <a:xfrm rot="10800000" flipH="1">
              <a:off x="0" y="0"/>
              <a:ext cx="9144000" cy="1905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789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68339" y="400051"/>
            <a:ext cx="2246312" cy="654049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r>
              <a:rPr lang="ko-KR" altLang="en-US" sz="2800" spc="-25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5C46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금품등</a:t>
            </a:r>
            <a:r>
              <a:rPr lang="ko-KR" altLang="en-US" sz="2800" spc="-2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5C46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수수 금지</a:t>
            </a:r>
            <a:endParaRPr lang="ko-KR" altLang="en-US" sz="2800" spc="-2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5C460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11188" y="511839"/>
            <a:ext cx="0" cy="144721"/>
            <a:chOff x="516732" y="651669"/>
            <a:chExt cx="0" cy="256381"/>
          </a:xfrm>
        </p:grpSpPr>
        <p:cxnSp>
          <p:nvCxnSpPr>
            <p:cNvPr id="8" name="직선 연결선 7"/>
            <p:cNvCxnSpPr/>
            <p:nvPr/>
          </p:nvCxnSpPr>
          <p:spPr>
            <a:xfrm flipV="1">
              <a:off x="516732" y="651669"/>
              <a:ext cx="0" cy="130175"/>
            </a:xfrm>
            <a:prstGeom prst="line">
              <a:avLst/>
            </a:prstGeom>
            <a:ln w="69850">
              <a:solidFill>
                <a:srgbClr val="789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 flipV="1">
              <a:off x="516732" y="777875"/>
              <a:ext cx="0" cy="130175"/>
            </a:xfrm>
            <a:prstGeom prst="line">
              <a:avLst/>
            </a:prstGeom>
            <a:ln w="69850">
              <a:solidFill>
                <a:srgbClr val="B2D2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3319219" y="632601"/>
            <a:ext cx="971427" cy="369194"/>
          </a:xfrm>
          <a:prstGeom prst="rect">
            <a:avLst/>
          </a:prstGeom>
          <a:solidFill>
            <a:srgbClr val="B98503"/>
          </a:solidFill>
        </p:spPr>
        <p:txBody>
          <a:bodyPr wrap="none" rtlCol="0" anchor="ctr">
            <a:noAutofit/>
          </a:bodyPr>
          <a:lstStyle/>
          <a:p>
            <a:r>
              <a:rPr lang="ko-KR" altLang="en-US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적용기준</a:t>
            </a:r>
            <a:endParaRPr lang="ko-KR" altLang="en-US" spc="-1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pSp>
        <p:nvGrpSpPr>
          <p:cNvPr id="113" name="그룹 112"/>
          <p:cNvGrpSpPr/>
          <p:nvPr/>
        </p:nvGrpSpPr>
        <p:grpSpPr>
          <a:xfrm>
            <a:off x="611188" y="1376364"/>
            <a:ext cx="7947001" cy="4481511"/>
            <a:chOff x="611188" y="1376363"/>
            <a:chExt cx="7947001" cy="4745037"/>
          </a:xfrm>
        </p:grpSpPr>
        <p:grpSp>
          <p:nvGrpSpPr>
            <p:cNvPr id="25" name="그룹 86"/>
            <p:cNvGrpSpPr/>
            <p:nvPr/>
          </p:nvGrpSpPr>
          <p:grpSpPr>
            <a:xfrm>
              <a:off x="3835974" y="2431563"/>
              <a:ext cx="1444026" cy="1174802"/>
              <a:chOff x="4612800" y="5367858"/>
              <a:chExt cx="918446" cy="747211"/>
            </a:xfrm>
          </p:grpSpPr>
          <p:sp>
            <p:nvSpPr>
              <p:cNvPr id="237" name="Freeform 6"/>
              <p:cNvSpPr>
                <a:spLocks/>
              </p:cNvSpPr>
              <p:nvPr/>
            </p:nvSpPr>
            <p:spPr bwMode="auto">
              <a:xfrm>
                <a:off x="5110940" y="5402884"/>
                <a:ext cx="420306" cy="626568"/>
              </a:xfrm>
              <a:custGeom>
                <a:avLst/>
                <a:gdLst>
                  <a:gd name="T0" fmla="*/ 14 w 216"/>
                  <a:gd name="T1" fmla="*/ 134 h 322"/>
                  <a:gd name="T2" fmla="*/ 10 w 216"/>
                  <a:gd name="T3" fmla="*/ 146 h 322"/>
                  <a:gd name="T4" fmla="*/ 8 w 216"/>
                  <a:gd name="T5" fmla="*/ 152 h 322"/>
                  <a:gd name="T6" fmla="*/ 46 w 216"/>
                  <a:gd name="T7" fmla="*/ 166 h 322"/>
                  <a:gd name="T8" fmla="*/ 46 w 216"/>
                  <a:gd name="T9" fmla="*/ 180 h 322"/>
                  <a:gd name="T10" fmla="*/ 30 w 216"/>
                  <a:gd name="T11" fmla="*/ 190 h 322"/>
                  <a:gd name="T12" fmla="*/ 26 w 216"/>
                  <a:gd name="T13" fmla="*/ 200 h 322"/>
                  <a:gd name="T14" fmla="*/ 44 w 216"/>
                  <a:gd name="T15" fmla="*/ 210 h 322"/>
                  <a:gd name="T16" fmla="*/ 62 w 216"/>
                  <a:gd name="T17" fmla="*/ 226 h 322"/>
                  <a:gd name="T18" fmla="*/ 70 w 216"/>
                  <a:gd name="T19" fmla="*/ 238 h 322"/>
                  <a:gd name="T20" fmla="*/ 70 w 216"/>
                  <a:gd name="T21" fmla="*/ 246 h 322"/>
                  <a:gd name="T22" fmla="*/ 86 w 216"/>
                  <a:gd name="T23" fmla="*/ 304 h 322"/>
                  <a:gd name="T24" fmla="*/ 216 w 216"/>
                  <a:gd name="T25" fmla="*/ 322 h 322"/>
                  <a:gd name="T26" fmla="*/ 212 w 216"/>
                  <a:gd name="T27" fmla="*/ 244 h 322"/>
                  <a:gd name="T28" fmla="*/ 206 w 216"/>
                  <a:gd name="T29" fmla="*/ 234 h 322"/>
                  <a:gd name="T30" fmla="*/ 196 w 216"/>
                  <a:gd name="T31" fmla="*/ 224 h 322"/>
                  <a:gd name="T32" fmla="*/ 192 w 216"/>
                  <a:gd name="T33" fmla="*/ 224 h 322"/>
                  <a:gd name="T34" fmla="*/ 166 w 216"/>
                  <a:gd name="T35" fmla="*/ 216 h 322"/>
                  <a:gd name="T36" fmla="*/ 160 w 216"/>
                  <a:gd name="T37" fmla="*/ 212 h 322"/>
                  <a:gd name="T38" fmla="*/ 140 w 216"/>
                  <a:gd name="T39" fmla="*/ 202 h 322"/>
                  <a:gd name="T40" fmla="*/ 134 w 216"/>
                  <a:gd name="T41" fmla="*/ 198 h 322"/>
                  <a:gd name="T42" fmla="*/ 130 w 216"/>
                  <a:gd name="T43" fmla="*/ 190 h 322"/>
                  <a:gd name="T44" fmla="*/ 116 w 216"/>
                  <a:gd name="T45" fmla="*/ 180 h 322"/>
                  <a:gd name="T46" fmla="*/ 146 w 216"/>
                  <a:gd name="T47" fmla="*/ 156 h 322"/>
                  <a:gd name="T48" fmla="*/ 154 w 216"/>
                  <a:gd name="T49" fmla="*/ 152 h 322"/>
                  <a:gd name="T50" fmla="*/ 150 w 216"/>
                  <a:gd name="T51" fmla="*/ 146 h 322"/>
                  <a:gd name="T52" fmla="*/ 146 w 216"/>
                  <a:gd name="T53" fmla="*/ 134 h 322"/>
                  <a:gd name="T54" fmla="*/ 152 w 216"/>
                  <a:gd name="T55" fmla="*/ 140 h 322"/>
                  <a:gd name="T56" fmla="*/ 162 w 216"/>
                  <a:gd name="T57" fmla="*/ 148 h 322"/>
                  <a:gd name="T58" fmla="*/ 156 w 216"/>
                  <a:gd name="T59" fmla="*/ 138 h 322"/>
                  <a:gd name="T60" fmla="*/ 150 w 216"/>
                  <a:gd name="T61" fmla="*/ 118 h 322"/>
                  <a:gd name="T62" fmla="*/ 144 w 216"/>
                  <a:gd name="T63" fmla="*/ 90 h 322"/>
                  <a:gd name="T64" fmla="*/ 140 w 216"/>
                  <a:gd name="T65" fmla="*/ 66 h 322"/>
                  <a:gd name="T66" fmla="*/ 134 w 216"/>
                  <a:gd name="T67" fmla="*/ 36 h 322"/>
                  <a:gd name="T68" fmla="*/ 128 w 216"/>
                  <a:gd name="T69" fmla="*/ 24 h 322"/>
                  <a:gd name="T70" fmla="*/ 118 w 216"/>
                  <a:gd name="T71" fmla="*/ 14 h 322"/>
                  <a:gd name="T72" fmla="*/ 104 w 216"/>
                  <a:gd name="T73" fmla="*/ 6 h 322"/>
                  <a:gd name="T74" fmla="*/ 82 w 216"/>
                  <a:gd name="T75" fmla="*/ 0 h 322"/>
                  <a:gd name="T76" fmla="*/ 80 w 216"/>
                  <a:gd name="T77" fmla="*/ 0 h 322"/>
                  <a:gd name="T78" fmla="*/ 80 w 216"/>
                  <a:gd name="T79" fmla="*/ 0 h 322"/>
                  <a:gd name="T80" fmla="*/ 68 w 216"/>
                  <a:gd name="T81" fmla="*/ 2 h 322"/>
                  <a:gd name="T82" fmla="*/ 44 w 216"/>
                  <a:gd name="T83" fmla="*/ 14 h 322"/>
                  <a:gd name="T84" fmla="*/ 38 w 216"/>
                  <a:gd name="T85" fmla="*/ 18 h 322"/>
                  <a:gd name="T86" fmla="*/ 28 w 216"/>
                  <a:gd name="T87" fmla="*/ 36 h 322"/>
                  <a:gd name="T88" fmla="*/ 24 w 216"/>
                  <a:gd name="T89" fmla="*/ 48 h 322"/>
                  <a:gd name="T90" fmla="*/ 18 w 216"/>
                  <a:gd name="T91" fmla="*/ 90 h 322"/>
                  <a:gd name="T92" fmla="*/ 16 w 216"/>
                  <a:gd name="T93" fmla="*/ 102 h 322"/>
                  <a:gd name="T94" fmla="*/ 12 w 216"/>
                  <a:gd name="T95" fmla="*/ 120 h 322"/>
                  <a:gd name="T96" fmla="*/ 0 w 216"/>
                  <a:gd name="T97" fmla="*/ 148 h 322"/>
                  <a:gd name="T98" fmla="*/ 4 w 216"/>
                  <a:gd name="T99" fmla="*/ 146 h 322"/>
                  <a:gd name="T100" fmla="*/ 14 w 216"/>
                  <a:gd name="T101" fmla="*/ 134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6" h="322">
                    <a:moveTo>
                      <a:pt x="14" y="134"/>
                    </a:moveTo>
                    <a:lnTo>
                      <a:pt x="14" y="134"/>
                    </a:lnTo>
                    <a:lnTo>
                      <a:pt x="10" y="146"/>
                    </a:lnTo>
                    <a:lnTo>
                      <a:pt x="10" y="146"/>
                    </a:lnTo>
                    <a:lnTo>
                      <a:pt x="8" y="152"/>
                    </a:lnTo>
                    <a:lnTo>
                      <a:pt x="8" y="152"/>
                    </a:lnTo>
                    <a:lnTo>
                      <a:pt x="16" y="156"/>
                    </a:lnTo>
                    <a:lnTo>
                      <a:pt x="46" y="166"/>
                    </a:lnTo>
                    <a:lnTo>
                      <a:pt x="46" y="180"/>
                    </a:lnTo>
                    <a:lnTo>
                      <a:pt x="46" y="180"/>
                    </a:lnTo>
                    <a:lnTo>
                      <a:pt x="38" y="184"/>
                    </a:lnTo>
                    <a:lnTo>
                      <a:pt x="30" y="190"/>
                    </a:lnTo>
                    <a:lnTo>
                      <a:pt x="30" y="190"/>
                    </a:lnTo>
                    <a:lnTo>
                      <a:pt x="26" y="200"/>
                    </a:lnTo>
                    <a:lnTo>
                      <a:pt x="26" y="200"/>
                    </a:lnTo>
                    <a:lnTo>
                      <a:pt x="44" y="210"/>
                    </a:lnTo>
                    <a:lnTo>
                      <a:pt x="58" y="220"/>
                    </a:lnTo>
                    <a:lnTo>
                      <a:pt x="62" y="226"/>
                    </a:lnTo>
                    <a:lnTo>
                      <a:pt x="66" y="232"/>
                    </a:lnTo>
                    <a:lnTo>
                      <a:pt x="70" y="238"/>
                    </a:lnTo>
                    <a:lnTo>
                      <a:pt x="70" y="246"/>
                    </a:lnTo>
                    <a:lnTo>
                      <a:pt x="70" y="246"/>
                    </a:lnTo>
                    <a:lnTo>
                      <a:pt x="78" y="280"/>
                    </a:lnTo>
                    <a:lnTo>
                      <a:pt x="86" y="304"/>
                    </a:lnTo>
                    <a:lnTo>
                      <a:pt x="88" y="322"/>
                    </a:lnTo>
                    <a:lnTo>
                      <a:pt x="216" y="322"/>
                    </a:lnTo>
                    <a:lnTo>
                      <a:pt x="216" y="322"/>
                    </a:lnTo>
                    <a:lnTo>
                      <a:pt x="212" y="244"/>
                    </a:lnTo>
                    <a:lnTo>
                      <a:pt x="212" y="244"/>
                    </a:lnTo>
                    <a:lnTo>
                      <a:pt x="206" y="234"/>
                    </a:lnTo>
                    <a:lnTo>
                      <a:pt x="200" y="228"/>
                    </a:lnTo>
                    <a:lnTo>
                      <a:pt x="196" y="224"/>
                    </a:lnTo>
                    <a:lnTo>
                      <a:pt x="192" y="224"/>
                    </a:lnTo>
                    <a:lnTo>
                      <a:pt x="192" y="224"/>
                    </a:lnTo>
                    <a:lnTo>
                      <a:pt x="174" y="218"/>
                    </a:lnTo>
                    <a:lnTo>
                      <a:pt x="166" y="216"/>
                    </a:lnTo>
                    <a:lnTo>
                      <a:pt x="160" y="212"/>
                    </a:lnTo>
                    <a:lnTo>
                      <a:pt x="160" y="212"/>
                    </a:lnTo>
                    <a:lnTo>
                      <a:pt x="150" y="208"/>
                    </a:lnTo>
                    <a:lnTo>
                      <a:pt x="140" y="202"/>
                    </a:lnTo>
                    <a:lnTo>
                      <a:pt x="140" y="202"/>
                    </a:lnTo>
                    <a:lnTo>
                      <a:pt x="134" y="198"/>
                    </a:lnTo>
                    <a:lnTo>
                      <a:pt x="130" y="190"/>
                    </a:lnTo>
                    <a:lnTo>
                      <a:pt x="130" y="190"/>
                    </a:lnTo>
                    <a:lnTo>
                      <a:pt x="124" y="184"/>
                    </a:lnTo>
                    <a:lnTo>
                      <a:pt x="116" y="180"/>
                    </a:lnTo>
                    <a:lnTo>
                      <a:pt x="116" y="166"/>
                    </a:lnTo>
                    <a:lnTo>
                      <a:pt x="146" y="156"/>
                    </a:lnTo>
                    <a:lnTo>
                      <a:pt x="146" y="156"/>
                    </a:lnTo>
                    <a:lnTo>
                      <a:pt x="154" y="152"/>
                    </a:lnTo>
                    <a:lnTo>
                      <a:pt x="154" y="152"/>
                    </a:lnTo>
                    <a:lnTo>
                      <a:pt x="150" y="146"/>
                    </a:lnTo>
                    <a:lnTo>
                      <a:pt x="150" y="146"/>
                    </a:lnTo>
                    <a:lnTo>
                      <a:pt x="146" y="134"/>
                    </a:lnTo>
                    <a:lnTo>
                      <a:pt x="146" y="134"/>
                    </a:lnTo>
                    <a:lnTo>
                      <a:pt x="152" y="140"/>
                    </a:lnTo>
                    <a:lnTo>
                      <a:pt x="158" y="146"/>
                    </a:lnTo>
                    <a:lnTo>
                      <a:pt x="162" y="148"/>
                    </a:lnTo>
                    <a:lnTo>
                      <a:pt x="162" y="148"/>
                    </a:lnTo>
                    <a:lnTo>
                      <a:pt x="156" y="138"/>
                    </a:lnTo>
                    <a:lnTo>
                      <a:pt x="150" y="118"/>
                    </a:lnTo>
                    <a:lnTo>
                      <a:pt x="150" y="118"/>
                    </a:lnTo>
                    <a:lnTo>
                      <a:pt x="146" y="100"/>
                    </a:lnTo>
                    <a:lnTo>
                      <a:pt x="144" y="90"/>
                    </a:lnTo>
                    <a:lnTo>
                      <a:pt x="144" y="90"/>
                    </a:lnTo>
                    <a:lnTo>
                      <a:pt x="140" y="66"/>
                    </a:lnTo>
                    <a:lnTo>
                      <a:pt x="138" y="48"/>
                    </a:lnTo>
                    <a:lnTo>
                      <a:pt x="134" y="36"/>
                    </a:lnTo>
                    <a:lnTo>
                      <a:pt x="134" y="36"/>
                    </a:lnTo>
                    <a:lnTo>
                      <a:pt x="128" y="24"/>
                    </a:lnTo>
                    <a:lnTo>
                      <a:pt x="124" y="18"/>
                    </a:lnTo>
                    <a:lnTo>
                      <a:pt x="118" y="14"/>
                    </a:lnTo>
                    <a:lnTo>
                      <a:pt x="118" y="14"/>
                    </a:lnTo>
                    <a:lnTo>
                      <a:pt x="104" y="6"/>
                    </a:lnTo>
                    <a:lnTo>
                      <a:pt x="94" y="2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68" y="2"/>
                    </a:lnTo>
                    <a:lnTo>
                      <a:pt x="58" y="6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38" y="18"/>
                    </a:lnTo>
                    <a:lnTo>
                      <a:pt x="34" y="2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4" y="48"/>
                    </a:lnTo>
                    <a:lnTo>
                      <a:pt x="22" y="66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16" y="102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6" y="138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4" y="146"/>
                    </a:lnTo>
                    <a:lnTo>
                      <a:pt x="10" y="140"/>
                    </a:lnTo>
                    <a:lnTo>
                      <a:pt x="14" y="134"/>
                    </a:lnTo>
                    <a:lnTo>
                      <a:pt x="14" y="134"/>
                    </a:lnTo>
                    <a:close/>
                  </a:path>
                </a:pathLst>
              </a:custGeom>
              <a:solidFill>
                <a:srgbClr val="745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8" name="Freeform 8"/>
              <p:cNvSpPr>
                <a:spLocks/>
              </p:cNvSpPr>
              <p:nvPr/>
            </p:nvSpPr>
            <p:spPr bwMode="auto">
              <a:xfrm>
                <a:off x="4612800" y="5367858"/>
                <a:ext cx="657701" cy="747211"/>
              </a:xfrm>
              <a:custGeom>
                <a:avLst/>
                <a:gdLst>
                  <a:gd name="T0" fmla="*/ 338 w 338"/>
                  <a:gd name="T1" fmla="*/ 384 h 384"/>
                  <a:gd name="T2" fmla="*/ 334 w 338"/>
                  <a:gd name="T3" fmla="*/ 356 h 384"/>
                  <a:gd name="T4" fmla="*/ 312 w 338"/>
                  <a:gd name="T5" fmla="*/ 264 h 384"/>
                  <a:gd name="T6" fmla="*/ 310 w 338"/>
                  <a:gd name="T7" fmla="*/ 260 h 384"/>
                  <a:gd name="T8" fmla="*/ 304 w 338"/>
                  <a:gd name="T9" fmla="*/ 248 h 384"/>
                  <a:gd name="T10" fmla="*/ 280 w 338"/>
                  <a:gd name="T11" fmla="*/ 234 h 384"/>
                  <a:gd name="T12" fmla="*/ 256 w 338"/>
                  <a:gd name="T13" fmla="*/ 226 h 384"/>
                  <a:gd name="T14" fmla="*/ 232 w 338"/>
                  <a:gd name="T15" fmla="*/ 216 h 384"/>
                  <a:gd name="T16" fmla="*/ 222 w 338"/>
                  <a:gd name="T17" fmla="*/ 210 h 384"/>
                  <a:gd name="T18" fmla="*/ 220 w 338"/>
                  <a:gd name="T19" fmla="*/ 202 h 384"/>
                  <a:gd name="T20" fmla="*/ 208 w 338"/>
                  <a:gd name="T21" fmla="*/ 194 h 384"/>
                  <a:gd name="T22" fmla="*/ 206 w 338"/>
                  <a:gd name="T23" fmla="*/ 178 h 384"/>
                  <a:gd name="T24" fmla="*/ 212 w 338"/>
                  <a:gd name="T25" fmla="*/ 176 h 384"/>
                  <a:gd name="T26" fmla="*/ 218 w 338"/>
                  <a:gd name="T27" fmla="*/ 160 h 384"/>
                  <a:gd name="T28" fmla="*/ 220 w 338"/>
                  <a:gd name="T29" fmla="*/ 146 h 384"/>
                  <a:gd name="T30" fmla="*/ 222 w 338"/>
                  <a:gd name="T31" fmla="*/ 146 h 384"/>
                  <a:gd name="T32" fmla="*/ 230 w 338"/>
                  <a:gd name="T33" fmla="*/ 138 h 384"/>
                  <a:gd name="T34" fmla="*/ 234 w 338"/>
                  <a:gd name="T35" fmla="*/ 128 h 384"/>
                  <a:gd name="T36" fmla="*/ 238 w 338"/>
                  <a:gd name="T37" fmla="*/ 112 h 384"/>
                  <a:gd name="T38" fmla="*/ 236 w 338"/>
                  <a:gd name="T39" fmla="*/ 102 h 384"/>
                  <a:gd name="T40" fmla="*/ 228 w 338"/>
                  <a:gd name="T41" fmla="*/ 100 h 384"/>
                  <a:gd name="T42" fmla="*/ 230 w 338"/>
                  <a:gd name="T43" fmla="*/ 82 h 384"/>
                  <a:gd name="T44" fmla="*/ 228 w 338"/>
                  <a:gd name="T45" fmla="*/ 44 h 384"/>
                  <a:gd name="T46" fmla="*/ 226 w 338"/>
                  <a:gd name="T47" fmla="*/ 32 h 384"/>
                  <a:gd name="T48" fmla="*/ 216 w 338"/>
                  <a:gd name="T49" fmla="*/ 16 h 384"/>
                  <a:gd name="T50" fmla="*/ 200 w 338"/>
                  <a:gd name="T51" fmla="*/ 6 h 384"/>
                  <a:gd name="T52" fmla="*/ 170 w 338"/>
                  <a:gd name="T53" fmla="*/ 0 h 384"/>
                  <a:gd name="T54" fmla="*/ 138 w 338"/>
                  <a:gd name="T55" fmla="*/ 6 h 384"/>
                  <a:gd name="T56" fmla="*/ 128 w 338"/>
                  <a:gd name="T57" fmla="*/ 12 h 384"/>
                  <a:gd name="T58" fmla="*/ 128 w 338"/>
                  <a:gd name="T59" fmla="*/ 18 h 384"/>
                  <a:gd name="T60" fmla="*/ 122 w 338"/>
                  <a:gd name="T61" fmla="*/ 18 h 384"/>
                  <a:gd name="T62" fmla="*/ 114 w 338"/>
                  <a:gd name="T63" fmla="*/ 22 h 384"/>
                  <a:gd name="T64" fmla="*/ 106 w 338"/>
                  <a:gd name="T65" fmla="*/ 36 h 384"/>
                  <a:gd name="T66" fmla="*/ 104 w 338"/>
                  <a:gd name="T67" fmla="*/ 72 h 384"/>
                  <a:gd name="T68" fmla="*/ 110 w 338"/>
                  <a:gd name="T69" fmla="*/ 102 h 384"/>
                  <a:gd name="T70" fmla="*/ 106 w 338"/>
                  <a:gd name="T71" fmla="*/ 104 h 384"/>
                  <a:gd name="T72" fmla="*/ 104 w 338"/>
                  <a:gd name="T73" fmla="*/ 116 h 384"/>
                  <a:gd name="T74" fmla="*/ 108 w 338"/>
                  <a:gd name="T75" fmla="*/ 132 h 384"/>
                  <a:gd name="T76" fmla="*/ 110 w 338"/>
                  <a:gd name="T77" fmla="*/ 142 h 384"/>
                  <a:gd name="T78" fmla="*/ 116 w 338"/>
                  <a:gd name="T79" fmla="*/ 146 h 384"/>
                  <a:gd name="T80" fmla="*/ 118 w 338"/>
                  <a:gd name="T81" fmla="*/ 146 h 384"/>
                  <a:gd name="T82" fmla="*/ 122 w 338"/>
                  <a:gd name="T83" fmla="*/ 164 h 384"/>
                  <a:gd name="T84" fmla="*/ 132 w 338"/>
                  <a:gd name="T85" fmla="*/ 178 h 384"/>
                  <a:gd name="T86" fmla="*/ 134 w 338"/>
                  <a:gd name="T87" fmla="*/ 178 h 384"/>
                  <a:gd name="T88" fmla="*/ 134 w 338"/>
                  <a:gd name="T89" fmla="*/ 194 h 384"/>
                  <a:gd name="T90" fmla="*/ 122 w 338"/>
                  <a:gd name="T91" fmla="*/ 196 h 384"/>
                  <a:gd name="T92" fmla="*/ 120 w 338"/>
                  <a:gd name="T93" fmla="*/ 208 h 384"/>
                  <a:gd name="T94" fmla="*/ 104 w 338"/>
                  <a:gd name="T95" fmla="*/ 216 h 384"/>
                  <a:gd name="T96" fmla="*/ 88 w 338"/>
                  <a:gd name="T97" fmla="*/ 224 h 384"/>
                  <a:gd name="T98" fmla="*/ 46 w 338"/>
                  <a:gd name="T99" fmla="*/ 246 h 384"/>
                  <a:gd name="T100" fmla="*/ 30 w 338"/>
                  <a:gd name="T101" fmla="*/ 260 h 384"/>
                  <a:gd name="T102" fmla="*/ 22 w 338"/>
                  <a:gd name="T103" fmla="*/ 276 h 384"/>
                  <a:gd name="T104" fmla="*/ 8 w 338"/>
                  <a:gd name="T105" fmla="*/ 338 h 384"/>
                  <a:gd name="T106" fmla="*/ 338 w 338"/>
                  <a:gd name="T107" fmla="*/ 38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8" h="384">
                    <a:moveTo>
                      <a:pt x="338" y="384"/>
                    </a:moveTo>
                    <a:lnTo>
                      <a:pt x="338" y="384"/>
                    </a:lnTo>
                    <a:lnTo>
                      <a:pt x="336" y="372"/>
                    </a:lnTo>
                    <a:lnTo>
                      <a:pt x="334" y="356"/>
                    </a:lnTo>
                    <a:lnTo>
                      <a:pt x="324" y="316"/>
                    </a:lnTo>
                    <a:lnTo>
                      <a:pt x="312" y="264"/>
                    </a:lnTo>
                    <a:lnTo>
                      <a:pt x="312" y="264"/>
                    </a:lnTo>
                    <a:lnTo>
                      <a:pt x="310" y="260"/>
                    </a:lnTo>
                    <a:lnTo>
                      <a:pt x="308" y="254"/>
                    </a:lnTo>
                    <a:lnTo>
                      <a:pt x="304" y="248"/>
                    </a:lnTo>
                    <a:lnTo>
                      <a:pt x="298" y="244"/>
                    </a:lnTo>
                    <a:lnTo>
                      <a:pt x="280" y="234"/>
                    </a:lnTo>
                    <a:lnTo>
                      <a:pt x="256" y="226"/>
                    </a:lnTo>
                    <a:lnTo>
                      <a:pt x="256" y="226"/>
                    </a:lnTo>
                    <a:lnTo>
                      <a:pt x="242" y="220"/>
                    </a:lnTo>
                    <a:lnTo>
                      <a:pt x="232" y="216"/>
                    </a:lnTo>
                    <a:lnTo>
                      <a:pt x="222" y="210"/>
                    </a:lnTo>
                    <a:lnTo>
                      <a:pt x="222" y="210"/>
                    </a:lnTo>
                    <a:lnTo>
                      <a:pt x="220" y="206"/>
                    </a:lnTo>
                    <a:lnTo>
                      <a:pt x="220" y="202"/>
                    </a:lnTo>
                    <a:lnTo>
                      <a:pt x="220" y="196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06" y="178"/>
                    </a:lnTo>
                    <a:lnTo>
                      <a:pt x="206" y="178"/>
                    </a:lnTo>
                    <a:lnTo>
                      <a:pt x="212" y="176"/>
                    </a:lnTo>
                    <a:lnTo>
                      <a:pt x="214" y="170"/>
                    </a:lnTo>
                    <a:lnTo>
                      <a:pt x="218" y="160"/>
                    </a:lnTo>
                    <a:lnTo>
                      <a:pt x="220" y="150"/>
                    </a:lnTo>
                    <a:lnTo>
                      <a:pt x="220" y="146"/>
                    </a:lnTo>
                    <a:lnTo>
                      <a:pt x="220" y="146"/>
                    </a:lnTo>
                    <a:lnTo>
                      <a:pt x="222" y="146"/>
                    </a:lnTo>
                    <a:lnTo>
                      <a:pt x="226" y="144"/>
                    </a:lnTo>
                    <a:lnTo>
                      <a:pt x="230" y="138"/>
                    </a:lnTo>
                    <a:lnTo>
                      <a:pt x="234" y="128"/>
                    </a:lnTo>
                    <a:lnTo>
                      <a:pt x="234" y="128"/>
                    </a:lnTo>
                    <a:lnTo>
                      <a:pt x="236" y="118"/>
                    </a:lnTo>
                    <a:lnTo>
                      <a:pt x="238" y="112"/>
                    </a:lnTo>
                    <a:lnTo>
                      <a:pt x="236" y="106"/>
                    </a:lnTo>
                    <a:lnTo>
                      <a:pt x="236" y="102"/>
                    </a:lnTo>
                    <a:lnTo>
                      <a:pt x="230" y="100"/>
                    </a:lnTo>
                    <a:lnTo>
                      <a:pt x="228" y="100"/>
                    </a:lnTo>
                    <a:lnTo>
                      <a:pt x="228" y="100"/>
                    </a:lnTo>
                    <a:lnTo>
                      <a:pt x="230" y="82"/>
                    </a:lnTo>
                    <a:lnTo>
                      <a:pt x="230" y="64"/>
                    </a:lnTo>
                    <a:lnTo>
                      <a:pt x="228" y="44"/>
                    </a:lnTo>
                    <a:lnTo>
                      <a:pt x="228" y="44"/>
                    </a:lnTo>
                    <a:lnTo>
                      <a:pt x="226" y="32"/>
                    </a:lnTo>
                    <a:lnTo>
                      <a:pt x="222" y="24"/>
                    </a:lnTo>
                    <a:lnTo>
                      <a:pt x="216" y="16"/>
                    </a:lnTo>
                    <a:lnTo>
                      <a:pt x="208" y="10"/>
                    </a:lnTo>
                    <a:lnTo>
                      <a:pt x="200" y="6"/>
                    </a:lnTo>
                    <a:lnTo>
                      <a:pt x="190" y="4"/>
                    </a:lnTo>
                    <a:lnTo>
                      <a:pt x="170" y="0"/>
                    </a:lnTo>
                    <a:lnTo>
                      <a:pt x="152" y="2"/>
                    </a:lnTo>
                    <a:lnTo>
                      <a:pt x="138" y="6"/>
                    </a:lnTo>
                    <a:lnTo>
                      <a:pt x="132" y="8"/>
                    </a:lnTo>
                    <a:lnTo>
                      <a:pt x="128" y="12"/>
                    </a:lnTo>
                    <a:lnTo>
                      <a:pt x="126" y="16"/>
                    </a:lnTo>
                    <a:lnTo>
                      <a:pt x="128" y="18"/>
                    </a:lnTo>
                    <a:lnTo>
                      <a:pt x="128" y="18"/>
                    </a:lnTo>
                    <a:lnTo>
                      <a:pt x="122" y="18"/>
                    </a:lnTo>
                    <a:lnTo>
                      <a:pt x="118" y="20"/>
                    </a:lnTo>
                    <a:lnTo>
                      <a:pt x="114" y="22"/>
                    </a:lnTo>
                    <a:lnTo>
                      <a:pt x="112" y="26"/>
                    </a:lnTo>
                    <a:lnTo>
                      <a:pt x="106" y="36"/>
                    </a:lnTo>
                    <a:lnTo>
                      <a:pt x="104" y="48"/>
                    </a:lnTo>
                    <a:lnTo>
                      <a:pt x="104" y="72"/>
                    </a:lnTo>
                    <a:lnTo>
                      <a:pt x="104" y="84"/>
                    </a:lnTo>
                    <a:lnTo>
                      <a:pt x="110" y="102"/>
                    </a:lnTo>
                    <a:lnTo>
                      <a:pt x="110" y="102"/>
                    </a:lnTo>
                    <a:lnTo>
                      <a:pt x="106" y="104"/>
                    </a:lnTo>
                    <a:lnTo>
                      <a:pt x="104" y="108"/>
                    </a:lnTo>
                    <a:lnTo>
                      <a:pt x="104" y="116"/>
                    </a:lnTo>
                    <a:lnTo>
                      <a:pt x="106" y="124"/>
                    </a:lnTo>
                    <a:lnTo>
                      <a:pt x="108" y="132"/>
                    </a:lnTo>
                    <a:lnTo>
                      <a:pt x="108" y="132"/>
                    </a:lnTo>
                    <a:lnTo>
                      <a:pt x="110" y="142"/>
                    </a:lnTo>
                    <a:lnTo>
                      <a:pt x="114" y="146"/>
                    </a:lnTo>
                    <a:lnTo>
                      <a:pt x="116" y="146"/>
                    </a:lnTo>
                    <a:lnTo>
                      <a:pt x="118" y="146"/>
                    </a:lnTo>
                    <a:lnTo>
                      <a:pt x="118" y="146"/>
                    </a:lnTo>
                    <a:lnTo>
                      <a:pt x="120" y="156"/>
                    </a:lnTo>
                    <a:lnTo>
                      <a:pt x="122" y="164"/>
                    </a:lnTo>
                    <a:lnTo>
                      <a:pt x="126" y="174"/>
                    </a:lnTo>
                    <a:lnTo>
                      <a:pt x="132" y="178"/>
                    </a:lnTo>
                    <a:lnTo>
                      <a:pt x="134" y="178"/>
                    </a:lnTo>
                    <a:lnTo>
                      <a:pt x="134" y="178"/>
                    </a:lnTo>
                    <a:lnTo>
                      <a:pt x="136" y="192"/>
                    </a:lnTo>
                    <a:lnTo>
                      <a:pt x="134" y="194"/>
                    </a:lnTo>
                    <a:lnTo>
                      <a:pt x="122" y="196"/>
                    </a:lnTo>
                    <a:lnTo>
                      <a:pt x="122" y="196"/>
                    </a:lnTo>
                    <a:lnTo>
                      <a:pt x="122" y="204"/>
                    </a:lnTo>
                    <a:lnTo>
                      <a:pt x="120" y="208"/>
                    </a:lnTo>
                    <a:lnTo>
                      <a:pt x="120" y="208"/>
                    </a:lnTo>
                    <a:lnTo>
                      <a:pt x="104" y="216"/>
                    </a:lnTo>
                    <a:lnTo>
                      <a:pt x="88" y="224"/>
                    </a:lnTo>
                    <a:lnTo>
                      <a:pt x="88" y="224"/>
                    </a:lnTo>
                    <a:lnTo>
                      <a:pt x="66" y="234"/>
                    </a:lnTo>
                    <a:lnTo>
                      <a:pt x="46" y="246"/>
                    </a:lnTo>
                    <a:lnTo>
                      <a:pt x="38" y="252"/>
                    </a:lnTo>
                    <a:lnTo>
                      <a:pt x="30" y="260"/>
                    </a:lnTo>
                    <a:lnTo>
                      <a:pt x="26" y="268"/>
                    </a:lnTo>
                    <a:lnTo>
                      <a:pt x="22" y="276"/>
                    </a:lnTo>
                    <a:lnTo>
                      <a:pt x="22" y="276"/>
                    </a:lnTo>
                    <a:lnTo>
                      <a:pt x="8" y="338"/>
                    </a:lnTo>
                    <a:lnTo>
                      <a:pt x="0" y="384"/>
                    </a:lnTo>
                    <a:lnTo>
                      <a:pt x="338" y="384"/>
                    </a:lnTo>
                    <a:lnTo>
                      <a:pt x="338" y="384"/>
                    </a:lnTo>
                    <a:close/>
                  </a:path>
                </a:pathLst>
              </a:custGeom>
              <a:solidFill>
                <a:srgbClr val="B985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19" name="왼쪽/오른쪽 화살표 118"/>
            <p:cNvSpPr/>
            <p:nvPr/>
          </p:nvSpPr>
          <p:spPr>
            <a:xfrm>
              <a:off x="611188" y="3617195"/>
              <a:ext cx="7921625" cy="757468"/>
            </a:xfrm>
            <a:prstGeom prst="leftRightArrow">
              <a:avLst>
                <a:gd name="adj1" fmla="val 56707"/>
                <a:gd name="adj2" fmla="val 38264"/>
              </a:avLst>
            </a:prstGeom>
            <a:gradFill>
              <a:gsLst>
                <a:gs pos="100000">
                  <a:srgbClr val="FCB811"/>
                </a:gs>
                <a:gs pos="53000">
                  <a:srgbClr val="FCB811">
                    <a:alpha val="95000"/>
                  </a:srgbClr>
                </a:gs>
                <a:gs pos="0">
                  <a:srgbClr val="FCB81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6" name="그룹 33"/>
            <p:cNvGrpSpPr/>
            <p:nvPr/>
          </p:nvGrpSpPr>
          <p:grpSpPr>
            <a:xfrm>
              <a:off x="611188" y="1376363"/>
              <a:ext cx="2928413" cy="342899"/>
              <a:chOff x="2507203" y="1777635"/>
              <a:chExt cx="2928413" cy="342899"/>
            </a:xfrm>
          </p:grpSpPr>
          <p:sp>
            <p:nvSpPr>
              <p:cNvPr id="233" name="TextBox 232"/>
              <p:cNvSpPr txBox="1"/>
              <p:nvPr/>
            </p:nvSpPr>
            <p:spPr>
              <a:xfrm>
                <a:off x="2821534" y="1777635"/>
                <a:ext cx="2614082" cy="342899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r>
                  <a:rPr lang="ko-KR" altLang="en-US" spc="-15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공직자등과 배우자의 </a:t>
                </a:r>
                <a:r>
                  <a:rPr lang="ko-KR" altLang="en-US" spc="-15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금품등 수수 금지 기준</a:t>
                </a:r>
                <a:endParaRPr lang="ko-KR" altLang="en-US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endParaRPr>
              </a:p>
            </p:txBody>
          </p:sp>
          <p:grpSp>
            <p:nvGrpSpPr>
              <p:cNvPr id="27" name="그룹 35"/>
              <p:cNvGrpSpPr/>
              <p:nvPr/>
            </p:nvGrpSpPr>
            <p:grpSpPr>
              <a:xfrm>
                <a:off x="2507203" y="1782397"/>
                <a:ext cx="289995" cy="243919"/>
                <a:chOff x="1717675" y="1401237"/>
                <a:chExt cx="353440" cy="297284"/>
              </a:xfrm>
            </p:grpSpPr>
            <p:sp>
              <p:nvSpPr>
                <p:cNvPr id="235" name="Freeform 5"/>
                <p:cNvSpPr>
                  <a:spLocks/>
                </p:cNvSpPr>
                <p:nvPr/>
              </p:nvSpPr>
              <p:spPr bwMode="auto">
                <a:xfrm>
                  <a:off x="1909761" y="1401237"/>
                  <a:ext cx="161354" cy="173485"/>
                </a:xfrm>
                <a:custGeom>
                  <a:avLst/>
                  <a:gdLst>
                    <a:gd name="T0" fmla="*/ 97 w 280"/>
                    <a:gd name="T1" fmla="*/ 277 h 302"/>
                    <a:gd name="T2" fmla="*/ 6 w 280"/>
                    <a:gd name="T3" fmla="*/ 183 h 302"/>
                    <a:gd name="T4" fmla="*/ 19 w 280"/>
                    <a:gd name="T5" fmla="*/ 104 h 302"/>
                    <a:gd name="T6" fmla="*/ 91 w 280"/>
                    <a:gd name="T7" fmla="*/ 36 h 302"/>
                    <a:gd name="T8" fmla="*/ 262 w 280"/>
                    <a:gd name="T9" fmla="*/ 109 h 302"/>
                    <a:gd name="T10" fmla="*/ 261 w 280"/>
                    <a:gd name="T11" fmla="*/ 189 h 302"/>
                    <a:gd name="T12" fmla="*/ 259 w 280"/>
                    <a:gd name="T13" fmla="*/ 196 h 302"/>
                    <a:gd name="T14" fmla="*/ 264 w 280"/>
                    <a:gd name="T15" fmla="*/ 196 h 302"/>
                    <a:gd name="T16" fmla="*/ 174 w 280"/>
                    <a:gd name="T17" fmla="*/ 276 h 302"/>
                    <a:gd name="T18" fmla="*/ 153 w 280"/>
                    <a:gd name="T19" fmla="*/ 282 h 302"/>
                    <a:gd name="T20" fmla="*/ 119 w 280"/>
                    <a:gd name="T21" fmla="*/ 275 h 302"/>
                    <a:gd name="T22" fmla="*/ 97 w 280"/>
                    <a:gd name="T23" fmla="*/ 277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0" h="302">
                      <a:moveTo>
                        <a:pt x="97" y="277"/>
                      </a:moveTo>
                      <a:cubicBezTo>
                        <a:pt x="82" y="300"/>
                        <a:pt x="6" y="183"/>
                        <a:pt x="6" y="183"/>
                      </a:cubicBezTo>
                      <a:cubicBezTo>
                        <a:pt x="0" y="165"/>
                        <a:pt x="18" y="103"/>
                        <a:pt x="19" y="104"/>
                      </a:cubicBezTo>
                      <a:cubicBezTo>
                        <a:pt x="13" y="89"/>
                        <a:pt x="74" y="31"/>
                        <a:pt x="91" y="36"/>
                      </a:cubicBezTo>
                      <a:cubicBezTo>
                        <a:pt x="90" y="0"/>
                        <a:pt x="271" y="41"/>
                        <a:pt x="262" y="109"/>
                      </a:cubicBezTo>
                      <a:cubicBezTo>
                        <a:pt x="270" y="112"/>
                        <a:pt x="280" y="194"/>
                        <a:pt x="261" y="189"/>
                      </a:cubicBezTo>
                      <a:cubicBezTo>
                        <a:pt x="258" y="191"/>
                        <a:pt x="257" y="194"/>
                        <a:pt x="259" y="196"/>
                      </a:cubicBezTo>
                      <a:cubicBezTo>
                        <a:pt x="260" y="194"/>
                        <a:pt x="262" y="194"/>
                        <a:pt x="264" y="196"/>
                      </a:cubicBezTo>
                      <a:cubicBezTo>
                        <a:pt x="249" y="215"/>
                        <a:pt x="189" y="302"/>
                        <a:pt x="174" y="276"/>
                      </a:cubicBezTo>
                      <a:cubicBezTo>
                        <a:pt x="170" y="284"/>
                        <a:pt x="155" y="276"/>
                        <a:pt x="153" y="282"/>
                      </a:cubicBezTo>
                      <a:cubicBezTo>
                        <a:pt x="154" y="282"/>
                        <a:pt x="117" y="279"/>
                        <a:pt x="119" y="275"/>
                      </a:cubicBezTo>
                      <a:cubicBezTo>
                        <a:pt x="120" y="275"/>
                        <a:pt x="102" y="278"/>
                        <a:pt x="97" y="277"/>
                      </a:cubicBezTo>
                    </a:path>
                  </a:pathLst>
                </a:custGeom>
                <a:solidFill>
                  <a:srgbClr val="FCB8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600"/>
                </a:p>
              </p:txBody>
            </p:sp>
            <p:sp>
              <p:nvSpPr>
                <p:cNvPr id="236" name="Freeform 6"/>
                <p:cNvSpPr>
                  <a:spLocks/>
                </p:cNvSpPr>
                <p:nvPr/>
              </p:nvSpPr>
              <p:spPr bwMode="auto">
                <a:xfrm>
                  <a:off x="1717675" y="1404498"/>
                  <a:ext cx="292757" cy="294023"/>
                </a:xfrm>
                <a:custGeom>
                  <a:avLst/>
                  <a:gdLst>
                    <a:gd name="T0" fmla="*/ 140 w 389"/>
                    <a:gd name="T1" fmla="*/ 377 h 392"/>
                    <a:gd name="T2" fmla="*/ 24 w 389"/>
                    <a:gd name="T3" fmla="*/ 262 h 392"/>
                    <a:gd name="T4" fmla="*/ 22 w 389"/>
                    <a:gd name="T5" fmla="*/ 172 h 392"/>
                    <a:gd name="T6" fmla="*/ 76 w 389"/>
                    <a:gd name="T7" fmla="*/ 95 h 392"/>
                    <a:gd name="T8" fmla="*/ 164 w 389"/>
                    <a:gd name="T9" fmla="*/ 42 h 392"/>
                    <a:gd name="T10" fmla="*/ 175 w 389"/>
                    <a:gd name="T11" fmla="*/ 43 h 392"/>
                    <a:gd name="T12" fmla="*/ 179 w 389"/>
                    <a:gd name="T13" fmla="*/ 45 h 392"/>
                    <a:gd name="T14" fmla="*/ 180 w 389"/>
                    <a:gd name="T15" fmla="*/ 44 h 392"/>
                    <a:gd name="T16" fmla="*/ 328 w 389"/>
                    <a:gd name="T17" fmla="*/ 100 h 392"/>
                    <a:gd name="T18" fmla="*/ 359 w 389"/>
                    <a:gd name="T19" fmla="*/ 143 h 392"/>
                    <a:gd name="T20" fmla="*/ 362 w 389"/>
                    <a:gd name="T21" fmla="*/ 178 h 392"/>
                    <a:gd name="T22" fmla="*/ 358 w 389"/>
                    <a:gd name="T23" fmla="*/ 260 h 392"/>
                    <a:gd name="T24" fmla="*/ 355 w 389"/>
                    <a:gd name="T25" fmla="*/ 270 h 392"/>
                    <a:gd name="T26" fmla="*/ 362 w 389"/>
                    <a:gd name="T27" fmla="*/ 270 h 392"/>
                    <a:gd name="T28" fmla="*/ 362 w 389"/>
                    <a:gd name="T29" fmla="*/ 272 h 392"/>
                    <a:gd name="T30" fmla="*/ 314 w 389"/>
                    <a:gd name="T31" fmla="*/ 344 h 392"/>
                    <a:gd name="T32" fmla="*/ 313 w 389"/>
                    <a:gd name="T33" fmla="*/ 342 h 392"/>
                    <a:gd name="T34" fmla="*/ 300 w 389"/>
                    <a:gd name="T35" fmla="*/ 346 h 392"/>
                    <a:gd name="T36" fmla="*/ 281 w 389"/>
                    <a:gd name="T37" fmla="*/ 357 h 392"/>
                    <a:gd name="T38" fmla="*/ 242 w 389"/>
                    <a:gd name="T39" fmla="*/ 376 h 392"/>
                    <a:gd name="T40" fmla="*/ 234 w 389"/>
                    <a:gd name="T41" fmla="*/ 380 h 392"/>
                    <a:gd name="T42" fmla="*/ 213 w 389"/>
                    <a:gd name="T43" fmla="*/ 377 h 392"/>
                    <a:gd name="T44" fmla="*/ 169 w 389"/>
                    <a:gd name="T45" fmla="*/ 374 h 392"/>
                    <a:gd name="T46" fmla="*/ 160 w 389"/>
                    <a:gd name="T47" fmla="*/ 374 h 392"/>
                    <a:gd name="T48" fmla="*/ 140 w 389"/>
                    <a:gd name="T49" fmla="*/ 377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89" h="392">
                      <a:moveTo>
                        <a:pt x="140" y="377"/>
                      </a:moveTo>
                      <a:cubicBezTo>
                        <a:pt x="130" y="392"/>
                        <a:pt x="0" y="275"/>
                        <a:pt x="24" y="262"/>
                      </a:cubicBezTo>
                      <a:cubicBezTo>
                        <a:pt x="4" y="256"/>
                        <a:pt x="22" y="182"/>
                        <a:pt x="22" y="172"/>
                      </a:cubicBezTo>
                      <a:cubicBezTo>
                        <a:pt x="21" y="162"/>
                        <a:pt x="64" y="90"/>
                        <a:pt x="76" y="95"/>
                      </a:cubicBezTo>
                      <a:cubicBezTo>
                        <a:pt x="83" y="63"/>
                        <a:pt x="159" y="60"/>
                        <a:pt x="164" y="42"/>
                      </a:cubicBezTo>
                      <a:cubicBezTo>
                        <a:pt x="165" y="41"/>
                        <a:pt x="172" y="42"/>
                        <a:pt x="175" y="43"/>
                      </a:cubicBezTo>
                      <a:cubicBezTo>
                        <a:pt x="174" y="44"/>
                        <a:pt x="183" y="30"/>
                        <a:pt x="179" y="45"/>
                      </a:cubicBezTo>
                      <a:cubicBezTo>
                        <a:pt x="179" y="44"/>
                        <a:pt x="180" y="44"/>
                        <a:pt x="180" y="44"/>
                      </a:cubicBezTo>
                      <a:cubicBezTo>
                        <a:pt x="192" y="0"/>
                        <a:pt x="321" y="102"/>
                        <a:pt x="328" y="100"/>
                      </a:cubicBezTo>
                      <a:cubicBezTo>
                        <a:pt x="327" y="109"/>
                        <a:pt x="358" y="126"/>
                        <a:pt x="359" y="143"/>
                      </a:cubicBezTo>
                      <a:cubicBezTo>
                        <a:pt x="360" y="148"/>
                        <a:pt x="363" y="171"/>
                        <a:pt x="362" y="178"/>
                      </a:cubicBezTo>
                      <a:cubicBezTo>
                        <a:pt x="389" y="187"/>
                        <a:pt x="366" y="262"/>
                        <a:pt x="358" y="260"/>
                      </a:cubicBezTo>
                      <a:cubicBezTo>
                        <a:pt x="358" y="262"/>
                        <a:pt x="356" y="268"/>
                        <a:pt x="355" y="270"/>
                      </a:cubicBezTo>
                      <a:cubicBezTo>
                        <a:pt x="356" y="267"/>
                        <a:pt x="358" y="267"/>
                        <a:pt x="362" y="270"/>
                      </a:cubicBezTo>
                      <a:cubicBezTo>
                        <a:pt x="361" y="271"/>
                        <a:pt x="361" y="271"/>
                        <a:pt x="362" y="272"/>
                      </a:cubicBezTo>
                      <a:cubicBezTo>
                        <a:pt x="355" y="271"/>
                        <a:pt x="314" y="341"/>
                        <a:pt x="314" y="344"/>
                      </a:cubicBezTo>
                      <a:cubicBezTo>
                        <a:pt x="311" y="343"/>
                        <a:pt x="311" y="342"/>
                        <a:pt x="313" y="342"/>
                      </a:cubicBezTo>
                      <a:cubicBezTo>
                        <a:pt x="301" y="342"/>
                        <a:pt x="310" y="349"/>
                        <a:pt x="300" y="346"/>
                      </a:cubicBezTo>
                      <a:cubicBezTo>
                        <a:pt x="298" y="354"/>
                        <a:pt x="291" y="362"/>
                        <a:pt x="281" y="357"/>
                      </a:cubicBezTo>
                      <a:cubicBezTo>
                        <a:pt x="280" y="359"/>
                        <a:pt x="240" y="390"/>
                        <a:pt x="242" y="376"/>
                      </a:cubicBezTo>
                      <a:cubicBezTo>
                        <a:pt x="240" y="380"/>
                        <a:pt x="234" y="392"/>
                        <a:pt x="234" y="380"/>
                      </a:cubicBezTo>
                      <a:cubicBezTo>
                        <a:pt x="232" y="380"/>
                        <a:pt x="209" y="387"/>
                        <a:pt x="213" y="377"/>
                      </a:cubicBezTo>
                      <a:cubicBezTo>
                        <a:pt x="200" y="376"/>
                        <a:pt x="186" y="377"/>
                        <a:pt x="169" y="374"/>
                      </a:cubicBezTo>
                      <a:cubicBezTo>
                        <a:pt x="167" y="384"/>
                        <a:pt x="160" y="379"/>
                        <a:pt x="160" y="374"/>
                      </a:cubicBezTo>
                      <a:cubicBezTo>
                        <a:pt x="154" y="373"/>
                        <a:pt x="145" y="378"/>
                        <a:pt x="140" y="377"/>
                      </a:cubicBezTo>
                    </a:path>
                  </a:pathLst>
                </a:custGeom>
                <a:solidFill>
                  <a:srgbClr val="789020">
                    <a:alpha val="9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600"/>
                </a:p>
              </p:txBody>
            </p:sp>
          </p:grpSp>
        </p:grpSp>
        <p:sp>
          <p:nvSpPr>
            <p:cNvPr id="121" name="타원 120"/>
            <p:cNvSpPr/>
            <p:nvPr/>
          </p:nvSpPr>
          <p:spPr>
            <a:xfrm>
              <a:off x="3843171" y="3415927"/>
              <a:ext cx="1578635" cy="15786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8" name="그룹 30"/>
            <p:cNvGrpSpPr/>
            <p:nvPr/>
          </p:nvGrpSpPr>
          <p:grpSpPr>
            <a:xfrm>
              <a:off x="3816351" y="4071714"/>
              <a:ext cx="1524001" cy="734136"/>
              <a:chOff x="4041099" y="3600749"/>
              <a:chExt cx="866718" cy="417513"/>
            </a:xfrm>
            <a:solidFill>
              <a:srgbClr val="FCB811"/>
            </a:solidFill>
          </p:grpSpPr>
          <p:sp>
            <p:nvSpPr>
              <p:cNvPr id="230" name="Rectangle 9"/>
              <p:cNvSpPr>
                <a:spLocks noChangeArrowheads="1"/>
              </p:cNvSpPr>
              <p:nvPr/>
            </p:nvSpPr>
            <p:spPr bwMode="auto">
              <a:xfrm>
                <a:off x="4041099" y="3615037"/>
                <a:ext cx="128531" cy="246063"/>
              </a:xfrm>
              <a:prstGeom prst="rect">
                <a:avLst/>
              </a:prstGeom>
              <a:solidFill>
                <a:srgbClr val="A2C3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1" name="Freeform 10"/>
              <p:cNvSpPr>
                <a:spLocks/>
              </p:cNvSpPr>
              <p:nvPr/>
            </p:nvSpPr>
            <p:spPr bwMode="auto">
              <a:xfrm>
                <a:off x="4460142" y="3703937"/>
                <a:ext cx="447675" cy="314325"/>
              </a:xfrm>
              <a:custGeom>
                <a:avLst/>
                <a:gdLst>
                  <a:gd name="T0" fmla="*/ 915 w 936"/>
                  <a:gd name="T1" fmla="*/ 125 h 655"/>
                  <a:gd name="T2" fmla="*/ 915 w 936"/>
                  <a:gd name="T3" fmla="*/ 125 h 655"/>
                  <a:gd name="T4" fmla="*/ 912 w 936"/>
                  <a:gd name="T5" fmla="*/ 123 h 655"/>
                  <a:gd name="T6" fmla="*/ 907 w 936"/>
                  <a:gd name="T7" fmla="*/ 121 h 655"/>
                  <a:gd name="T8" fmla="*/ 445 w 936"/>
                  <a:gd name="T9" fmla="*/ 0 h 655"/>
                  <a:gd name="T10" fmla="*/ 445 w 936"/>
                  <a:gd name="T11" fmla="*/ 0 h 655"/>
                  <a:gd name="T12" fmla="*/ 398 w 936"/>
                  <a:gd name="T13" fmla="*/ 47 h 655"/>
                  <a:gd name="T14" fmla="*/ 445 w 936"/>
                  <a:gd name="T15" fmla="*/ 94 h 655"/>
                  <a:gd name="T16" fmla="*/ 655 w 936"/>
                  <a:gd name="T17" fmla="*/ 164 h 655"/>
                  <a:gd name="T18" fmla="*/ 538 w 936"/>
                  <a:gd name="T19" fmla="*/ 176 h 655"/>
                  <a:gd name="T20" fmla="*/ 117 w 936"/>
                  <a:gd name="T21" fmla="*/ 176 h 655"/>
                  <a:gd name="T22" fmla="*/ 70 w 936"/>
                  <a:gd name="T23" fmla="*/ 223 h 655"/>
                  <a:gd name="T24" fmla="*/ 117 w 936"/>
                  <a:gd name="T25" fmla="*/ 269 h 655"/>
                  <a:gd name="T26" fmla="*/ 468 w 936"/>
                  <a:gd name="T27" fmla="*/ 269 h 655"/>
                  <a:gd name="T28" fmla="*/ 468 w 936"/>
                  <a:gd name="T29" fmla="*/ 305 h 655"/>
                  <a:gd name="T30" fmla="*/ 47 w 936"/>
                  <a:gd name="T31" fmla="*/ 305 h 655"/>
                  <a:gd name="T32" fmla="*/ 0 w 936"/>
                  <a:gd name="T33" fmla="*/ 351 h 655"/>
                  <a:gd name="T34" fmla="*/ 47 w 936"/>
                  <a:gd name="T35" fmla="*/ 398 h 655"/>
                  <a:gd name="T36" fmla="*/ 468 w 936"/>
                  <a:gd name="T37" fmla="*/ 398 h 655"/>
                  <a:gd name="T38" fmla="*/ 468 w 936"/>
                  <a:gd name="T39" fmla="*/ 433 h 655"/>
                  <a:gd name="T40" fmla="*/ 117 w 936"/>
                  <a:gd name="T41" fmla="*/ 433 h 655"/>
                  <a:gd name="T42" fmla="*/ 70 w 936"/>
                  <a:gd name="T43" fmla="*/ 480 h 655"/>
                  <a:gd name="T44" fmla="*/ 117 w 936"/>
                  <a:gd name="T45" fmla="*/ 527 h 655"/>
                  <a:gd name="T46" fmla="*/ 468 w 936"/>
                  <a:gd name="T47" fmla="*/ 527 h 655"/>
                  <a:gd name="T48" fmla="*/ 468 w 936"/>
                  <a:gd name="T49" fmla="*/ 562 h 655"/>
                  <a:gd name="T50" fmla="*/ 234 w 936"/>
                  <a:gd name="T51" fmla="*/ 562 h 655"/>
                  <a:gd name="T52" fmla="*/ 187 w 936"/>
                  <a:gd name="T53" fmla="*/ 609 h 655"/>
                  <a:gd name="T54" fmla="*/ 234 w 936"/>
                  <a:gd name="T55" fmla="*/ 655 h 655"/>
                  <a:gd name="T56" fmla="*/ 554 w 936"/>
                  <a:gd name="T57" fmla="*/ 655 h 655"/>
                  <a:gd name="T58" fmla="*/ 554 w 936"/>
                  <a:gd name="T59" fmla="*/ 655 h 655"/>
                  <a:gd name="T60" fmla="*/ 915 w 936"/>
                  <a:gd name="T61" fmla="*/ 531 h 655"/>
                  <a:gd name="T62" fmla="*/ 915 w 936"/>
                  <a:gd name="T63" fmla="*/ 531 h 655"/>
                  <a:gd name="T64" fmla="*/ 936 w 936"/>
                  <a:gd name="T65" fmla="*/ 492 h 655"/>
                  <a:gd name="T66" fmla="*/ 936 w 936"/>
                  <a:gd name="T67" fmla="*/ 164 h 655"/>
                  <a:gd name="T68" fmla="*/ 915 w 936"/>
                  <a:gd name="T69" fmla="*/ 125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36" h="655">
                    <a:moveTo>
                      <a:pt x="915" y="125"/>
                    </a:moveTo>
                    <a:cubicBezTo>
                      <a:pt x="915" y="125"/>
                      <a:pt x="915" y="125"/>
                      <a:pt x="915" y="125"/>
                    </a:cubicBezTo>
                    <a:cubicBezTo>
                      <a:pt x="915" y="125"/>
                      <a:pt x="914" y="124"/>
                      <a:pt x="912" y="123"/>
                    </a:cubicBezTo>
                    <a:cubicBezTo>
                      <a:pt x="910" y="122"/>
                      <a:pt x="909" y="121"/>
                      <a:pt x="907" y="121"/>
                    </a:cubicBezTo>
                    <a:cubicBezTo>
                      <a:pt x="864" y="99"/>
                      <a:pt x="654" y="0"/>
                      <a:pt x="445" y="0"/>
                    </a:cubicBezTo>
                    <a:cubicBezTo>
                      <a:pt x="445" y="0"/>
                      <a:pt x="445" y="0"/>
                      <a:pt x="445" y="0"/>
                    </a:cubicBezTo>
                    <a:cubicBezTo>
                      <a:pt x="419" y="0"/>
                      <a:pt x="398" y="21"/>
                      <a:pt x="398" y="47"/>
                    </a:cubicBezTo>
                    <a:cubicBezTo>
                      <a:pt x="398" y="73"/>
                      <a:pt x="419" y="94"/>
                      <a:pt x="445" y="94"/>
                    </a:cubicBezTo>
                    <a:cubicBezTo>
                      <a:pt x="562" y="94"/>
                      <a:pt x="655" y="164"/>
                      <a:pt x="655" y="164"/>
                    </a:cubicBezTo>
                    <a:cubicBezTo>
                      <a:pt x="621" y="177"/>
                      <a:pt x="538" y="176"/>
                      <a:pt x="538" y="176"/>
                    </a:cubicBezTo>
                    <a:cubicBezTo>
                      <a:pt x="117" y="176"/>
                      <a:pt x="117" y="176"/>
                      <a:pt x="117" y="176"/>
                    </a:cubicBezTo>
                    <a:cubicBezTo>
                      <a:pt x="91" y="176"/>
                      <a:pt x="70" y="197"/>
                      <a:pt x="70" y="223"/>
                    </a:cubicBezTo>
                    <a:cubicBezTo>
                      <a:pt x="70" y="248"/>
                      <a:pt x="91" y="269"/>
                      <a:pt x="117" y="269"/>
                    </a:cubicBezTo>
                    <a:cubicBezTo>
                      <a:pt x="468" y="269"/>
                      <a:pt x="468" y="269"/>
                      <a:pt x="468" y="269"/>
                    </a:cubicBezTo>
                    <a:cubicBezTo>
                      <a:pt x="468" y="305"/>
                      <a:pt x="468" y="305"/>
                      <a:pt x="468" y="305"/>
                    </a:cubicBezTo>
                    <a:cubicBezTo>
                      <a:pt x="47" y="305"/>
                      <a:pt x="47" y="305"/>
                      <a:pt x="47" y="305"/>
                    </a:cubicBezTo>
                    <a:cubicBezTo>
                      <a:pt x="21" y="305"/>
                      <a:pt x="0" y="325"/>
                      <a:pt x="0" y="351"/>
                    </a:cubicBezTo>
                    <a:cubicBezTo>
                      <a:pt x="0" y="377"/>
                      <a:pt x="21" y="398"/>
                      <a:pt x="47" y="398"/>
                    </a:cubicBezTo>
                    <a:cubicBezTo>
                      <a:pt x="468" y="398"/>
                      <a:pt x="468" y="398"/>
                      <a:pt x="468" y="398"/>
                    </a:cubicBezTo>
                    <a:cubicBezTo>
                      <a:pt x="468" y="433"/>
                      <a:pt x="468" y="433"/>
                      <a:pt x="468" y="433"/>
                    </a:cubicBezTo>
                    <a:cubicBezTo>
                      <a:pt x="117" y="433"/>
                      <a:pt x="117" y="433"/>
                      <a:pt x="117" y="433"/>
                    </a:cubicBezTo>
                    <a:cubicBezTo>
                      <a:pt x="91" y="433"/>
                      <a:pt x="70" y="454"/>
                      <a:pt x="70" y="480"/>
                    </a:cubicBezTo>
                    <a:cubicBezTo>
                      <a:pt x="70" y="506"/>
                      <a:pt x="91" y="527"/>
                      <a:pt x="117" y="527"/>
                    </a:cubicBezTo>
                    <a:cubicBezTo>
                      <a:pt x="468" y="527"/>
                      <a:pt x="468" y="527"/>
                      <a:pt x="468" y="527"/>
                    </a:cubicBezTo>
                    <a:cubicBezTo>
                      <a:pt x="468" y="562"/>
                      <a:pt x="468" y="562"/>
                      <a:pt x="468" y="562"/>
                    </a:cubicBezTo>
                    <a:cubicBezTo>
                      <a:pt x="234" y="562"/>
                      <a:pt x="234" y="562"/>
                      <a:pt x="234" y="562"/>
                    </a:cubicBezTo>
                    <a:cubicBezTo>
                      <a:pt x="208" y="562"/>
                      <a:pt x="187" y="583"/>
                      <a:pt x="187" y="609"/>
                    </a:cubicBezTo>
                    <a:cubicBezTo>
                      <a:pt x="187" y="635"/>
                      <a:pt x="208" y="655"/>
                      <a:pt x="234" y="655"/>
                    </a:cubicBezTo>
                    <a:cubicBezTo>
                      <a:pt x="554" y="655"/>
                      <a:pt x="554" y="655"/>
                      <a:pt x="554" y="655"/>
                    </a:cubicBezTo>
                    <a:cubicBezTo>
                      <a:pt x="554" y="655"/>
                      <a:pt x="554" y="655"/>
                      <a:pt x="554" y="655"/>
                    </a:cubicBezTo>
                    <a:cubicBezTo>
                      <a:pt x="753" y="652"/>
                      <a:pt x="827" y="586"/>
                      <a:pt x="915" y="531"/>
                    </a:cubicBezTo>
                    <a:cubicBezTo>
                      <a:pt x="915" y="531"/>
                      <a:pt x="915" y="531"/>
                      <a:pt x="915" y="531"/>
                    </a:cubicBezTo>
                    <a:cubicBezTo>
                      <a:pt x="928" y="523"/>
                      <a:pt x="936" y="508"/>
                      <a:pt x="936" y="492"/>
                    </a:cubicBezTo>
                    <a:cubicBezTo>
                      <a:pt x="936" y="164"/>
                      <a:pt x="936" y="164"/>
                      <a:pt x="936" y="164"/>
                    </a:cubicBezTo>
                    <a:cubicBezTo>
                      <a:pt x="936" y="148"/>
                      <a:pt x="928" y="133"/>
                      <a:pt x="915" y="125"/>
                    </a:cubicBezTo>
                    <a:close/>
                  </a:path>
                </a:pathLst>
              </a:custGeom>
              <a:solidFill>
                <a:srgbClr val="A2C3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32" name="Freeform 11"/>
              <p:cNvSpPr>
                <a:spLocks/>
              </p:cNvSpPr>
              <p:nvPr/>
            </p:nvSpPr>
            <p:spPr bwMode="auto">
              <a:xfrm>
                <a:off x="4190267" y="3600749"/>
                <a:ext cx="436563" cy="288925"/>
              </a:xfrm>
              <a:custGeom>
                <a:avLst/>
                <a:gdLst>
                  <a:gd name="T0" fmla="*/ 515 w 913"/>
                  <a:gd name="T1" fmla="*/ 568 h 604"/>
                  <a:gd name="T2" fmla="*/ 547 w 913"/>
                  <a:gd name="T3" fmla="*/ 498 h 604"/>
                  <a:gd name="T4" fmla="*/ 164 w 913"/>
                  <a:gd name="T5" fmla="*/ 498 h 604"/>
                  <a:gd name="T6" fmla="*/ 164 w 913"/>
                  <a:gd name="T7" fmla="*/ 147 h 604"/>
                  <a:gd name="T8" fmla="*/ 244 w 913"/>
                  <a:gd name="T9" fmla="*/ 147 h 604"/>
                  <a:gd name="T10" fmla="*/ 341 w 913"/>
                  <a:gd name="T11" fmla="*/ 247 h 604"/>
                  <a:gd name="T12" fmla="*/ 375 w 913"/>
                  <a:gd name="T13" fmla="*/ 261 h 604"/>
                  <a:gd name="T14" fmla="*/ 375 w 913"/>
                  <a:gd name="T15" fmla="*/ 261 h 604"/>
                  <a:gd name="T16" fmla="*/ 422 w 913"/>
                  <a:gd name="T17" fmla="*/ 215 h 604"/>
                  <a:gd name="T18" fmla="*/ 416 w 913"/>
                  <a:gd name="T19" fmla="*/ 192 h 604"/>
                  <a:gd name="T20" fmla="*/ 398 w 913"/>
                  <a:gd name="T21" fmla="*/ 147 h 604"/>
                  <a:gd name="T22" fmla="*/ 866 w 913"/>
                  <a:gd name="T23" fmla="*/ 147 h 604"/>
                  <a:gd name="T24" fmla="*/ 866 w 913"/>
                  <a:gd name="T25" fmla="*/ 346 h 604"/>
                  <a:gd name="T26" fmla="*/ 913 w 913"/>
                  <a:gd name="T27" fmla="*/ 346 h 604"/>
                  <a:gd name="T28" fmla="*/ 913 w 913"/>
                  <a:gd name="T29" fmla="*/ 100 h 604"/>
                  <a:gd name="T30" fmla="*/ 375 w 913"/>
                  <a:gd name="T31" fmla="*/ 100 h 604"/>
                  <a:gd name="T32" fmla="*/ 305 w 913"/>
                  <a:gd name="T33" fmla="*/ 10 h 604"/>
                  <a:gd name="T34" fmla="*/ 256 w 913"/>
                  <a:gd name="T35" fmla="*/ 0 h 604"/>
                  <a:gd name="T36" fmla="*/ 204 w 913"/>
                  <a:gd name="T37" fmla="*/ 5 h 604"/>
                  <a:gd name="T38" fmla="*/ 0 w 913"/>
                  <a:gd name="T39" fmla="*/ 64 h 604"/>
                  <a:gd name="T40" fmla="*/ 0 w 913"/>
                  <a:gd name="T41" fmla="*/ 504 h 604"/>
                  <a:gd name="T42" fmla="*/ 305 w 913"/>
                  <a:gd name="T43" fmla="*/ 604 h 604"/>
                  <a:gd name="T44" fmla="*/ 523 w 913"/>
                  <a:gd name="T45" fmla="*/ 604 h 604"/>
                  <a:gd name="T46" fmla="*/ 515 w 913"/>
                  <a:gd name="T47" fmla="*/ 568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13" h="604">
                    <a:moveTo>
                      <a:pt x="515" y="568"/>
                    </a:moveTo>
                    <a:cubicBezTo>
                      <a:pt x="515" y="540"/>
                      <a:pt x="528" y="515"/>
                      <a:pt x="547" y="498"/>
                    </a:cubicBezTo>
                    <a:cubicBezTo>
                      <a:pt x="164" y="498"/>
                      <a:pt x="164" y="498"/>
                      <a:pt x="164" y="498"/>
                    </a:cubicBezTo>
                    <a:cubicBezTo>
                      <a:pt x="164" y="147"/>
                      <a:pt x="164" y="147"/>
                      <a:pt x="164" y="147"/>
                    </a:cubicBezTo>
                    <a:cubicBezTo>
                      <a:pt x="244" y="147"/>
                      <a:pt x="244" y="147"/>
                      <a:pt x="244" y="147"/>
                    </a:cubicBezTo>
                    <a:cubicBezTo>
                      <a:pt x="273" y="176"/>
                      <a:pt x="308" y="213"/>
                      <a:pt x="341" y="247"/>
                    </a:cubicBezTo>
                    <a:cubicBezTo>
                      <a:pt x="350" y="257"/>
                      <a:pt x="362" y="261"/>
                      <a:pt x="375" y="261"/>
                    </a:cubicBezTo>
                    <a:cubicBezTo>
                      <a:pt x="375" y="261"/>
                      <a:pt x="375" y="261"/>
                      <a:pt x="375" y="261"/>
                    </a:cubicBezTo>
                    <a:cubicBezTo>
                      <a:pt x="401" y="261"/>
                      <a:pt x="422" y="241"/>
                      <a:pt x="422" y="215"/>
                    </a:cubicBezTo>
                    <a:cubicBezTo>
                      <a:pt x="422" y="207"/>
                      <a:pt x="420" y="199"/>
                      <a:pt x="416" y="192"/>
                    </a:cubicBezTo>
                    <a:cubicBezTo>
                      <a:pt x="412" y="180"/>
                      <a:pt x="405" y="164"/>
                      <a:pt x="398" y="147"/>
                    </a:cubicBezTo>
                    <a:cubicBezTo>
                      <a:pt x="866" y="147"/>
                      <a:pt x="866" y="147"/>
                      <a:pt x="866" y="147"/>
                    </a:cubicBezTo>
                    <a:cubicBezTo>
                      <a:pt x="866" y="346"/>
                      <a:pt x="866" y="346"/>
                      <a:pt x="866" y="346"/>
                    </a:cubicBezTo>
                    <a:cubicBezTo>
                      <a:pt x="913" y="346"/>
                      <a:pt x="913" y="346"/>
                      <a:pt x="913" y="346"/>
                    </a:cubicBezTo>
                    <a:cubicBezTo>
                      <a:pt x="913" y="100"/>
                      <a:pt x="913" y="100"/>
                      <a:pt x="913" y="100"/>
                    </a:cubicBezTo>
                    <a:cubicBezTo>
                      <a:pt x="375" y="100"/>
                      <a:pt x="375" y="100"/>
                      <a:pt x="375" y="100"/>
                    </a:cubicBezTo>
                    <a:cubicBezTo>
                      <a:pt x="355" y="62"/>
                      <a:pt x="330" y="25"/>
                      <a:pt x="305" y="10"/>
                    </a:cubicBezTo>
                    <a:cubicBezTo>
                      <a:pt x="293" y="3"/>
                      <a:pt x="278" y="0"/>
                      <a:pt x="256" y="0"/>
                    </a:cubicBezTo>
                    <a:cubicBezTo>
                      <a:pt x="232" y="0"/>
                      <a:pt x="207" y="4"/>
                      <a:pt x="204" y="5"/>
                    </a:cubicBezTo>
                    <a:cubicBezTo>
                      <a:pt x="200" y="5"/>
                      <a:pt x="67" y="39"/>
                      <a:pt x="0" y="64"/>
                    </a:cubicBezTo>
                    <a:cubicBezTo>
                      <a:pt x="0" y="504"/>
                      <a:pt x="0" y="504"/>
                      <a:pt x="0" y="504"/>
                    </a:cubicBezTo>
                    <a:cubicBezTo>
                      <a:pt x="56" y="534"/>
                      <a:pt x="198" y="604"/>
                      <a:pt x="305" y="604"/>
                    </a:cubicBezTo>
                    <a:cubicBezTo>
                      <a:pt x="523" y="604"/>
                      <a:pt x="523" y="604"/>
                      <a:pt x="523" y="604"/>
                    </a:cubicBezTo>
                    <a:cubicBezTo>
                      <a:pt x="518" y="593"/>
                      <a:pt x="515" y="581"/>
                      <a:pt x="515" y="568"/>
                    </a:cubicBezTo>
                    <a:close/>
                  </a:path>
                </a:pathLst>
              </a:custGeom>
              <a:solidFill>
                <a:srgbClr val="A2C3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26" name="도넛 125"/>
            <p:cNvSpPr/>
            <p:nvPr/>
          </p:nvSpPr>
          <p:spPr>
            <a:xfrm>
              <a:off x="3638877" y="3211633"/>
              <a:ext cx="1987223" cy="1987224"/>
            </a:xfrm>
            <a:prstGeom prst="donut">
              <a:avLst>
                <a:gd name="adj" fmla="val 12866"/>
              </a:avLst>
            </a:prstGeom>
            <a:solidFill>
              <a:srgbClr val="FCB811"/>
            </a:solidFill>
            <a:ln>
              <a:noFill/>
            </a:ln>
            <a:effectLst>
              <a:outerShdw blurRad="127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6CB6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419464" y="4233115"/>
              <a:ext cx="196226" cy="22426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￦</a:t>
              </a:r>
              <a:endParaRPr lang="ko-KR" altLang="en-US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299150" y="1911963"/>
              <a:ext cx="882326" cy="342899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1400" spc="-8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공직자등 </a:t>
              </a:r>
              <a:endParaRPr lang="ko-KR" altLang="en-US" sz="12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5032642" y="1911963"/>
              <a:ext cx="894505" cy="342899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1400" spc="-8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배우자</a:t>
              </a:r>
              <a:endParaRPr lang="ko-KR" altLang="en-US" sz="12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142" name="자유형 141"/>
            <p:cNvSpPr/>
            <p:nvPr/>
          </p:nvSpPr>
          <p:spPr>
            <a:xfrm>
              <a:off x="3397250" y="2237888"/>
              <a:ext cx="946150" cy="374650"/>
            </a:xfrm>
            <a:custGeom>
              <a:avLst/>
              <a:gdLst>
                <a:gd name="connsiteX0" fmla="*/ 0 w 946150"/>
                <a:gd name="connsiteY0" fmla="*/ 0 h 374650"/>
                <a:gd name="connsiteX1" fmla="*/ 635000 w 946150"/>
                <a:gd name="connsiteY1" fmla="*/ 0 h 374650"/>
                <a:gd name="connsiteX2" fmla="*/ 946150 w 946150"/>
                <a:gd name="connsiteY2" fmla="*/ 374650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6150" h="374650">
                  <a:moveTo>
                    <a:pt x="0" y="0"/>
                  </a:moveTo>
                  <a:lnTo>
                    <a:pt x="635000" y="0"/>
                  </a:lnTo>
                  <a:lnTo>
                    <a:pt x="946150" y="374650"/>
                  </a:lnTo>
                </a:path>
              </a:pathLst>
            </a:custGeom>
            <a:noFill/>
            <a:ln>
              <a:solidFill>
                <a:srgbClr val="B985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자유형 142"/>
            <p:cNvSpPr/>
            <p:nvPr/>
          </p:nvSpPr>
          <p:spPr>
            <a:xfrm flipH="1">
              <a:off x="4780581" y="2237888"/>
              <a:ext cx="1042369" cy="412750"/>
            </a:xfrm>
            <a:custGeom>
              <a:avLst/>
              <a:gdLst>
                <a:gd name="connsiteX0" fmla="*/ 0 w 946150"/>
                <a:gd name="connsiteY0" fmla="*/ 0 h 374650"/>
                <a:gd name="connsiteX1" fmla="*/ 635000 w 946150"/>
                <a:gd name="connsiteY1" fmla="*/ 0 h 374650"/>
                <a:gd name="connsiteX2" fmla="*/ 946150 w 946150"/>
                <a:gd name="connsiteY2" fmla="*/ 374650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6150" h="374650">
                  <a:moveTo>
                    <a:pt x="0" y="0"/>
                  </a:moveTo>
                  <a:lnTo>
                    <a:pt x="635000" y="0"/>
                  </a:lnTo>
                  <a:lnTo>
                    <a:pt x="946150" y="374650"/>
                  </a:lnTo>
                </a:path>
              </a:pathLst>
            </a:custGeom>
            <a:noFill/>
            <a:ln>
              <a:solidFill>
                <a:srgbClr val="745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9" name="그룹 26"/>
            <p:cNvGrpSpPr/>
            <p:nvPr/>
          </p:nvGrpSpPr>
          <p:grpSpPr>
            <a:xfrm>
              <a:off x="1065218" y="4447958"/>
              <a:ext cx="1914201" cy="1673442"/>
              <a:chOff x="1065218" y="4575445"/>
              <a:chExt cx="1914201" cy="1336670"/>
            </a:xfrm>
          </p:grpSpPr>
          <p:cxnSp>
            <p:nvCxnSpPr>
              <p:cNvPr id="218" name="직선 연결선 217"/>
              <p:cNvCxnSpPr/>
              <p:nvPr/>
            </p:nvCxnSpPr>
            <p:spPr>
              <a:xfrm>
                <a:off x="2094230" y="5761648"/>
                <a:ext cx="434023" cy="0"/>
              </a:xfrm>
              <a:prstGeom prst="line">
                <a:avLst/>
              </a:prstGeom>
              <a:ln w="31750" cap="rnd">
                <a:solidFill>
                  <a:srgbClr val="A2C32B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9" name="TextBox 218"/>
              <p:cNvSpPr txBox="1"/>
              <p:nvPr/>
            </p:nvSpPr>
            <p:spPr>
              <a:xfrm>
                <a:off x="1065218" y="4575445"/>
                <a:ext cx="1914201" cy="809355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ko-KR" altLang="en-US" sz="1400" spc="-8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5C4600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직무관련성이 </a:t>
                </a:r>
                <a:r>
                  <a:rPr lang="ko-KR" altLang="en-US" sz="140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5C4600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있는</a:t>
                </a:r>
                <a:r>
                  <a:rPr lang="en-US" altLang="ko-KR" sz="140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5C4600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/>
                </a:r>
                <a:br>
                  <a:rPr lang="en-US" altLang="ko-KR" sz="140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5C4600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</a:br>
                <a:r>
                  <a:rPr lang="ko-KR" altLang="en-US" sz="1400" spc="-80" dirty="0" err="1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5C4600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금품등</a:t>
                </a:r>
                <a:r>
                  <a:rPr lang="ko-KR" altLang="en-US" sz="140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5C4600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 </a:t>
                </a:r>
                <a:r>
                  <a:rPr lang="ko-KR" altLang="en-US" sz="1400" spc="-80" dirty="0" err="1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5C4600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수수시</a:t>
                </a:r>
                <a:r>
                  <a:rPr lang="en-US" altLang="ko-KR" sz="140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5C46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/>
                </a:r>
                <a:br>
                  <a:rPr lang="en-US" altLang="ko-KR" sz="140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5C46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</a:br>
                <a:r>
                  <a:rPr lang="ko-KR" altLang="en-US" sz="160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5C46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수수금액의</a:t>
                </a:r>
                <a:r>
                  <a:rPr lang="en-US" altLang="ko-KR" sz="160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5C46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/>
                </a:r>
                <a:br>
                  <a:rPr lang="en-US" altLang="ko-KR" sz="160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5C46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</a:br>
                <a:r>
                  <a:rPr lang="en-US" altLang="ko-KR" sz="1600" spc="-8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5C46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2~5</a:t>
                </a:r>
                <a:r>
                  <a:rPr lang="ko-KR" altLang="en-US" sz="1600" spc="-8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5C46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배 과태료 </a:t>
                </a:r>
                <a:r>
                  <a:rPr lang="ko-KR" altLang="en-US" sz="160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5C46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부과 </a:t>
                </a:r>
                <a:endParaRPr lang="ko-KR" altLang="en-US" sz="160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5C460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grpSp>
            <p:nvGrpSpPr>
              <p:cNvPr id="30" name="그룹 125"/>
              <p:cNvGrpSpPr/>
              <p:nvPr/>
            </p:nvGrpSpPr>
            <p:grpSpPr>
              <a:xfrm>
                <a:off x="1151511" y="5623171"/>
                <a:ext cx="448690" cy="288944"/>
                <a:chOff x="3402974" y="5205999"/>
                <a:chExt cx="898284" cy="578469"/>
              </a:xfrm>
              <a:solidFill>
                <a:srgbClr val="98B628"/>
              </a:solidFill>
            </p:grpSpPr>
            <p:sp>
              <p:nvSpPr>
                <p:cNvPr id="226" name="Freeform 5"/>
                <p:cNvSpPr>
                  <a:spLocks/>
                </p:cNvSpPr>
                <p:nvPr/>
              </p:nvSpPr>
              <p:spPr bwMode="auto">
                <a:xfrm>
                  <a:off x="3402974" y="5388204"/>
                  <a:ext cx="898284" cy="309621"/>
                </a:xfrm>
                <a:custGeom>
                  <a:avLst/>
                  <a:gdLst>
                    <a:gd name="T0" fmla="*/ 234 w 705"/>
                    <a:gd name="T1" fmla="*/ 227 h 243"/>
                    <a:gd name="T2" fmla="*/ 17 w 705"/>
                    <a:gd name="T3" fmla="*/ 118 h 243"/>
                    <a:gd name="T4" fmla="*/ 0 w 705"/>
                    <a:gd name="T5" fmla="*/ 125 h 243"/>
                    <a:gd name="T6" fmla="*/ 234 w 705"/>
                    <a:gd name="T7" fmla="*/ 243 h 243"/>
                    <a:gd name="T8" fmla="*/ 705 w 705"/>
                    <a:gd name="T9" fmla="*/ 9 h 243"/>
                    <a:gd name="T10" fmla="*/ 688 w 705"/>
                    <a:gd name="T11" fmla="*/ 0 h 243"/>
                    <a:gd name="T12" fmla="*/ 234 w 705"/>
                    <a:gd name="T13" fmla="*/ 227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5" h="243">
                      <a:moveTo>
                        <a:pt x="234" y="227"/>
                      </a:moveTo>
                      <a:lnTo>
                        <a:pt x="17" y="118"/>
                      </a:lnTo>
                      <a:lnTo>
                        <a:pt x="0" y="125"/>
                      </a:lnTo>
                      <a:lnTo>
                        <a:pt x="234" y="243"/>
                      </a:lnTo>
                      <a:lnTo>
                        <a:pt x="705" y="9"/>
                      </a:lnTo>
                      <a:lnTo>
                        <a:pt x="688" y="0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ko-KR" altLang="en-US"/>
                </a:p>
              </p:txBody>
            </p:sp>
            <p:sp>
              <p:nvSpPr>
                <p:cNvPr id="227" name="Freeform 6"/>
                <p:cNvSpPr>
                  <a:spLocks/>
                </p:cNvSpPr>
                <p:nvPr/>
              </p:nvSpPr>
              <p:spPr bwMode="auto">
                <a:xfrm>
                  <a:off x="3402974" y="5430251"/>
                  <a:ext cx="898284" cy="310895"/>
                </a:xfrm>
                <a:custGeom>
                  <a:avLst/>
                  <a:gdLst>
                    <a:gd name="T0" fmla="*/ 234 w 705"/>
                    <a:gd name="T1" fmla="*/ 227 h 244"/>
                    <a:gd name="T2" fmla="*/ 17 w 705"/>
                    <a:gd name="T3" fmla="*/ 119 h 244"/>
                    <a:gd name="T4" fmla="*/ 0 w 705"/>
                    <a:gd name="T5" fmla="*/ 126 h 244"/>
                    <a:gd name="T6" fmla="*/ 234 w 705"/>
                    <a:gd name="T7" fmla="*/ 244 h 244"/>
                    <a:gd name="T8" fmla="*/ 705 w 705"/>
                    <a:gd name="T9" fmla="*/ 10 h 244"/>
                    <a:gd name="T10" fmla="*/ 688 w 705"/>
                    <a:gd name="T11" fmla="*/ 0 h 244"/>
                    <a:gd name="T12" fmla="*/ 234 w 705"/>
                    <a:gd name="T13" fmla="*/ 227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5" h="244">
                      <a:moveTo>
                        <a:pt x="234" y="227"/>
                      </a:moveTo>
                      <a:lnTo>
                        <a:pt x="17" y="119"/>
                      </a:lnTo>
                      <a:lnTo>
                        <a:pt x="0" y="126"/>
                      </a:lnTo>
                      <a:lnTo>
                        <a:pt x="234" y="244"/>
                      </a:lnTo>
                      <a:lnTo>
                        <a:pt x="705" y="10"/>
                      </a:lnTo>
                      <a:lnTo>
                        <a:pt x="688" y="0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ko-KR" altLang="en-US"/>
                </a:p>
              </p:txBody>
            </p:sp>
            <p:sp>
              <p:nvSpPr>
                <p:cNvPr id="228" name="Freeform 7"/>
                <p:cNvSpPr>
                  <a:spLocks/>
                </p:cNvSpPr>
                <p:nvPr/>
              </p:nvSpPr>
              <p:spPr bwMode="auto">
                <a:xfrm>
                  <a:off x="3402974" y="5473573"/>
                  <a:ext cx="898284" cy="310895"/>
                </a:xfrm>
                <a:custGeom>
                  <a:avLst/>
                  <a:gdLst>
                    <a:gd name="T0" fmla="*/ 234 w 705"/>
                    <a:gd name="T1" fmla="*/ 227 h 244"/>
                    <a:gd name="T2" fmla="*/ 17 w 705"/>
                    <a:gd name="T3" fmla="*/ 118 h 244"/>
                    <a:gd name="T4" fmla="*/ 0 w 705"/>
                    <a:gd name="T5" fmla="*/ 126 h 244"/>
                    <a:gd name="T6" fmla="*/ 234 w 705"/>
                    <a:gd name="T7" fmla="*/ 244 h 244"/>
                    <a:gd name="T8" fmla="*/ 705 w 705"/>
                    <a:gd name="T9" fmla="*/ 8 h 244"/>
                    <a:gd name="T10" fmla="*/ 688 w 705"/>
                    <a:gd name="T11" fmla="*/ 0 h 244"/>
                    <a:gd name="T12" fmla="*/ 234 w 705"/>
                    <a:gd name="T13" fmla="*/ 227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5" h="244">
                      <a:moveTo>
                        <a:pt x="234" y="227"/>
                      </a:moveTo>
                      <a:lnTo>
                        <a:pt x="17" y="118"/>
                      </a:lnTo>
                      <a:lnTo>
                        <a:pt x="0" y="126"/>
                      </a:lnTo>
                      <a:lnTo>
                        <a:pt x="234" y="244"/>
                      </a:lnTo>
                      <a:lnTo>
                        <a:pt x="705" y="8"/>
                      </a:lnTo>
                      <a:lnTo>
                        <a:pt x="688" y="0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ko-KR" altLang="en-US"/>
                </a:p>
              </p:txBody>
            </p:sp>
            <p:sp>
              <p:nvSpPr>
                <p:cNvPr id="229" name="Freeform 8"/>
                <p:cNvSpPr>
                  <a:spLocks noEditPoints="1"/>
                </p:cNvSpPr>
                <p:nvPr/>
              </p:nvSpPr>
              <p:spPr bwMode="auto">
                <a:xfrm>
                  <a:off x="3402974" y="5205999"/>
                  <a:ext cx="898284" cy="449779"/>
                </a:xfrm>
                <a:custGeom>
                  <a:avLst/>
                  <a:gdLst>
                    <a:gd name="T0" fmla="*/ 471 w 705"/>
                    <a:gd name="T1" fmla="*/ 0 h 353"/>
                    <a:gd name="T2" fmla="*/ 0 w 705"/>
                    <a:gd name="T3" fmla="*/ 236 h 353"/>
                    <a:gd name="T4" fmla="*/ 234 w 705"/>
                    <a:gd name="T5" fmla="*/ 353 h 353"/>
                    <a:gd name="T6" fmla="*/ 705 w 705"/>
                    <a:gd name="T7" fmla="*/ 118 h 353"/>
                    <a:gd name="T8" fmla="*/ 471 w 705"/>
                    <a:gd name="T9" fmla="*/ 0 h 353"/>
                    <a:gd name="T10" fmla="*/ 411 w 705"/>
                    <a:gd name="T11" fmla="*/ 206 h 353"/>
                    <a:gd name="T12" fmla="*/ 411 w 705"/>
                    <a:gd name="T13" fmla="*/ 206 h 353"/>
                    <a:gd name="T14" fmla="*/ 398 w 705"/>
                    <a:gd name="T15" fmla="*/ 212 h 353"/>
                    <a:gd name="T16" fmla="*/ 384 w 705"/>
                    <a:gd name="T17" fmla="*/ 216 h 353"/>
                    <a:gd name="T18" fmla="*/ 368 w 705"/>
                    <a:gd name="T19" fmla="*/ 218 h 353"/>
                    <a:gd name="T20" fmla="*/ 353 w 705"/>
                    <a:gd name="T21" fmla="*/ 219 h 353"/>
                    <a:gd name="T22" fmla="*/ 338 w 705"/>
                    <a:gd name="T23" fmla="*/ 218 h 353"/>
                    <a:gd name="T24" fmla="*/ 321 w 705"/>
                    <a:gd name="T25" fmla="*/ 216 h 353"/>
                    <a:gd name="T26" fmla="*/ 308 w 705"/>
                    <a:gd name="T27" fmla="*/ 212 h 353"/>
                    <a:gd name="T28" fmla="*/ 294 w 705"/>
                    <a:gd name="T29" fmla="*/ 206 h 353"/>
                    <a:gd name="T30" fmla="*/ 294 w 705"/>
                    <a:gd name="T31" fmla="*/ 206 h 353"/>
                    <a:gd name="T32" fmla="*/ 283 w 705"/>
                    <a:gd name="T33" fmla="*/ 201 h 353"/>
                    <a:gd name="T34" fmla="*/ 276 w 705"/>
                    <a:gd name="T35" fmla="*/ 193 h 353"/>
                    <a:gd name="T36" fmla="*/ 270 w 705"/>
                    <a:gd name="T37" fmla="*/ 186 h 353"/>
                    <a:gd name="T38" fmla="*/ 270 w 705"/>
                    <a:gd name="T39" fmla="*/ 176 h 353"/>
                    <a:gd name="T40" fmla="*/ 270 w 705"/>
                    <a:gd name="T41" fmla="*/ 169 h 353"/>
                    <a:gd name="T42" fmla="*/ 276 w 705"/>
                    <a:gd name="T43" fmla="*/ 161 h 353"/>
                    <a:gd name="T44" fmla="*/ 283 w 705"/>
                    <a:gd name="T45" fmla="*/ 154 h 353"/>
                    <a:gd name="T46" fmla="*/ 294 w 705"/>
                    <a:gd name="T47" fmla="*/ 148 h 353"/>
                    <a:gd name="T48" fmla="*/ 294 w 705"/>
                    <a:gd name="T49" fmla="*/ 148 h 353"/>
                    <a:gd name="T50" fmla="*/ 308 w 705"/>
                    <a:gd name="T51" fmla="*/ 143 h 353"/>
                    <a:gd name="T52" fmla="*/ 321 w 705"/>
                    <a:gd name="T53" fmla="*/ 139 h 353"/>
                    <a:gd name="T54" fmla="*/ 338 w 705"/>
                    <a:gd name="T55" fmla="*/ 137 h 353"/>
                    <a:gd name="T56" fmla="*/ 353 w 705"/>
                    <a:gd name="T57" fmla="*/ 135 h 353"/>
                    <a:gd name="T58" fmla="*/ 368 w 705"/>
                    <a:gd name="T59" fmla="*/ 137 h 353"/>
                    <a:gd name="T60" fmla="*/ 384 w 705"/>
                    <a:gd name="T61" fmla="*/ 139 h 353"/>
                    <a:gd name="T62" fmla="*/ 398 w 705"/>
                    <a:gd name="T63" fmla="*/ 143 h 353"/>
                    <a:gd name="T64" fmla="*/ 411 w 705"/>
                    <a:gd name="T65" fmla="*/ 148 h 353"/>
                    <a:gd name="T66" fmla="*/ 411 w 705"/>
                    <a:gd name="T67" fmla="*/ 148 h 353"/>
                    <a:gd name="T68" fmla="*/ 422 w 705"/>
                    <a:gd name="T69" fmla="*/ 154 h 353"/>
                    <a:gd name="T70" fmla="*/ 429 w 705"/>
                    <a:gd name="T71" fmla="*/ 161 h 353"/>
                    <a:gd name="T72" fmla="*/ 435 w 705"/>
                    <a:gd name="T73" fmla="*/ 169 h 353"/>
                    <a:gd name="T74" fmla="*/ 435 w 705"/>
                    <a:gd name="T75" fmla="*/ 176 h 353"/>
                    <a:gd name="T76" fmla="*/ 435 w 705"/>
                    <a:gd name="T77" fmla="*/ 186 h 353"/>
                    <a:gd name="T78" fmla="*/ 429 w 705"/>
                    <a:gd name="T79" fmla="*/ 193 h 353"/>
                    <a:gd name="T80" fmla="*/ 422 w 705"/>
                    <a:gd name="T81" fmla="*/ 201 h 353"/>
                    <a:gd name="T82" fmla="*/ 411 w 705"/>
                    <a:gd name="T83" fmla="*/ 206 h 353"/>
                    <a:gd name="T84" fmla="*/ 411 w 705"/>
                    <a:gd name="T85" fmla="*/ 206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05" h="353">
                      <a:moveTo>
                        <a:pt x="471" y="0"/>
                      </a:moveTo>
                      <a:lnTo>
                        <a:pt x="0" y="236"/>
                      </a:lnTo>
                      <a:lnTo>
                        <a:pt x="234" y="353"/>
                      </a:lnTo>
                      <a:lnTo>
                        <a:pt x="705" y="118"/>
                      </a:lnTo>
                      <a:lnTo>
                        <a:pt x="471" y="0"/>
                      </a:lnTo>
                      <a:close/>
                      <a:moveTo>
                        <a:pt x="411" y="206"/>
                      </a:moveTo>
                      <a:lnTo>
                        <a:pt x="411" y="206"/>
                      </a:lnTo>
                      <a:lnTo>
                        <a:pt x="398" y="212"/>
                      </a:lnTo>
                      <a:lnTo>
                        <a:pt x="384" y="216"/>
                      </a:lnTo>
                      <a:lnTo>
                        <a:pt x="368" y="218"/>
                      </a:lnTo>
                      <a:lnTo>
                        <a:pt x="353" y="219"/>
                      </a:lnTo>
                      <a:lnTo>
                        <a:pt x="338" y="218"/>
                      </a:lnTo>
                      <a:lnTo>
                        <a:pt x="321" y="216"/>
                      </a:lnTo>
                      <a:lnTo>
                        <a:pt x="308" y="212"/>
                      </a:lnTo>
                      <a:lnTo>
                        <a:pt x="294" y="206"/>
                      </a:lnTo>
                      <a:lnTo>
                        <a:pt x="294" y="206"/>
                      </a:lnTo>
                      <a:lnTo>
                        <a:pt x="283" y="201"/>
                      </a:lnTo>
                      <a:lnTo>
                        <a:pt x="276" y="193"/>
                      </a:lnTo>
                      <a:lnTo>
                        <a:pt x="270" y="186"/>
                      </a:lnTo>
                      <a:lnTo>
                        <a:pt x="270" y="176"/>
                      </a:lnTo>
                      <a:lnTo>
                        <a:pt x="270" y="169"/>
                      </a:lnTo>
                      <a:lnTo>
                        <a:pt x="276" y="161"/>
                      </a:lnTo>
                      <a:lnTo>
                        <a:pt x="283" y="154"/>
                      </a:lnTo>
                      <a:lnTo>
                        <a:pt x="294" y="148"/>
                      </a:lnTo>
                      <a:lnTo>
                        <a:pt x="294" y="148"/>
                      </a:lnTo>
                      <a:lnTo>
                        <a:pt x="308" y="143"/>
                      </a:lnTo>
                      <a:lnTo>
                        <a:pt x="321" y="139"/>
                      </a:lnTo>
                      <a:lnTo>
                        <a:pt x="338" y="137"/>
                      </a:lnTo>
                      <a:lnTo>
                        <a:pt x="353" y="135"/>
                      </a:lnTo>
                      <a:lnTo>
                        <a:pt x="368" y="137"/>
                      </a:lnTo>
                      <a:lnTo>
                        <a:pt x="384" y="139"/>
                      </a:lnTo>
                      <a:lnTo>
                        <a:pt x="398" y="143"/>
                      </a:lnTo>
                      <a:lnTo>
                        <a:pt x="411" y="148"/>
                      </a:lnTo>
                      <a:lnTo>
                        <a:pt x="411" y="148"/>
                      </a:lnTo>
                      <a:lnTo>
                        <a:pt x="422" y="154"/>
                      </a:lnTo>
                      <a:lnTo>
                        <a:pt x="429" y="161"/>
                      </a:lnTo>
                      <a:lnTo>
                        <a:pt x="435" y="169"/>
                      </a:lnTo>
                      <a:lnTo>
                        <a:pt x="435" y="176"/>
                      </a:lnTo>
                      <a:lnTo>
                        <a:pt x="435" y="186"/>
                      </a:lnTo>
                      <a:lnTo>
                        <a:pt x="429" y="193"/>
                      </a:lnTo>
                      <a:lnTo>
                        <a:pt x="422" y="201"/>
                      </a:lnTo>
                      <a:lnTo>
                        <a:pt x="411" y="206"/>
                      </a:lnTo>
                      <a:lnTo>
                        <a:pt x="411" y="2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ko-KR" altLang="en-US"/>
                </a:p>
              </p:txBody>
            </p:sp>
          </p:grpSp>
          <p:grpSp>
            <p:nvGrpSpPr>
              <p:cNvPr id="31" name="그룹 130"/>
              <p:cNvGrpSpPr/>
              <p:nvPr/>
            </p:nvGrpSpPr>
            <p:grpSpPr>
              <a:xfrm>
                <a:off x="1517271" y="5623171"/>
                <a:ext cx="448690" cy="288944"/>
                <a:chOff x="3402974" y="5205999"/>
                <a:chExt cx="898284" cy="578469"/>
              </a:xfrm>
              <a:solidFill>
                <a:srgbClr val="98B628"/>
              </a:solidFill>
            </p:grpSpPr>
            <p:sp>
              <p:nvSpPr>
                <p:cNvPr id="222" name="Freeform 5"/>
                <p:cNvSpPr>
                  <a:spLocks/>
                </p:cNvSpPr>
                <p:nvPr/>
              </p:nvSpPr>
              <p:spPr bwMode="auto">
                <a:xfrm>
                  <a:off x="3402974" y="5388204"/>
                  <a:ext cx="898284" cy="309621"/>
                </a:xfrm>
                <a:custGeom>
                  <a:avLst/>
                  <a:gdLst>
                    <a:gd name="T0" fmla="*/ 234 w 705"/>
                    <a:gd name="T1" fmla="*/ 227 h 243"/>
                    <a:gd name="T2" fmla="*/ 17 w 705"/>
                    <a:gd name="T3" fmla="*/ 118 h 243"/>
                    <a:gd name="T4" fmla="*/ 0 w 705"/>
                    <a:gd name="T5" fmla="*/ 125 h 243"/>
                    <a:gd name="T6" fmla="*/ 234 w 705"/>
                    <a:gd name="T7" fmla="*/ 243 h 243"/>
                    <a:gd name="T8" fmla="*/ 705 w 705"/>
                    <a:gd name="T9" fmla="*/ 9 h 243"/>
                    <a:gd name="T10" fmla="*/ 688 w 705"/>
                    <a:gd name="T11" fmla="*/ 0 h 243"/>
                    <a:gd name="T12" fmla="*/ 234 w 705"/>
                    <a:gd name="T13" fmla="*/ 227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5" h="243">
                      <a:moveTo>
                        <a:pt x="234" y="227"/>
                      </a:moveTo>
                      <a:lnTo>
                        <a:pt x="17" y="118"/>
                      </a:lnTo>
                      <a:lnTo>
                        <a:pt x="0" y="125"/>
                      </a:lnTo>
                      <a:lnTo>
                        <a:pt x="234" y="243"/>
                      </a:lnTo>
                      <a:lnTo>
                        <a:pt x="705" y="9"/>
                      </a:lnTo>
                      <a:lnTo>
                        <a:pt x="688" y="0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ko-KR" altLang="en-US"/>
                </a:p>
              </p:txBody>
            </p:sp>
            <p:sp>
              <p:nvSpPr>
                <p:cNvPr id="223" name="Freeform 6"/>
                <p:cNvSpPr>
                  <a:spLocks/>
                </p:cNvSpPr>
                <p:nvPr/>
              </p:nvSpPr>
              <p:spPr bwMode="auto">
                <a:xfrm>
                  <a:off x="3402974" y="5430251"/>
                  <a:ext cx="898284" cy="310895"/>
                </a:xfrm>
                <a:custGeom>
                  <a:avLst/>
                  <a:gdLst>
                    <a:gd name="T0" fmla="*/ 234 w 705"/>
                    <a:gd name="T1" fmla="*/ 227 h 244"/>
                    <a:gd name="T2" fmla="*/ 17 w 705"/>
                    <a:gd name="T3" fmla="*/ 119 h 244"/>
                    <a:gd name="T4" fmla="*/ 0 w 705"/>
                    <a:gd name="T5" fmla="*/ 126 h 244"/>
                    <a:gd name="T6" fmla="*/ 234 w 705"/>
                    <a:gd name="T7" fmla="*/ 244 h 244"/>
                    <a:gd name="T8" fmla="*/ 705 w 705"/>
                    <a:gd name="T9" fmla="*/ 10 h 244"/>
                    <a:gd name="T10" fmla="*/ 688 w 705"/>
                    <a:gd name="T11" fmla="*/ 0 h 244"/>
                    <a:gd name="T12" fmla="*/ 234 w 705"/>
                    <a:gd name="T13" fmla="*/ 227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5" h="244">
                      <a:moveTo>
                        <a:pt x="234" y="227"/>
                      </a:moveTo>
                      <a:lnTo>
                        <a:pt x="17" y="119"/>
                      </a:lnTo>
                      <a:lnTo>
                        <a:pt x="0" y="126"/>
                      </a:lnTo>
                      <a:lnTo>
                        <a:pt x="234" y="244"/>
                      </a:lnTo>
                      <a:lnTo>
                        <a:pt x="705" y="10"/>
                      </a:lnTo>
                      <a:lnTo>
                        <a:pt x="688" y="0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ko-KR" altLang="en-US"/>
                </a:p>
              </p:txBody>
            </p:sp>
            <p:sp>
              <p:nvSpPr>
                <p:cNvPr id="224" name="Freeform 7"/>
                <p:cNvSpPr>
                  <a:spLocks/>
                </p:cNvSpPr>
                <p:nvPr/>
              </p:nvSpPr>
              <p:spPr bwMode="auto">
                <a:xfrm>
                  <a:off x="3402974" y="5473573"/>
                  <a:ext cx="898284" cy="310895"/>
                </a:xfrm>
                <a:custGeom>
                  <a:avLst/>
                  <a:gdLst>
                    <a:gd name="T0" fmla="*/ 234 w 705"/>
                    <a:gd name="T1" fmla="*/ 227 h 244"/>
                    <a:gd name="T2" fmla="*/ 17 w 705"/>
                    <a:gd name="T3" fmla="*/ 118 h 244"/>
                    <a:gd name="T4" fmla="*/ 0 w 705"/>
                    <a:gd name="T5" fmla="*/ 126 h 244"/>
                    <a:gd name="T6" fmla="*/ 234 w 705"/>
                    <a:gd name="T7" fmla="*/ 244 h 244"/>
                    <a:gd name="T8" fmla="*/ 705 w 705"/>
                    <a:gd name="T9" fmla="*/ 8 h 244"/>
                    <a:gd name="T10" fmla="*/ 688 w 705"/>
                    <a:gd name="T11" fmla="*/ 0 h 244"/>
                    <a:gd name="T12" fmla="*/ 234 w 705"/>
                    <a:gd name="T13" fmla="*/ 227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5" h="244">
                      <a:moveTo>
                        <a:pt x="234" y="227"/>
                      </a:moveTo>
                      <a:lnTo>
                        <a:pt x="17" y="118"/>
                      </a:lnTo>
                      <a:lnTo>
                        <a:pt x="0" y="126"/>
                      </a:lnTo>
                      <a:lnTo>
                        <a:pt x="234" y="244"/>
                      </a:lnTo>
                      <a:lnTo>
                        <a:pt x="705" y="8"/>
                      </a:lnTo>
                      <a:lnTo>
                        <a:pt x="688" y="0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ko-KR" altLang="en-US"/>
                </a:p>
              </p:txBody>
            </p:sp>
            <p:sp>
              <p:nvSpPr>
                <p:cNvPr id="225" name="Freeform 8"/>
                <p:cNvSpPr>
                  <a:spLocks noEditPoints="1"/>
                </p:cNvSpPr>
                <p:nvPr/>
              </p:nvSpPr>
              <p:spPr bwMode="auto">
                <a:xfrm>
                  <a:off x="3402974" y="5205999"/>
                  <a:ext cx="898284" cy="449779"/>
                </a:xfrm>
                <a:custGeom>
                  <a:avLst/>
                  <a:gdLst>
                    <a:gd name="T0" fmla="*/ 471 w 705"/>
                    <a:gd name="T1" fmla="*/ 0 h 353"/>
                    <a:gd name="T2" fmla="*/ 0 w 705"/>
                    <a:gd name="T3" fmla="*/ 236 h 353"/>
                    <a:gd name="T4" fmla="*/ 234 w 705"/>
                    <a:gd name="T5" fmla="*/ 353 h 353"/>
                    <a:gd name="T6" fmla="*/ 705 w 705"/>
                    <a:gd name="T7" fmla="*/ 118 h 353"/>
                    <a:gd name="T8" fmla="*/ 471 w 705"/>
                    <a:gd name="T9" fmla="*/ 0 h 353"/>
                    <a:gd name="T10" fmla="*/ 411 w 705"/>
                    <a:gd name="T11" fmla="*/ 206 h 353"/>
                    <a:gd name="T12" fmla="*/ 411 w 705"/>
                    <a:gd name="T13" fmla="*/ 206 h 353"/>
                    <a:gd name="T14" fmla="*/ 398 w 705"/>
                    <a:gd name="T15" fmla="*/ 212 h 353"/>
                    <a:gd name="T16" fmla="*/ 384 w 705"/>
                    <a:gd name="T17" fmla="*/ 216 h 353"/>
                    <a:gd name="T18" fmla="*/ 368 w 705"/>
                    <a:gd name="T19" fmla="*/ 218 h 353"/>
                    <a:gd name="T20" fmla="*/ 353 w 705"/>
                    <a:gd name="T21" fmla="*/ 219 h 353"/>
                    <a:gd name="T22" fmla="*/ 338 w 705"/>
                    <a:gd name="T23" fmla="*/ 218 h 353"/>
                    <a:gd name="T24" fmla="*/ 321 w 705"/>
                    <a:gd name="T25" fmla="*/ 216 h 353"/>
                    <a:gd name="T26" fmla="*/ 308 w 705"/>
                    <a:gd name="T27" fmla="*/ 212 h 353"/>
                    <a:gd name="T28" fmla="*/ 294 w 705"/>
                    <a:gd name="T29" fmla="*/ 206 h 353"/>
                    <a:gd name="T30" fmla="*/ 294 w 705"/>
                    <a:gd name="T31" fmla="*/ 206 h 353"/>
                    <a:gd name="T32" fmla="*/ 283 w 705"/>
                    <a:gd name="T33" fmla="*/ 201 h 353"/>
                    <a:gd name="T34" fmla="*/ 276 w 705"/>
                    <a:gd name="T35" fmla="*/ 193 h 353"/>
                    <a:gd name="T36" fmla="*/ 270 w 705"/>
                    <a:gd name="T37" fmla="*/ 186 h 353"/>
                    <a:gd name="T38" fmla="*/ 270 w 705"/>
                    <a:gd name="T39" fmla="*/ 176 h 353"/>
                    <a:gd name="T40" fmla="*/ 270 w 705"/>
                    <a:gd name="T41" fmla="*/ 169 h 353"/>
                    <a:gd name="T42" fmla="*/ 276 w 705"/>
                    <a:gd name="T43" fmla="*/ 161 h 353"/>
                    <a:gd name="T44" fmla="*/ 283 w 705"/>
                    <a:gd name="T45" fmla="*/ 154 h 353"/>
                    <a:gd name="T46" fmla="*/ 294 w 705"/>
                    <a:gd name="T47" fmla="*/ 148 h 353"/>
                    <a:gd name="T48" fmla="*/ 294 w 705"/>
                    <a:gd name="T49" fmla="*/ 148 h 353"/>
                    <a:gd name="T50" fmla="*/ 308 w 705"/>
                    <a:gd name="T51" fmla="*/ 143 h 353"/>
                    <a:gd name="T52" fmla="*/ 321 w 705"/>
                    <a:gd name="T53" fmla="*/ 139 h 353"/>
                    <a:gd name="T54" fmla="*/ 338 w 705"/>
                    <a:gd name="T55" fmla="*/ 137 h 353"/>
                    <a:gd name="T56" fmla="*/ 353 w 705"/>
                    <a:gd name="T57" fmla="*/ 135 h 353"/>
                    <a:gd name="T58" fmla="*/ 368 w 705"/>
                    <a:gd name="T59" fmla="*/ 137 h 353"/>
                    <a:gd name="T60" fmla="*/ 384 w 705"/>
                    <a:gd name="T61" fmla="*/ 139 h 353"/>
                    <a:gd name="T62" fmla="*/ 398 w 705"/>
                    <a:gd name="T63" fmla="*/ 143 h 353"/>
                    <a:gd name="T64" fmla="*/ 411 w 705"/>
                    <a:gd name="T65" fmla="*/ 148 h 353"/>
                    <a:gd name="T66" fmla="*/ 411 w 705"/>
                    <a:gd name="T67" fmla="*/ 148 h 353"/>
                    <a:gd name="T68" fmla="*/ 422 w 705"/>
                    <a:gd name="T69" fmla="*/ 154 h 353"/>
                    <a:gd name="T70" fmla="*/ 429 w 705"/>
                    <a:gd name="T71" fmla="*/ 161 h 353"/>
                    <a:gd name="T72" fmla="*/ 435 w 705"/>
                    <a:gd name="T73" fmla="*/ 169 h 353"/>
                    <a:gd name="T74" fmla="*/ 435 w 705"/>
                    <a:gd name="T75" fmla="*/ 176 h 353"/>
                    <a:gd name="T76" fmla="*/ 435 w 705"/>
                    <a:gd name="T77" fmla="*/ 186 h 353"/>
                    <a:gd name="T78" fmla="*/ 429 w 705"/>
                    <a:gd name="T79" fmla="*/ 193 h 353"/>
                    <a:gd name="T80" fmla="*/ 422 w 705"/>
                    <a:gd name="T81" fmla="*/ 201 h 353"/>
                    <a:gd name="T82" fmla="*/ 411 w 705"/>
                    <a:gd name="T83" fmla="*/ 206 h 353"/>
                    <a:gd name="T84" fmla="*/ 411 w 705"/>
                    <a:gd name="T85" fmla="*/ 206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05" h="353">
                      <a:moveTo>
                        <a:pt x="471" y="0"/>
                      </a:moveTo>
                      <a:lnTo>
                        <a:pt x="0" y="236"/>
                      </a:lnTo>
                      <a:lnTo>
                        <a:pt x="234" y="353"/>
                      </a:lnTo>
                      <a:lnTo>
                        <a:pt x="705" y="118"/>
                      </a:lnTo>
                      <a:lnTo>
                        <a:pt x="471" y="0"/>
                      </a:lnTo>
                      <a:close/>
                      <a:moveTo>
                        <a:pt x="411" y="206"/>
                      </a:moveTo>
                      <a:lnTo>
                        <a:pt x="411" y="206"/>
                      </a:lnTo>
                      <a:lnTo>
                        <a:pt x="398" y="212"/>
                      </a:lnTo>
                      <a:lnTo>
                        <a:pt x="384" y="216"/>
                      </a:lnTo>
                      <a:lnTo>
                        <a:pt x="368" y="218"/>
                      </a:lnTo>
                      <a:lnTo>
                        <a:pt x="353" y="219"/>
                      </a:lnTo>
                      <a:lnTo>
                        <a:pt x="338" y="218"/>
                      </a:lnTo>
                      <a:lnTo>
                        <a:pt x="321" y="216"/>
                      </a:lnTo>
                      <a:lnTo>
                        <a:pt x="308" y="212"/>
                      </a:lnTo>
                      <a:lnTo>
                        <a:pt x="294" y="206"/>
                      </a:lnTo>
                      <a:lnTo>
                        <a:pt x="294" y="206"/>
                      </a:lnTo>
                      <a:lnTo>
                        <a:pt x="283" y="201"/>
                      </a:lnTo>
                      <a:lnTo>
                        <a:pt x="276" y="193"/>
                      </a:lnTo>
                      <a:lnTo>
                        <a:pt x="270" y="186"/>
                      </a:lnTo>
                      <a:lnTo>
                        <a:pt x="270" y="176"/>
                      </a:lnTo>
                      <a:lnTo>
                        <a:pt x="270" y="169"/>
                      </a:lnTo>
                      <a:lnTo>
                        <a:pt x="276" y="161"/>
                      </a:lnTo>
                      <a:lnTo>
                        <a:pt x="283" y="154"/>
                      </a:lnTo>
                      <a:lnTo>
                        <a:pt x="294" y="148"/>
                      </a:lnTo>
                      <a:lnTo>
                        <a:pt x="294" y="148"/>
                      </a:lnTo>
                      <a:lnTo>
                        <a:pt x="308" y="143"/>
                      </a:lnTo>
                      <a:lnTo>
                        <a:pt x="321" y="139"/>
                      </a:lnTo>
                      <a:lnTo>
                        <a:pt x="338" y="137"/>
                      </a:lnTo>
                      <a:lnTo>
                        <a:pt x="353" y="135"/>
                      </a:lnTo>
                      <a:lnTo>
                        <a:pt x="368" y="137"/>
                      </a:lnTo>
                      <a:lnTo>
                        <a:pt x="384" y="139"/>
                      </a:lnTo>
                      <a:lnTo>
                        <a:pt x="398" y="143"/>
                      </a:lnTo>
                      <a:lnTo>
                        <a:pt x="411" y="148"/>
                      </a:lnTo>
                      <a:lnTo>
                        <a:pt x="411" y="148"/>
                      </a:lnTo>
                      <a:lnTo>
                        <a:pt x="422" y="154"/>
                      </a:lnTo>
                      <a:lnTo>
                        <a:pt x="429" y="161"/>
                      </a:lnTo>
                      <a:lnTo>
                        <a:pt x="435" y="169"/>
                      </a:lnTo>
                      <a:lnTo>
                        <a:pt x="435" y="176"/>
                      </a:lnTo>
                      <a:lnTo>
                        <a:pt x="435" y="186"/>
                      </a:lnTo>
                      <a:lnTo>
                        <a:pt x="429" y="193"/>
                      </a:lnTo>
                      <a:lnTo>
                        <a:pt x="422" y="201"/>
                      </a:lnTo>
                      <a:lnTo>
                        <a:pt x="411" y="206"/>
                      </a:lnTo>
                      <a:lnTo>
                        <a:pt x="411" y="2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ko-KR" altLang="en-US"/>
                </a:p>
              </p:txBody>
            </p:sp>
          </p:grpSp>
        </p:grpSp>
        <p:sp>
          <p:nvSpPr>
            <p:cNvPr id="164" name="TextBox 163"/>
            <p:cNvSpPr txBox="1"/>
            <p:nvPr/>
          </p:nvSpPr>
          <p:spPr>
            <a:xfrm>
              <a:off x="4228256" y="3650179"/>
              <a:ext cx="802116" cy="212914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1400" spc="-8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5C460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100 </a:t>
              </a:r>
              <a:r>
                <a:rPr lang="ko-KR" altLang="en-US" sz="1400" spc="-8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5C460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만원 기준</a:t>
              </a:r>
              <a:endParaRPr lang="ko-KR" altLang="en-US" sz="120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5C46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65" name="타원 164"/>
            <p:cNvSpPr/>
            <p:nvPr/>
          </p:nvSpPr>
          <p:spPr>
            <a:xfrm>
              <a:off x="1193800" y="3881903"/>
              <a:ext cx="1524000" cy="118110"/>
            </a:xfrm>
            <a:prstGeom prst="ellipse">
              <a:avLst/>
            </a:prstGeom>
            <a:solidFill>
              <a:srgbClr val="7458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5137419" y="2231919"/>
              <a:ext cx="896670" cy="436182"/>
            </a:xfrm>
            <a:prstGeom prst="rect">
              <a:avLst/>
            </a:prstGeom>
            <a:noFill/>
          </p:spPr>
          <p:txBody>
            <a:bodyPr wrap="none" rtlCol="0" anchor="t">
              <a:noAutofit/>
            </a:bodyPr>
            <a:lstStyle/>
            <a:p>
              <a:r>
                <a:rPr lang="ko-KR" altLang="en-US" sz="1100" spc="-8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직무관련성이</a:t>
              </a:r>
              <a:r>
                <a:rPr lang="en-US" altLang="ko-KR" sz="1100" spc="-8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/>
              </a:r>
              <a:br>
                <a:rPr lang="en-US" altLang="ko-KR" sz="1100" spc="-8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</a:br>
              <a:r>
                <a:rPr lang="ko-KR" altLang="en-US" sz="1100" spc="-8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있는 경우만</a:t>
              </a:r>
              <a:endParaRPr lang="ko-KR" altLang="en-US" sz="1050" spc="-8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grpSp>
          <p:nvGrpSpPr>
            <p:cNvPr id="234" name="그룹 27"/>
            <p:cNvGrpSpPr/>
            <p:nvPr/>
          </p:nvGrpSpPr>
          <p:grpSpPr>
            <a:xfrm>
              <a:off x="6178672" y="4417478"/>
              <a:ext cx="2379517" cy="1703922"/>
              <a:chOff x="6178672" y="4544965"/>
              <a:chExt cx="2379517" cy="1353198"/>
            </a:xfrm>
          </p:grpSpPr>
          <p:sp>
            <p:nvSpPr>
              <p:cNvPr id="200" name="TextBox 199"/>
              <p:cNvSpPr txBox="1"/>
              <p:nvPr/>
            </p:nvSpPr>
            <p:spPr>
              <a:xfrm>
                <a:off x="6923405" y="4544965"/>
                <a:ext cx="1206499" cy="1006840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lstStyle/>
              <a:p>
                <a:pPr algn="r">
                  <a:lnSpc>
                    <a:spcPct val="130000"/>
                  </a:lnSpc>
                </a:pPr>
                <a:r>
                  <a:rPr lang="ko-KR" altLang="en-US" sz="1400" spc="-8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5C4600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직무관련성과</a:t>
                </a:r>
                <a:r>
                  <a:rPr lang="en-US" altLang="ko-KR" sz="1400" spc="-8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5C4600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 </a:t>
                </a:r>
                <a:r>
                  <a:rPr lang="ko-KR" altLang="en-US" sz="140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5C4600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관계없이</a:t>
                </a:r>
                <a:r>
                  <a:rPr lang="en-US" altLang="ko-KR" sz="1400" spc="-8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5C4600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/>
                </a:r>
                <a:br>
                  <a:rPr lang="en-US" altLang="ko-KR" sz="1400" spc="-8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5C4600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</a:br>
                <a:r>
                  <a:rPr lang="ko-KR" altLang="en-US" sz="160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5C46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형사처벌</a:t>
                </a:r>
                <a:endParaRPr lang="en-US" altLang="ko-KR" sz="160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5C460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r">
                  <a:lnSpc>
                    <a:spcPct val="130000"/>
                  </a:lnSpc>
                </a:pPr>
                <a:r>
                  <a:rPr lang="en-US" altLang="ko-KR" sz="1400" spc="-8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5C4600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(</a:t>
                </a:r>
                <a:r>
                  <a:rPr lang="en-US" altLang="ko-KR" sz="1400" spc="-8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5C4600"/>
                    </a:solidFill>
                    <a:latin typeface="KoPub돋움체 Bold" pitchFamily="18" charset="-127"/>
                    <a:ea typeface="KoPub돋움체 Bold" pitchFamily="18" charset="-127"/>
                  </a:rPr>
                  <a:t>3</a:t>
                </a:r>
                <a:r>
                  <a:rPr lang="ko-KR" altLang="en-US" sz="1400" spc="-8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5C4600"/>
                    </a:solidFill>
                    <a:latin typeface="KoPub돋움체 Bold" pitchFamily="18" charset="-127"/>
                    <a:ea typeface="KoPub돋움체 Bold" pitchFamily="18" charset="-127"/>
                  </a:rPr>
                  <a:t>년 이하 </a:t>
                </a:r>
                <a:r>
                  <a:rPr lang="ko-KR" altLang="en-US" sz="140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5C4600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징역 또는</a:t>
                </a:r>
                <a:r>
                  <a:rPr lang="en-US" altLang="ko-KR" sz="1400" spc="-8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5C4600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/>
                </a:r>
                <a:br>
                  <a:rPr lang="en-US" altLang="ko-KR" sz="1400" spc="-8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5C4600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</a:br>
                <a:r>
                  <a:rPr lang="en-US" altLang="ko-KR" sz="1400" spc="-8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5C4600"/>
                    </a:solidFill>
                    <a:latin typeface="KoPub돋움체 Bold" pitchFamily="18" charset="-127"/>
                    <a:ea typeface="KoPub돋움체 Bold" pitchFamily="18" charset="-127"/>
                  </a:rPr>
                  <a:t>3</a:t>
                </a:r>
                <a:r>
                  <a:rPr lang="ko-KR" altLang="en-US" sz="1400" spc="-80" dirty="0" err="1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5C4600"/>
                    </a:solidFill>
                    <a:latin typeface="KoPub돋움체 Bold" pitchFamily="18" charset="-127"/>
                    <a:ea typeface="KoPub돋움체 Bold" pitchFamily="18" charset="-127"/>
                  </a:rPr>
                  <a:t>천만원</a:t>
                </a:r>
                <a:r>
                  <a:rPr lang="ko-KR" altLang="en-US" sz="1400" spc="-8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5C4600"/>
                    </a:solidFill>
                    <a:latin typeface="KoPub돋움체 Bold" pitchFamily="18" charset="-127"/>
                    <a:ea typeface="KoPub돋움체 Bold" pitchFamily="18" charset="-127"/>
                  </a:rPr>
                  <a:t> 이하 </a:t>
                </a:r>
                <a:r>
                  <a:rPr lang="ko-KR" altLang="en-US" sz="1400" spc="-8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5C4600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벌금</a:t>
                </a:r>
                <a:r>
                  <a:rPr lang="en-US" altLang="ko-KR" sz="1400" spc="-8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5C4600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)</a:t>
                </a:r>
                <a:endParaRPr lang="ko-KR" altLang="en-US" sz="140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5C4600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endParaRPr>
              </a:p>
            </p:txBody>
          </p:sp>
          <p:grpSp>
            <p:nvGrpSpPr>
              <p:cNvPr id="239" name="그룹 135"/>
              <p:cNvGrpSpPr/>
              <p:nvPr/>
            </p:nvGrpSpPr>
            <p:grpSpPr>
              <a:xfrm>
                <a:off x="7559931" y="5593961"/>
                <a:ext cx="448690" cy="288944"/>
                <a:chOff x="3402974" y="5205999"/>
                <a:chExt cx="898284" cy="578469"/>
              </a:xfrm>
              <a:solidFill>
                <a:srgbClr val="98B628"/>
              </a:solidFill>
            </p:grpSpPr>
            <p:sp>
              <p:nvSpPr>
                <p:cNvPr id="214" name="Freeform 5"/>
                <p:cNvSpPr>
                  <a:spLocks/>
                </p:cNvSpPr>
                <p:nvPr/>
              </p:nvSpPr>
              <p:spPr bwMode="auto">
                <a:xfrm>
                  <a:off x="3402974" y="5388204"/>
                  <a:ext cx="898284" cy="309621"/>
                </a:xfrm>
                <a:custGeom>
                  <a:avLst/>
                  <a:gdLst>
                    <a:gd name="T0" fmla="*/ 234 w 705"/>
                    <a:gd name="T1" fmla="*/ 227 h 243"/>
                    <a:gd name="T2" fmla="*/ 17 w 705"/>
                    <a:gd name="T3" fmla="*/ 118 h 243"/>
                    <a:gd name="T4" fmla="*/ 0 w 705"/>
                    <a:gd name="T5" fmla="*/ 125 h 243"/>
                    <a:gd name="T6" fmla="*/ 234 w 705"/>
                    <a:gd name="T7" fmla="*/ 243 h 243"/>
                    <a:gd name="T8" fmla="*/ 705 w 705"/>
                    <a:gd name="T9" fmla="*/ 9 h 243"/>
                    <a:gd name="T10" fmla="*/ 688 w 705"/>
                    <a:gd name="T11" fmla="*/ 0 h 243"/>
                    <a:gd name="T12" fmla="*/ 234 w 705"/>
                    <a:gd name="T13" fmla="*/ 227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5" h="243">
                      <a:moveTo>
                        <a:pt x="234" y="227"/>
                      </a:moveTo>
                      <a:lnTo>
                        <a:pt x="17" y="118"/>
                      </a:lnTo>
                      <a:lnTo>
                        <a:pt x="0" y="125"/>
                      </a:lnTo>
                      <a:lnTo>
                        <a:pt x="234" y="243"/>
                      </a:lnTo>
                      <a:lnTo>
                        <a:pt x="705" y="9"/>
                      </a:lnTo>
                      <a:lnTo>
                        <a:pt x="688" y="0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ko-KR" altLang="en-US"/>
                </a:p>
              </p:txBody>
            </p:sp>
            <p:sp>
              <p:nvSpPr>
                <p:cNvPr id="215" name="Freeform 6"/>
                <p:cNvSpPr>
                  <a:spLocks/>
                </p:cNvSpPr>
                <p:nvPr/>
              </p:nvSpPr>
              <p:spPr bwMode="auto">
                <a:xfrm>
                  <a:off x="3402974" y="5430251"/>
                  <a:ext cx="898284" cy="310895"/>
                </a:xfrm>
                <a:custGeom>
                  <a:avLst/>
                  <a:gdLst>
                    <a:gd name="T0" fmla="*/ 234 w 705"/>
                    <a:gd name="T1" fmla="*/ 227 h 244"/>
                    <a:gd name="T2" fmla="*/ 17 w 705"/>
                    <a:gd name="T3" fmla="*/ 119 h 244"/>
                    <a:gd name="T4" fmla="*/ 0 w 705"/>
                    <a:gd name="T5" fmla="*/ 126 h 244"/>
                    <a:gd name="T6" fmla="*/ 234 w 705"/>
                    <a:gd name="T7" fmla="*/ 244 h 244"/>
                    <a:gd name="T8" fmla="*/ 705 w 705"/>
                    <a:gd name="T9" fmla="*/ 10 h 244"/>
                    <a:gd name="T10" fmla="*/ 688 w 705"/>
                    <a:gd name="T11" fmla="*/ 0 h 244"/>
                    <a:gd name="T12" fmla="*/ 234 w 705"/>
                    <a:gd name="T13" fmla="*/ 227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5" h="244">
                      <a:moveTo>
                        <a:pt x="234" y="227"/>
                      </a:moveTo>
                      <a:lnTo>
                        <a:pt x="17" y="119"/>
                      </a:lnTo>
                      <a:lnTo>
                        <a:pt x="0" y="126"/>
                      </a:lnTo>
                      <a:lnTo>
                        <a:pt x="234" y="244"/>
                      </a:lnTo>
                      <a:lnTo>
                        <a:pt x="705" y="10"/>
                      </a:lnTo>
                      <a:lnTo>
                        <a:pt x="688" y="0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ko-KR" altLang="en-US"/>
                </a:p>
              </p:txBody>
            </p:sp>
            <p:sp>
              <p:nvSpPr>
                <p:cNvPr id="216" name="Freeform 7"/>
                <p:cNvSpPr>
                  <a:spLocks/>
                </p:cNvSpPr>
                <p:nvPr/>
              </p:nvSpPr>
              <p:spPr bwMode="auto">
                <a:xfrm>
                  <a:off x="3402974" y="5473573"/>
                  <a:ext cx="898284" cy="310895"/>
                </a:xfrm>
                <a:custGeom>
                  <a:avLst/>
                  <a:gdLst>
                    <a:gd name="T0" fmla="*/ 234 w 705"/>
                    <a:gd name="T1" fmla="*/ 227 h 244"/>
                    <a:gd name="T2" fmla="*/ 17 w 705"/>
                    <a:gd name="T3" fmla="*/ 118 h 244"/>
                    <a:gd name="T4" fmla="*/ 0 w 705"/>
                    <a:gd name="T5" fmla="*/ 126 h 244"/>
                    <a:gd name="T6" fmla="*/ 234 w 705"/>
                    <a:gd name="T7" fmla="*/ 244 h 244"/>
                    <a:gd name="T8" fmla="*/ 705 w 705"/>
                    <a:gd name="T9" fmla="*/ 8 h 244"/>
                    <a:gd name="T10" fmla="*/ 688 w 705"/>
                    <a:gd name="T11" fmla="*/ 0 h 244"/>
                    <a:gd name="T12" fmla="*/ 234 w 705"/>
                    <a:gd name="T13" fmla="*/ 227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5" h="244">
                      <a:moveTo>
                        <a:pt x="234" y="227"/>
                      </a:moveTo>
                      <a:lnTo>
                        <a:pt x="17" y="118"/>
                      </a:lnTo>
                      <a:lnTo>
                        <a:pt x="0" y="126"/>
                      </a:lnTo>
                      <a:lnTo>
                        <a:pt x="234" y="244"/>
                      </a:lnTo>
                      <a:lnTo>
                        <a:pt x="705" y="8"/>
                      </a:lnTo>
                      <a:lnTo>
                        <a:pt x="688" y="0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ko-KR" altLang="en-US"/>
                </a:p>
              </p:txBody>
            </p:sp>
            <p:sp>
              <p:nvSpPr>
                <p:cNvPr id="217" name="Freeform 8"/>
                <p:cNvSpPr>
                  <a:spLocks noEditPoints="1"/>
                </p:cNvSpPr>
                <p:nvPr/>
              </p:nvSpPr>
              <p:spPr bwMode="auto">
                <a:xfrm>
                  <a:off x="3402974" y="5205999"/>
                  <a:ext cx="898284" cy="449779"/>
                </a:xfrm>
                <a:custGeom>
                  <a:avLst/>
                  <a:gdLst>
                    <a:gd name="T0" fmla="*/ 471 w 705"/>
                    <a:gd name="T1" fmla="*/ 0 h 353"/>
                    <a:gd name="T2" fmla="*/ 0 w 705"/>
                    <a:gd name="T3" fmla="*/ 236 h 353"/>
                    <a:gd name="T4" fmla="*/ 234 w 705"/>
                    <a:gd name="T5" fmla="*/ 353 h 353"/>
                    <a:gd name="T6" fmla="*/ 705 w 705"/>
                    <a:gd name="T7" fmla="*/ 118 h 353"/>
                    <a:gd name="T8" fmla="*/ 471 w 705"/>
                    <a:gd name="T9" fmla="*/ 0 h 353"/>
                    <a:gd name="T10" fmla="*/ 411 w 705"/>
                    <a:gd name="T11" fmla="*/ 206 h 353"/>
                    <a:gd name="T12" fmla="*/ 411 w 705"/>
                    <a:gd name="T13" fmla="*/ 206 h 353"/>
                    <a:gd name="T14" fmla="*/ 398 w 705"/>
                    <a:gd name="T15" fmla="*/ 212 h 353"/>
                    <a:gd name="T16" fmla="*/ 384 w 705"/>
                    <a:gd name="T17" fmla="*/ 216 h 353"/>
                    <a:gd name="T18" fmla="*/ 368 w 705"/>
                    <a:gd name="T19" fmla="*/ 218 h 353"/>
                    <a:gd name="T20" fmla="*/ 353 w 705"/>
                    <a:gd name="T21" fmla="*/ 219 h 353"/>
                    <a:gd name="T22" fmla="*/ 338 w 705"/>
                    <a:gd name="T23" fmla="*/ 218 h 353"/>
                    <a:gd name="T24" fmla="*/ 321 w 705"/>
                    <a:gd name="T25" fmla="*/ 216 h 353"/>
                    <a:gd name="T26" fmla="*/ 308 w 705"/>
                    <a:gd name="T27" fmla="*/ 212 h 353"/>
                    <a:gd name="T28" fmla="*/ 294 w 705"/>
                    <a:gd name="T29" fmla="*/ 206 h 353"/>
                    <a:gd name="T30" fmla="*/ 294 w 705"/>
                    <a:gd name="T31" fmla="*/ 206 h 353"/>
                    <a:gd name="T32" fmla="*/ 283 w 705"/>
                    <a:gd name="T33" fmla="*/ 201 h 353"/>
                    <a:gd name="T34" fmla="*/ 276 w 705"/>
                    <a:gd name="T35" fmla="*/ 193 h 353"/>
                    <a:gd name="T36" fmla="*/ 270 w 705"/>
                    <a:gd name="T37" fmla="*/ 186 h 353"/>
                    <a:gd name="T38" fmla="*/ 270 w 705"/>
                    <a:gd name="T39" fmla="*/ 176 h 353"/>
                    <a:gd name="T40" fmla="*/ 270 w 705"/>
                    <a:gd name="T41" fmla="*/ 169 h 353"/>
                    <a:gd name="T42" fmla="*/ 276 w 705"/>
                    <a:gd name="T43" fmla="*/ 161 h 353"/>
                    <a:gd name="T44" fmla="*/ 283 w 705"/>
                    <a:gd name="T45" fmla="*/ 154 h 353"/>
                    <a:gd name="T46" fmla="*/ 294 w 705"/>
                    <a:gd name="T47" fmla="*/ 148 h 353"/>
                    <a:gd name="T48" fmla="*/ 294 w 705"/>
                    <a:gd name="T49" fmla="*/ 148 h 353"/>
                    <a:gd name="T50" fmla="*/ 308 w 705"/>
                    <a:gd name="T51" fmla="*/ 143 h 353"/>
                    <a:gd name="T52" fmla="*/ 321 w 705"/>
                    <a:gd name="T53" fmla="*/ 139 h 353"/>
                    <a:gd name="T54" fmla="*/ 338 w 705"/>
                    <a:gd name="T55" fmla="*/ 137 h 353"/>
                    <a:gd name="T56" fmla="*/ 353 w 705"/>
                    <a:gd name="T57" fmla="*/ 135 h 353"/>
                    <a:gd name="T58" fmla="*/ 368 w 705"/>
                    <a:gd name="T59" fmla="*/ 137 h 353"/>
                    <a:gd name="T60" fmla="*/ 384 w 705"/>
                    <a:gd name="T61" fmla="*/ 139 h 353"/>
                    <a:gd name="T62" fmla="*/ 398 w 705"/>
                    <a:gd name="T63" fmla="*/ 143 h 353"/>
                    <a:gd name="T64" fmla="*/ 411 w 705"/>
                    <a:gd name="T65" fmla="*/ 148 h 353"/>
                    <a:gd name="T66" fmla="*/ 411 w 705"/>
                    <a:gd name="T67" fmla="*/ 148 h 353"/>
                    <a:gd name="T68" fmla="*/ 422 w 705"/>
                    <a:gd name="T69" fmla="*/ 154 h 353"/>
                    <a:gd name="T70" fmla="*/ 429 w 705"/>
                    <a:gd name="T71" fmla="*/ 161 h 353"/>
                    <a:gd name="T72" fmla="*/ 435 w 705"/>
                    <a:gd name="T73" fmla="*/ 169 h 353"/>
                    <a:gd name="T74" fmla="*/ 435 w 705"/>
                    <a:gd name="T75" fmla="*/ 176 h 353"/>
                    <a:gd name="T76" fmla="*/ 435 w 705"/>
                    <a:gd name="T77" fmla="*/ 186 h 353"/>
                    <a:gd name="T78" fmla="*/ 429 w 705"/>
                    <a:gd name="T79" fmla="*/ 193 h 353"/>
                    <a:gd name="T80" fmla="*/ 422 w 705"/>
                    <a:gd name="T81" fmla="*/ 201 h 353"/>
                    <a:gd name="T82" fmla="*/ 411 w 705"/>
                    <a:gd name="T83" fmla="*/ 206 h 353"/>
                    <a:gd name="T84" fmla="*/ 411 w 705"/>
                    <a:gd name="T85" fmla="*/ 206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05" h="353">
                      <a:moveTo>
                        <a:pt x="471" y="0"/>
                      </a:moveTo>
                      <a:lnTo>
                        <a:pt x="0" y="236"/>
                      </a:lnTo>
                      <a:lnTo>
                        <a:pt x="234" y="353"/>
                      </a:lnTo>
                      <a:lnTo>
                        <a:pt x="705" y="118"/>
                      </a:lnTo>
                      <a:lnTo>
                        <a:pt x="471" y="0"/>
                      </a:lnTo>
                      <a:close/>
                      <a:moveTo>
                        <a:pt x="411" y="206"/>
                      </a:moveTo>
                      <a:lnTo>
                        <a:pt x="411" y="206"/>
                      </a:lnTo>
                      <a:lnTo>
                        <a:pt x="398" y="212"/>
                      </a:lnTo>
                      <a:lnTo>
                        <a:pt x="384" y="216"/>
                      </a:lnTo>
                      <a:lnTo>
                        <a:pt x="368" y="218"/>
                      </a:lnTo>
                      <a:lnTo>
                        <a:pt x="353" y="219"/>
                      </a:lnTo>
                      <a:lnTo>
                        <a:pt x="338" y="218"/>
                      </a:lnTo>
                      <a:lnTo>
                        <a:pt x="321" y="216"/>
                      </a:lnTo>
                      <a:lnTo>
                        <a:pt x="308" y="212"/>
                      </a:lnTo>
                      <a:lnTo>
                        <a:pt x="294" y="206"/>
                      </a:lnTo>
                      <a:lnTo>
                        <a:pt x="294" y="206"/>
                      </a:lnTo>
                      <a:lnTo>
                        <a:pt x="283" y="201"/>
                      </a:lnTo>
                      <a:lnTo>
                        <a:pt x="276" y="193"/>
                      </a:lnTo>
                      <a:lnTo>
                        <a:pt x="270" y="186"/>
                      </a:lnTo>
                      <a:lnTo>
                        <a:pt x="270" y="176"/>
                      </a:lnTo>
                      <a:lnTo>
                        <a:pt x="270" y="169"/>
                      </a:lnTo>
                      <a:lnTo>
                        <a:pt x="276" y="161"/>
                      </a:lnTo>
                      <a:lnTo>
                        <a:pt x="283" y="154"/>
                      </a:lnTo>
                      <a:lnTo>
                        <a:pt x="294" y="148"/>
                      </a:lnTo>
                      <a:lnTo>
                        <a:pt x="294" y="148"/>
                      </a:lnTo>
                      <a:lnTo>
                        <a:pt x="308" y="143"/>
                      </a:lnTo>
                      <a:lnTo>
                        <a:pt x="321" y="139"/>
                      </a:lnTo>
                      <a:lnTo>
                        <a:pt x="338" y="137"/>
                      </a:lnTo>
                      <a:lnTo>
                        <a:pt x="353" y="135"/>
                      </a:lnTo>
                      <a:lnTo>
                        <a:pt x="368" y="137"/>
                      </a:lnTo>
                      <a:lnTo>
                        <a:pt x="384" y="139"/>
                      </a:lnTo>
                      <a:lnTo>
                        <a:pt x="398" y="143"/>
                      </a:lnTo>
                      <a:lnTo>
                        <a:pt x="411" y="148"/>
                      </a:lnTo>
                      <a:lnTo>
                        <a:pt x="411" y="148"/>
                      </a:lnTo>
                      <a:lnTo>
                        <a:pt x="422" y="154"/>
                      </a:lnTo>
                      <a:lnTo>
                        <a:pt x="429" y="161"/>
                      </a:lnTo>
                      <a:lnTo>
                        <a:pt x="435" y="169"/>
                      </a:lnTo>
                      <a:lnTo>
                        <a:pt x="435" y="176"/>
                      </a:lnTo>
                      <a:lnTo>
                        <a:pt x="435" y="186"/>
                      </a:lnTo>
                      <a:lnTo>
                        <a:pt x="429" y="193"/>
                      </a:lnTo>
                      <a:lnTo>
                        <a:pt x="422" y="201"/>
                      </a:lnTo>
                      <a:lnTo>
                        <a:pt x="411" y="206"/>
                      </a:lnTo>
                      <a:lnTo>
                        <a:pt x="411" y="2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ko-KR" altLang="en-US"/>
                </a:p>
              </p:txBody>
            </p:sp>
          </p:grpSp>
          <p:sp>
            <p:nvSpPr>
              <p:cNvPr id="202" name="Freeform 5"/>
              <p:cNvSpPr>
                <a:spLocks noEditPoints="1"/>
              </p:cNvSpPr>
              <p:nvPr/>
            </p:nvSpPr>
            <p:spPr bwMode="auto">
              <a:xfrm>
                <a:off x="6178672" y="5600090"/>
                <a:ext cx="482594" cy="298073"/>
              </a:xfrm>
              <a:custGeom>
                <a:avLst/>
                <a:gdLst>
                  <a:gd name="T0" fmla="*/ 113 w 201"/>
                  <a:gd name="T1" fmla="*/ 22 h 123"/>
                  <a:gd name="T2" fmla="*/ 98 w 201"/>
                  <a:gd name="T3" fmla="*/ 16 h 123"/>
                  <a:gd name="T4" fmla="*/ 96 w 201"/>
                  <a:gd name="T5" fmla="*/ 16 h 123"/>
                  <a:gd name="T6" fmla="*/ 81 w 201"/>
                  <a:gd name="T7" fmla="*/ 21 h 123"/>
                  <a:gd name="T8" fmla="*/ 78 w 201"/>
                  <a:gd name="T9" fmla="*/ 23 h 123"/>
                  <a:gd name="T10" fmla="*/ 73 w 201"/>
                  <a:gd name="T11" fmla="*/ 34 h 123"/>
                  <a:gd name="T12" fmla="*/ 74 w 201"/>
                  <a:gd name="T13" fmla="*/ 37 h 123"/>
                  <a:gd name="T14" fmla="*/ 87 w 201"/>
                  <a:gd name="T15" fmla="*/ 52 h 123"/>
                  <a:gd name="T16" fmla="*/ 87 w 201"/>
                  <a:gd name="T17" fmla="*/ 55 h 123"/>
                  <a:gd name="T18" fmla="*/ 81 w 201"/>
                  <a:gd name="T19" fmla="*/ 69 h 123"/>
                  <a:gd name="T20" fmla="*/ 81 w 201"/>
                  <a:gd name="T21" fmla="*/ 73 h 123"/>
                  <a:gd name="T22" fmla="*/ 82 w 201"/>
                  <a:gd name="T23" fmla="*/ 101 h 123"/>
                  <a:gd name="T24" fmla="*/ 50 w 201"/>
                  <a:gd name="T25" fmla="*/ 121 h 123"/>
                  <a:gd name="T26" fmla="*/ 8 w 201"/>
                  <a:gd name="T27" fmla="*/ 95 h 123"/>
                  <a:gd name="T28" fmla="*/ 28 w 201"/>
                  <a:gd name="T29" fmla="*/ 51 h 123"/>
                  <a:gd name="T30" fmla="*/ 30 w 201"/>
                  <a:gd name="T31" fmla="*/ 49 h 123"/>
                  <a:gd name="T32" fmla="*/ 36 w 201"/>
                  <a:gd name="T33" fmla="*/ 34 h 123"/>
                  <a:gd name="T34" fmla="*/ 39 w 201"/>
                  <a:gd name="T35" fmla="*/ 32 h 123"/>
                  <a:gd name="T36" fmla="*/ 63 w 201"/>
                  <a:gd name="T37" fmla="*/ 32 h 123"/>
                  <a:gd name="T38" fmla="*/ 64 w 201"/>
                  <a:gd name="T39" fmla="*/ 30 h 123"/>
                  <a:gd name="T40" fmla="*/ 71 w 201"/>
                  <a:gd name="T41" fmla="*/ 13 h 123"/>
                  <a:gd name="T42" fmla="*/ 73 w 201"/>
                  <a:gd name="T43" fmla="*/ 11 h 123"/>
                  <a:gd name="T44" fmla="*/ 93 w 201"/>
                  <a:gd name="T45" fmla="*/ 4 h 123"/>
                  <a:gd name="T46" fmla="*/ 96 w 201"/>
                  <a:gd name="T47" fmla="*/ 4 h 123"/>
                  <a:gd name="T48" fmla="*/ 116 w 201"/>
                  <a:gd name="T49" fmla="*/ 12 h 123"/>
                  <a:gd name="T50" fmla="*/ 119 w 201"/>
                  <a:gd name="T51" fmla="*/ 12 h 123"/>
                  <a:gd name="T52" fmla="*/ 142 w 201"/>
                  <a:gd name="T53" fmla="*/ 0 h 123"/>
                  <a:gd name="T54" fmla="*/ 144 w 201"/>
                  <a:gd name="T55" fmla="*/ 1 h 123"/>
                  <a:gd name="T56" fmla="*/ 155 w 201"/>
                  <a:gd name="T57" fmla="*/ 11 h 123"/>
                  <a:gd name="T58" fmla="*/ 159 w 201"/>
                  <a:gd name="T59" fmla="*/ 12 h 123"/>
                  <a:gd name="T60" fmla="*/ 184 w 201"/>
                  <a:gd name="T61" fmla="*/ 18 h 123"/>
                  <a:gd name="T62" fmla="*/ 200 w 201"/>
                  <a:gd name="T63" fmla="*/ 52 h 123"/>
                  <a:gd name="T64" fmla="*/ 158 w 201"/>
                  <a:gd name="T65" fmla="*/ 90 h 123"/>
                  <a:gd name="T66" fmla="*/ 124 w 201"/>
                  <a:gd name="T67" fmla="*/ 57 h 123"/>
                  <a:gd name="T68" fmla="*/ 121 w 201"/>
                  <a:gd name="T69" fmla="*/ 52 h 123"/>
                  <a:gd name="T70" fmla="*/ 110 w 201"/>
                  <a:gd name="T71" fmla="*/ 43 h 123"/>
                  <a:gd name="T72" fmla="*/ 109 w 201"/>
                  <a:gd name="T73" fmla="*/ 40 h 123"/>
                  <a:gd name="T74" fmla="*/ 112 w 201"/>
                  <a:gd name="T75" fmla="*/ 25 h 123"/>
                  <a:gd name="T76" fmla="*/ 113 w 201"/>
                  <a:gd name="T77" fmla="*/ 22 h 123"/>
                  <a:gd name="T78" fmla="*/ 146 w 201"/>
                  <a:gd name="T79" fmla="*/ 80 h 123"/>
                  <a:gd name="T80" fmla="*/ 162 w 201"/>
                  <a:gd name="T81" fmla="*/ 82 h 123"/>
                  <a:gd name="T82" fmla="*/ 192 w 201"/>
                  <a:gd name="T83" fmla="*/ 55 h 123"/>
                  <a:gd name="T84" fmla="*/ 162 w 201"/>
                  <a:gd name="T85" fmla="*/ 19 h 123"/>
                  <a:gd name="T86" fmla="*/ 131 w 201"/>
                  <a:gd name="T87" fmla="*/ 48 h 123"/>
                  <a:gd name="T88" fmla="*/ 146 w 201"/>
                  <a:gd name="T89" fmla="*/ 80 h 123"/>
                  <a:gd name="T90" fmla="*/ 56 w 201"/>
                  <a:gd name="T91" fmla="*/ 59 h 123"/>
                  <a:gd name="T92" fmla="*/ 32 w 201"/>
                  <a:gd name="T93" fmla="*/ 57 h 123"/>
                  <a:gd name="T94" fmla="*/ 14 w 201"/>
                  <a:gd name="T95" fmla="*/ 92 h 123"/>
                  <a:gd name="T96" fmla="*/ 62 w 201"/>
                  <a:gd name="T97" fmla="*/ 112 h 123"/>
                  <a:gd name="T98" fmla="*/ 76 w 201"/>
                  <a:gd name="T99" fmla="*/ 82 h 123"/>
                  <a:gd name="T100" fmla="*/ 56 w 201"/>
                  <a:gd name="T101" fmla="*/ 59 h 123"/>
                  <a:gd name="T102" fmla="*/ 85 w 201"/>
                  <a:gd name="T103" fmla="*/ 10 h 123"/>
                  <a:gd name="T104" fmla="*/ 75 w 201"/>
                  <a:gd name="T105" fmla="*/ 14 h 123"/>
                  <a:gd name="T106" fmla="*/ 76 w 201"/>
                  <a:gd name="T107" fmla="*/ 18 h 123"/>
                  <a:gd name="T108" fmla="*/ 87 w 201"/>
                  <a:gd name="T109" fmla="*/ 16 h 123"/>
                  <a:gd name="T110" fmla="*/ 85 w 201"/>
                  <a:gd name="T111" fmla="*/ 10 h 123"/>
                  <a:gd name="T112" fmla="*/ 88 w 201"/>
                  <a:gd name="T113" fmla="*/ 15 h 123"/>
                  <a:gd name="T114" fmla="*/ 98 w 201"/>
                  <a:gd name="T115" fmla="*/ 11 h 123"/>
                  <a:gd name="T116" fmla="*/ 97 w 201"/>
                  <a:gd name="T117" fmla="*/ 7 h 123"/>
                  <a:gd name="T118" fmla="*/ 86 w 201"/>
                  <a:gd name="T119" fmla="*/ 9 h 123"/>
                  <a:gd name="T120" fmla="*/ 88 w 201"/>
                  <a:gd name="T121" fmla="*/ 1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01" h="123">
                    <a:moveTo>
                      <a:pt x="113" y="22"/>
                    </a:moveTo>
                    <a:cubicBezTo>
                      <a:pt x="108" y="20"/>
                      <a:pt x="103" y="18"/>
                      <a:pt x="98" y="16"/>
                    </a:cubicBezTo>
                    <a:cubicBezTo>
                      <a:pt x="97" y="16"/>
                      <a:pt x="97" y="16"/>
                      <a:pt x="96" y="16"/>
                    </a:cubicBezTo>
                    <a:cubicBezTo>
                      <a:pt x="92" y="20"/>
                      <a:pt x="86" y="21"/>
                      <a:pt x="81" y="21"/>
                    </a:cubicBezTo>
                    <a:cubicBezTo>
                      <a:pt x="79" y="22"/>
                      <a:pt x="78" y="22"/>
                      <a:pt x="78" y="23"/>
                    </a:cubicBezTo>
                    <a:cubicBezTo>
                      <a:pt x="77" y="27"/>
                      <a:pt x="75" y="31"/>
                      <a:pt x="73" y="34"/>
                    </a:cubicBezTo>
                    <a:cubicBezTo>
                      <a:pt x="73" y="36"/>
                      <a:pt x="73" y="36"/>
                      <a:pt x="74" y="37"/>
                    </a:cubicBezTo>
                    <a:cubicBezTo>
                      <a:pt x="80" y="41"/>
                      <a:pt x="84" y="46"/>
                      <a:pt x="87" y="52"/>
                    </a:cubicBezTo>
                    <a:cubicBezTo>
                      <a:pt x="87" y="53"/>
                      <a:pt x="87" y="54"/>
                      <a:pt x="87" y="55"/>
                    </a:cubicBezTo>
                    <a:cubicBezTo>
                      <a:pt x="85" y="59"/>
                      <a:pt x="83" y="64"/>
                      <a:pt x="81" y="69"/>
                    </a:cubicBezTo>
                    <a:cubicBezTo>
                      <a:pt x="80" y="70"/>
                      <a:pt x="80" y="71"/>
                      <a:pt x="81" y="73"/>
                    </a:cubicBezTo>
                    <a:cubicBezTo>
                      <a:pt x="85" y="82"/>
                      <a:pt x="86" y="91"/>
                      <a:pt x="82" y="101"/>
                    </a:cubicBezTo>
                    <a:cubicBezTo>
                      <a:pt x="75" y="114"/>
                      <a:pt x="64" y="120"/>
                      <a:pt x="50" y="121"/>
                    </a:cubicBezTo>
                    <a:cubicBezTo>
                      <a:pt x="32" y="123"/>
                      <a:pt x="15" y="112"/>
                      <a:pt x="8" y="95"/>
                    </a:cubicBezTo>
                    <a:cubicBezTo>
                      <a:pt x="0" y="78"/>
                      <a:pt x="10" y="56"/>
                      <a:pt x="28" y="51"/>
                    </a:cubicBezTo>
                    <a:cubicBezTo>
                      <a:pt x="29" y="50"/>
                      <a:pt x="30" y="50"/>
                      <a:pt x="30" y="49"/>
                    </a:cubicBezTo>
                    <a:cubicBezTo>
                      <a:pt x="32" y="44"/>
                      <a:pt x="34" y="39"/>
                      <a:pt x="36" y="34"/>
                    </a:cubicBezTo>
                    <a:cubicBezTo>
                      <a:pt x="37" y="33"/>
                      <a:pt x="38" y="32"/>
                      <a:pt x="39" y="32"/>
                    </a:cubicBezTo>
                    <a:cubicBezTo>
                      <a:pt x="47" y="30"/>
                      <a:pt x="55" y="30"/>
                      <a:pt x="63" y="32"/>
                    </a:cubicBezTo>
                    <a:cubicBezTo>
                      <a:pt x="64" y="31"/>
                      <a:pt x="64" y="31"/>
                      <a:pt x="64" y="30"/>
                    </a:cubicBezTo>
                    <a:cubicBezTo>
                      <a:pt x="67" y="24"/>
                      <a:pt x="69" y="18"/>
                      <a:pt x="71" y="13"/>
                    </a:cubicBezTo>
                    <a:cubicBezTo>
                      <a:pt x="72" y="12"/>
                      <a:pt x="72" y="11"/>
                      <a:pt x="73" y="11"/>
                    </a:cubicBezTo>
                    <a:cubicBezTo>
                      <a:pt x="80" y="9"/>
                      <a:pt x="86" y="6"/>
                      <a:pt x="93" y="4"/>
                    </a:cubicBezTo>
                    <a:cubicBezTo>
                      <a:pt x="94" y="4"/>
                      <a:pt x="95" y="4"/>
                      <a:pt x="96" y="4"/>
                    </a:cubicBezTo>
                    <a:cubicBezTo>
                      <a:pt x="103" y="7"/>
                      <a:pt x="110" y="10"/>
                      <a:pt x="116" y="12"/>
                    </a:cubicBezTo>
                    <a:cubicBezTo>
                      <a:pt x="118" y="13"/>
                      <a:pt x="118" y="13"/>
                      <a:pt x="119" y="12"/>
                    </a:cubicBezTo>
                    <a:cubicBezTo>
                      <a:pt x="125" y="5"/>
                      <a:pt x="133" y="2"/>
                      <a:pt x="142" y="0"/>
                    </a:cubicBezTo>
                    <a:cubicBezTo>
                      <a:pt x="143" y="0"/>
                      <a:pt x="144" y="1"/>
                      <a:pt x="144" y="1"/>
                    </a:cubicBezTo>
                    <a:cubicBezTo>
                      <a:pt x="148" y="4"/>
                      <a:pt x="151" y="7"/>
                      <a:pt x="155" y="11"/>
                    </a:cubicBezTo>
                    <a:cubicBezTo>
                      <a:pt x="156" y="12"/>
                      <a:pt x="157" y="12"/>
                      <a:pt x="159" y="12"/>
                    </a:cubicBezTo>
                    <a:cubicBezTo>
                      <a:pt x="168" y="12"/>
                      <a:pt x="177" y="13"/>
                      <a:pt x="184" y="18"/>
                    </a:cubicBezTo>
                    <a:cubicBezTo>
                      <a:pt x="197" y="26"/>
                      <a:pt x="201" y="38"/>
                      <a:pt x="200" y="52"/>
                    </a:cubicBezTo>
                    <a:cubicBezTo>
                      <a:pt x="198" y="73"/>
                      <a:pt x="180" y="89"/>
                      <a:pt x="158" y="90"/>
                    </a:cubicBezTo>
                    <a:cubicBezTo>
                      <a:pt x="140" y="90"/>
                      <a:pt x="125" y="75"/>
                      <a:pt x="124" y="57"/>
                    </a:cubicBezTo>
                    <a:cubicBezTo>
                      <a:pt x="123" y="55"/>
                      <a:pt x="123" y="53"/>
                      <a:pt x="121" y="52"/>
                    </a:cubicBezTo>
                    <a:cubicBezTo>
                      <a:pt x="117" y="49"/>
                      <a:pt x="114" y="46"/>
                      <a:pt x="110" y="43"/>
                    </a:cubicBezTo>
                    <a:cubicBezTo>
                      <a:pt x="109" y="42"/>
                      <a:pt x="109" y="41"/>
                      <a:pt x="109" y="40"/>
                    </a:cubicBezTo>
                    <a:cubicBezTo>
                      <a:pt x="109" y="35"/>
                      <a:pt x="110" y="30"/>
                      <a:pt x="112" y="25"/>
                    </a:cubicBezTo>
                    <a:cubicBezTo>
                      <a:pt x="112" y="24"/>
                      <a:pt x="112" y="23"/>
                      <a:pt x="113" y="22"/>
                    </a:cubicBezTo>
                    <a:close/>
                    <a:moveTo>
                      <a:pt x="146" y="80"/>
                    </a:moveTo>
                    <a:cubicBezTo>
                      <a:pt x="152" y="82"/>
                      <a:pt x="157" y="83"/>
                      <a:pt x="162" y="82"/>
                    </a:cubicBezTo>
                    <a:cubicBezTo>
                      <a:pt x="177" y="81"/>
                      <a:pt x="189" y="70"/>
                      <a:pt x="192" y="55"/>
                    </a:cubicBezTo>
                    <a:cubicBezTo>
                      <a:pt x="197" y="36"/>
                      <a:pt x="182" y="18"/>
                      <a:pt x="162" y="19"/>
                    </a:cubicBezTo>
                    <a:cubicBezTo>
                      <a:pt x="147" y="21"/>
                      <a:pt x="134" y="33"/>
                      <a:pt x="131" y="48"/>
                    </a:cubicBezTo>
                    <a:cubicBezTo>
                      <a:pt x="128" y="62"/>
                      <a:pt x="135" y="75"/>
                      <a:pt x="146" y="80"/>
                    </a:cubicBezTo>
                    <a:close/>
                    <a:moveTo>
                      <a:pt x="56" y="59"/>
                    </a:moveTo>
                    <a:cubicBezTo>
                      <a:pt x="48" y="55"/>
                      <a:pt x="40" y="55"/>
                      <a:pt x="32" y="57"/>
                    </a:cubicBezTo>
                    <a:cubicBezTo>
                      <a:pt x="17" y="62"/>
                      <a:pt x="9" y="77"/>
                      <a:pt x="14" y="92"/>
                    </a:cubicBezTo>
                    <a:cubicBezTo>
                      <a:pt x="20" y="111"/>
                      <a:pt x="44" y="121"/>
                      <a:pt x="62" y="112"/>
                    </a:cubicBezTo>
                    <a:cubicBezTo>
                      <a:pt x="73" y="106"/>
                      <a:pt x="79" y="94"/>
                      <a:pt x="76" y="82"/>
                    </a:cubicBezTo>
                    <a:cubicBezTo>
                      <a:pt x="74" y="70"/>
                      <a:pt x="66" y="63"/>
                      <a:pt x="56" y="59"/>
                    </a:cubicBezTo>
                    <a:close/>
                    <a:moveTo>
                      <a:pt x="85" y="10"/>
                    </a:moveTo>
                    <a:cubicBezTo>
                      <a:pt x="81" y="10"/>
                      <a:pt x="77" y="11"/>
                      <a:pt x="75" y="14"/>
                    </a:cubicBezTo>
                    <a:cubicBezTo>
                      <a:pt x="73" y="16"/>
                      <a:pt x="74" y="17"/>
                      <a:pt x="76" y="18"/>
                    </a:cubicBezTo>
                    <a:cubicBezTo>
                      <a:pt x="79" y="20"/>
                      <a:pt x="85" y="18"/>
                      <a:pt x="87" y="16"/>
                    </a:cubicBezTo>
                    <a:cubicBezTo>
                      <a:pt x="83" y="15"/>
                      <a:pt x="82" y="13"/>
                      <a:pt x="85" y="10"/>
                    </a:cubicBezTo>
                    <a:close/>
                    <a:moveTo>
                      <a:pt x="88" y="15"/>
                    </a:moveTo>
                    <a:cubicBezTo>
                      <a:pt x="92" y="15"/>
                      <a:pt x="95" y="14"/>
                      <a:pt x="98" y="11"/>
                    </a:cubicBezTo>
                    <a:cubicBezTo>
                      <a:pt x="99" y="9"/>
                      <a:pt x="99" y="8"/>
                      <a:pt x="97" y="7"/>
                    </a:cubicBezTo>
                    <a:cubicBezTo>
                      <a:pt x="94" y="6"/>
                      <a:pt x="88" y="7"/>
                      <a:pt x="86" y="9"/>
                    </a:cubicBezTo>
                    <a:cubicBezTo>
                      <a:pt x="89" y="10"/>
                      <a:pt x="90" y="12"/>
                      <a:pt x="88" y="15"/>
                    </a:cubicBezTo>
                    <a:close/>
                  </a:path>
                </a:pathLst>
              </a:custGeom>
              <a:solidFill>
                <a:srgbClr val="7458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30000"/>
                  </a:lnSpc>
                </a:pPr>
                <a:endParaRPr lang="ko-KR" altLang="en-US"/>
              </a:p>
            </p:txBody>
          </p:sp>
          <p:grpSp>
            <p:nvGrpSpPr>
              <p:cNvPr id="240" name="그룹 144"/>
              <p:cNvGrpSpPr/>
              <p:nvPr/>
            </p:nvGrpSpPr>
            <p:grpSpPr>
              <a:xfrm>
                <a:off x="7164644" y="5593961"/>
                <a:ext cx="448690" cy="288944"/>
                <a:chOff x="3402974" y="5205999"/>
                <a:chExt cx="898284" cy="578469"/>
              </a:xfrm>
              <a:solidFill>
                <a:srgbClr val="98B628"/>
              </a:solidFill>
            </p:grpSpPr>
            <p:sp>
              <p:nvSpPr>
                <p:cNvPr id="210" name="Freeform 5"/>
                <p:cNvSpPr>
                  <a:spLocks/>
                </p:cNvSpPr>
                <p:nvPr/>
              </p:nvSpPr>
              <p:spPr bwMode="auto">
                <a:xfrm>
                  <a:off x="3402974" y="5388204"/>
                  <a:ext cx="898284" cy="309621"/>
                </a:xfrm>
                <a:custGeom>
                  <a:avLst/>
                  <a:gdLst>
                    <a:gd name="T0" fmla="*/ 234 w 705"/>
                    <a:gd name="T1" fmla="*/ 227 h 243"/>
                    <a:gd name="T2" fmla="*/ 17 w 705"/>
                    <a:gd name="T3" fmla="*/ 118 h 243"/>
                    <a:gd name="T4" fmla="*/ 0 w 705"/>
                    <a:gd name="T5" fmla="*/ 125 h 243"/>
                    <a:gd name="T6" fmla="*/ 234 w 705"/>
                    <a:gd name="T7" fmla="*/ 243 h 243"/>
                    <a:gd name="T8" fmla="*/ 705 w 705"/>
                    <a:gd name="T9" fmla="*/ 9 h 243"/>
                    <a:gd name="T10" fmla="*/ 688 w 705"/>
                    <a:gd name="T11" fmla="*/ 0 h 243"/>
                    <a:gd name="T12" fmla="*/ 234 w 705"/>
                    <a:gd name="T13" fmla="*/ 227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5" h="243">
                      <a:moveTo>
                        <a:pt x="234" y="227"/>
                      </a:moveTo>
                      <a:lnTo>
                        <a:pt x="17" y="118"/>
                      </a:lnTo>
                      <a:lnTo>
                        <a:pt x="0" y="125"/>
                      </a:lnTo>
                      <a:lnTo>
                        <a:pt x="234" y="243"/>
                      </a:lnTo>
                      <a:lnTo>
                        <a:pt x="705" y="9"/>
                      </a:lnTo>
                      <a:lnTo>
                        <a:pt x="688" y="0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ko-KR" altLang="en-US"/>
                </a:p>
              </p:txBody>
            </p:sp>
            <p:sp>
              <p:nvSpPr>
                <p:cNvPr id="211" name="Freeform 6"/>
                <p:cNvSpPr>
                  <a:spLocks/>
                </p:cNvSpPr>
                <p:nvPr/>
              </p:nvSpPr>
              <p:spPr bwMode="auto">
                <a:xfrm>
                  <a:off x="3402974" y="5430251"/>
                  <a:ext cx="898284" cy="310895"/>
                </a:xfrm>
                <a:custGeom>
                  <a:avLst/>
                  <a:gdLst>
                    <a:gd name="T0" fmla="*/ 234 w 705"/>
                    <a:gd name="T1" fmla="*/ 227 h 244"/>
                    <a:gd name="T2" fmla="*/ 17 w 705"/>
                    <a:gd name="T3" fmla="*/ 119 h 244"/>
                    <a:gd name="T4" fmla="*/ 0 w 705"/>
                    <a:gd name="T5" fmla="*/ 126 h 244"/>
                    <a:gd name="T6" fmla="*/ 234 w 705"/>
                    <a:gd name="T7" fmla="*/ 244 h 244"/>
                    <a:gd name="T8" fmla="*/ 705 w 705"/>
                    <a:gd name="T9" fmla="*/ 10 h 244"/>
                    <a:gd name="T10" fmla="*/ 688 w 705"/>
                    <a:gd name="T11" fmla="*/ 0 h 244"/>
                    <a:gd name="T12" fmla="*/ 234 w 705"/>
                    <a:gd name="T13" fmla="*/ 227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5" h="244">
                      <a:moveTo>
                        <a:pt x="234" y="227"/>
                      </a:moveTo>
                      <a:lnTo>
                        <a:pt x="17" y="119"/>
                      </a:lnTo>
                      <a:lnTo>
                        <a:pt x="0" y="126"/>
                      </a:lnTo>
                      <a:lnTo>
                        <a:pt x="234" y="244"/>
                      </a:lnTo>
                      <a:lnTo>
                        <a:pt x="705" y="10"/>
                      </a:lnTo>
                      <a:lnTo>
                        <a:pt x="688" y="0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ko-KR" altLang="en-US"/>
                </a:p>
              </p:txBody>
            </p:sp>
            <p:sp>
              <p:nvSpPr>
                <p:cNvPr id="212" name="Freeform 7"/>
                <p:cNvSpPr>
                  <a:spLocks/>
                </p:cNvSpPr>
                <p:nvPr/>
              </p:nvSpPr>
              <p:spPr bwMode="auto">
                <a:xfrm>
                  <a:off x="3402974" y="5473573"/>
                  <a:ext cx="898284" cy="310895"/>
                </a:xfrm>
                <a:custGeom>
                  <a:avLst/>
                  <a:gdLst>
                    <a:gd name="T0" fmla="*/ 234 w 705"/>
                    <a:gd name="T1" fmla="*/ 227 h 244"/>
                    <a:gd name="T2" fmla="*/ 17 w 705"/>
                    <a:gd name="T3" fmla="*/ 118 h 244"/>
                    <a:gd name="T4" fmla="*/ 0 w 705"/>
                    <a:gd name="T5" fmla="*/ 126 h 244"/>
                    <a:gd name="T6" fmla="*/ 234 w 705"/>
                    <a:gd name="T7" fmla="*/ 244 h 244"/>
                    <a:gd name="T8" fmla="*/ 705 w 705"/>
                    <a:gd name="T9" fmla="*/ 8 h 244"/>
                    <a:gd name="T10" fmla="*/ 688 w 705"/>
                    <a:gd name="T11" fmla="*/ 0 h 244"/>
                    <a:gd name="T12" fmla="*/ 234 w 705"/>
                    <a:gd name="T13" fmla="*/ 227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5" h="244">
                      <a:moveTo>
                        <a:pt x="234" y="227"/>
                      </a:moveTo>
                      <a:lnTo>
                        <a:pt x="17" y="118"/>
                      </a:lnTo>
                      <a:lnTo>
                        <a:pt x="0" y="126"/>
                      </a:lnTo>
                      <a:lnTo>
                        <a:pt x="234" y="244"/>
                      </a:lnTo>
                      <a:lnTo>
                        <a:pt x="705" y="8"/>
                      </a:lnTo>
                      <a:lnTo>
                        <a:pt x="688" y="0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ko-KR" altLang="en-US"/>
                </a:p>
              </p:txBody>
            </p:sp>
            <p:sp>
              <p:nvSpPr>
                <p:cNvPr id="213" name="Freeform 8"/>
                <p:cNvSpPr>
                  <a:spLocks noEditPoints="1"/>
                </p:cNvSpPr>
                <p:nvPr/>
              </p:nvSpPr>
              <p:spPr bwMode="auto">
                <a:xfrm>
                  <a:off x="3402974" y="5205999"/>
                  <a:ext cx="898284" cy="449779"/>
                </a:xfrm>
                <a:custGeom>
                  <a:avLst/>
                  <a:gdLst>
                    <a:gd name="T0" fmla="*/ 471 w 705"/>
                    <a:gd name="T1" fmla="*/ 0 h 353"/>
                    <a:gd name="T2" fmla="*/ 0 w 705"/>
                    <a:gd name="T3" fmla="*/ 236 h 353"/>
                    <a:gd name="T4" fmla="*/ 234 w 705"/>
                    <a:gd name="T5" fmla="*/ 353 h 353"/>
                    <a:gd name="T6" fmla="*/ 705 w 705"/>
                    <a:gd name="T7" fmla="*/ 118 h 353"/>
                    <a:gd name="T8" fmla="*/ 471 w 705"/>
                    <a:gd name="T9" fmla="*/ 0 h 353"/>
                    <a:gd name="T10" fmla="*/ 411 w 705"/>
                    <a:gd name="T11" fmla="*/ 206 h 353"/>
                    <a:gd name="T12" fmla="*/ 411 w 705"/>
                    <a:gd name="T13" fmla="*/ 206 h 353"/>
                    <a:gd name="T14" fmla="*/ 398 w 705"/>
                    <a:gd name="T15" fmla="*/ 212 h 353"/>
                    <a:gd name="T16" fmla="*/ 384 w 705"/>
                    <a:gd name="T17" fmla="*/ 216 h 353"/>
                    <a:gd name="T18" fmla="*/ 368 w 705"/>
                    <a:gd name="T19" fmla="*/ 218 h 353"/>
                    <a:gd name="T20" fmla="*/ 353 w 705"/>
                    <a:gd name="T21" fmla="*/ 219 h 353"/>
                    <a:gd name="T22" fmla="*/ 338 w 705"/>
                    <a:gd name="T23" fmla="*/ 218 h 353"/>
                    <a:gd name="T24" fmla="*/ 321 w 705"/>
                    <a:gd name="T25" fmla="*/ 216 h 353"/>
                    <a:gd name="T26" fmla="*/ 308 w 705"/>
                    <a:gd name="T27" fmla="*/ 212 h 353"/>
                    <a:gd name="T28" fmla="*/ 294 w 705"/>
                    <a:gd name="T29" fmla="*/ 206 h 353"/>
                    <a:gd name="T30" fmla="*/ 294 w 705"/>
                    <a:gd name="T31" fmla="*/ 206 h 353"/>
                    <a:gd name="T32" fmla="*/ 283 w 705"/>
                    <a:gd name="T33" fmla="*/ 201 h 353"/>
                    <a:gd name="T34" fmla="*/ 276 w 705"/>
                    <a:gd name="T35" fmla="*/ 193 h 353"/>
                    <a:gd name="T36" fmla="*/ 270 w 705"/>
                    <a:gd name="T37" fmla="*/ 186 h 353"/>
                    <a:gd name="T38" fmla="*/ 270 w 705"/>
                    <a:gd name="T39" fmla="*/ 176 h 353"/>
                    <a:gd name="T40" fmla="*/ 270 w 705"/>
                    <a:gd name="T41" fmla="*/ 169 h 353"/>
                    <a:gd name="T42" fmla="*/ 276 w 705"/>
                    <a:gd name="T43" fmla="*/ 161 h 353"/>
                    <a:gd name="T44" fmla="*/ 283 w 705"/>
                    <a:gd name="T45" fmla="*/ 154 h 353"/>
                    <a:gd name="T46" fmla="*/ 294 w 705"/>
                    <a:gd name="T47" fmla="*/ 148 h 353"/>
                    <a:gd name="T48" fmla="*/ 294 w 705"/>
                    <a:gd name="T49" fmla="*/ 148 h 353"/>
                    <a:gd name="T50" fmla="*/ 308 w 705"/>
                    <a:gd name="T51" fmla="*/ 143 h 353"/>
                    <a:gd name="T52" fmla="*/ 321 w 705"/>
                    <a:gd name="T53" fmla="*/ 139 h 353"/>
                    <a:gd name="T54" fmla="*/ 338 w 705"/>
                    <a:gd name="T55" fmla="*/ 137 h 353"/>
                    <a:gd name="T56" fmla="*/ 353 w 705"/>
                    <a:gd name="T57" fmla="*/ 135 h 353"/>
                    <a:gd name="T58" fmla="*/ 368 w 705"/>
                    <a:gd name="T59" fmla="*/ 137 h 353"/>
                    <a:gd name="T60" fmla="*/ 384 w 705"/>
                    <a:gd name="T61" fmla="*/ 139 h 353"/>
                    <a:gd name="T62" fmla="*/ 398 w 705"/>
                    <a:gd name="T63" fmla="*/ 143 h 353"/>
                    <a:gd name="T64" fmla="*/ 411 w 705"/>
                    <a:gd name="T65" fmla="*/ 148 h 353"/>
                    <a:gd name="T66" fmla="*/ 411 w 705"/>
                    <a:gd name="T67" fmla="*/ 148 h 353"/>
                    <a:gd name="T68" fmla="*/ 422 w 705"/>
                    <a:gd name="T69" fmla="*/ 154 h 353"/>
                    <a:gd name="T70" fmla="*/ 429 w 705"/>
                    <a:gd name="T71" fmla="*/ 161 h 353"/>
                    <a:gd name="T72" fmla="*/ 435 w 705"/>
                    <a:gd name="T73" fmla="*/ 169 h 353"/>
                    <a:gd name="T74" fmla="*/ 435 w 705"/>
                    <a:gd name="T75" fmla="*/ 176 h 353"/>
                    <a:gd name="T76" fmla="*/ 435 w 705"/>
                    <a:gd name="T77" fmla="*/ 186 h 353"/>
                    <a:gd name="T78" fmla="*/ 429 w 705"/>
                    <a:gd name="T79" fmla="*/ 193 h 353"/>
                    <a:gd name="T80" fmla="*/ 422 w 705"/>
                    <a:gd name="T81" fmla="*/ 201 h 353"/>
                    <a:gd name="T82" fmla="*/ 411 w 705"/>
                    <a:gd name="T83" fmla="*/ 206 h 353"/>
                    <a:gd name="T84" fmla="*/ 411 w 705"/>
                    <a:gd name="T85" fmla="*/ 206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05" h="353">
                      <a:moveTo>
                        <a:pt x="471" y="0"/>
                      </a:moveTo>
                      <a:lnTo>
                        <a:pt x="0" y="236"/>
                      </a:lnTo>
                      <a:lnTo>
                        <a:pt x="234" y="353"/>
                      </a:lnTo>
                      <a:lnTo>
                        <a:pt x="705" y="118"/>
                      </a:lnTo>
                      <a:lnTo>
                        <a:pt x="471" y="0"/>
                      </a:lnTo>
                      <a:close/>
                      <a:moveTo>
                        <a:pt x="411" y="206"/>
                      </a:moveTo>
                      <a:lnTo>
                        <a:pt x="411" y="206"/>
                      </a:lnTo>
                      <a:lnTo>
                        <a:pt x="398" y="212"/>
                      </a:lnTo>
                      <a:lnTo>
                        <a:pt x="384" y="216"/>
                      </a:lnTo>
                      <a:lnTo>
                        <a:pt x="368" y="218"/>
                      </a:lnTo>
                      <a:lnTo>
                        <a:pt x="353" y="219"/>
                      </a:lnTo>
                      <a:lnTo>
                        <a:pt x="338" y="218"/>
                      </a:lnTo>
                      <a:lnTo>
                        <a:pt x="321" y="216"/>
                      </a:lnTo>
                      <a:lnTo>
                        <a:pt x="308" y="212"/>
                      </a:lnTo>
                      <a:lnTo>
                        <a:pt x="294" y="206"/>
                      </a:lnTo>
                      <a:lnTo>
                        <a:pt x="294" y="206"/>
                      </a:lnTo>
                      <a:lnTo>
                        <a:pt x="283" y="201"/>
                      </a:lnTo>
                      <a:lnTo>
                        <a:pt x="276" y="193"/>
                      </a:lnTo>
                      <a:lnTo>
                        <a:pt x="270" y="186"/>
                      </a:lnTo>
                      <a:lnTo>
                        <a:pt x="270" y="176"/>
                      </a:lnTo>
                      <a:lnTo>
                        <a:pt x="270" y="169"/>
                      </a:lnTo>
                      <a:lnTo>
                        <a:pt x="276" y="161"/>
                      </a:lnTo>
                      <a:lnTo>
                        <a:pt x="283" y="154"/>
                      </a:lnTo>
                      <a:lnTo>
                        <a:pt x="294" y="148"/>
                      </a:lnTo>
                      <a:lnTo>
                        <a:pt x="294" y="148"/>
                      </a:lnTo>
                      <a:lnTo>
                        <a:pt x="308" y="143"/>
                      </a:lnTo>
                      <a:lnTo>
                        <a:pt x="321" y="139"/>
                      </a:lnTo>
                      <a:lnTo>
                        <a:pt x="338" y="137"/>
                      </a:lnTo>
                      <a:lnTo>
                        <a:pt x="353" y="135"/>
                      </a:lnTo>
                      <a:lnTo>
                        <a:pt x="368" y="137"/>
                      </a:lnTo>
                      <a:lnTo>
                        <a:pt x="384" y="139"/>
                      </a:lnTo>
                      <a:lnTo>
                        <a:pt x="398" y="143"/>
                      </a:lnTo>
                      <a:lnTo>
                        <a:pt x="411" y="148"/>
                      </a:lnTo>
                      <a:lnTo>
                        <a:pt x="411" y="148"/>
                      </a:lnTo>
                      <a:lnTo>
                        <a:pt x="422" y="154"/>
                      </a:lnTo>
                      <a:lnTo>
                        <a:pt x="429" y="161"/>
                      </a:lnTo>
                      <a:lnTo>
                        <a:pt x="435" y="169"/>
                      </a:lnTo>
                      <a:lnTo>
                        <a:pt x="435" y="176"/>
                      </a:lnTo>
                      <a:lnTo>
                        <a:pt x="435" y="186"/>
                      </a:lnTo>
                      <a:lnTo>
                        <a:pt x="429" y="193"/>
                      </a:lnTo>
                      <a:lnTo>
                        <a:pt x="422" y="201"/>
                      </a:lnTo>
                      <a:lnTo>
                        <a:pt x="411" y="206"/>
                      </a:lnTo>
                      <a:lnTo>
                        <a:pt x="411" y="2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ko-KR" altLang="en-US"/>
                </a:p>
              </p:txBody>
            </p:sp>
          </p:grpSp>
          <p:cxnSp>
            <p:nvCxnSpPr>
              <p:cNvPr id="204" name="직선 연결선 203"/>
              <p:cNvCxnSpPr/>
              <p:nvPr/>
            </p:nvCxnSpPr>
            <p:spPr>
              <a:xfrm>
                <a:off x="8124166" y="5693946"/>
                <a:ext cx="434023" cy="0"/>
              </a:xfrm>
              <a:prstGeom prst="line">
                <a:avLst/>
              </a:prstGeom>
              <a:ln w="31750" cap="rnd">
                <a:solidFill>
                  <a:srgbClr val="A2C32B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1" name="그룹 101"/>
              <p:cNvGrpSpPr/>
              <p:nvPr/>
            </p:nvGrpSpPr>
            <p:grpSpPr>
              <a:xfrm>
                <a:off x="6748719" y="5593961"/>
                <a:ext cx="448690" cy="288944"/>
                <a:chOff x="3402974" y="5205999"/>
                <a:chExt cx="898284" cy="578469"/>
              </a:xfrm>
              <a:solidFill>
                <a:srgbClr val="98B628"/>
              </a:solidFill>
            </p:grpSpPr>
            <p:sp>
              <p:nvSpPr>
                <p:cNvPr id="206" name="Freeform 5"/>
                <p:cNvSpPr>
                  <a:spLocks/>
                </p:cNvSpPr>
                <p:nvPr/>
              </p:nvSpPr>
              <p:spPr bwMode="auto">
                <a:xfrm>
                  <a:off x="3402974" y="5388204"/>
                  <a:ext cx="898284" cy="309621"/>
                </a:xfrm>
                <a:custGeom>
                  <a:avLst/>
                  <a:gdLst>
                    <a:gd name="T0" fmla="*/ 234 w 705"/>
                    <a:gd name="T1" fmla="*/ 227 h 243"/>
                    <a:gd name="T2" fmla="*/ 17 w 705"/>
                    <a:gd name="T3" fmla="*/ 118 h 243"/>
                    <a:gd name="T4" fmla="*/ 0 w 705"/>
                    <a:gd name="T5" fmla="*/ 125 h 243"/>
                    <a:gd name="T6" fmla="*/ 234 w 705"/>
                    <a:gd name="T7" fmla="*/ 243 h 243"/>
                    <a:gd name="T8" fmla="*/ 705 w 705"/>
                    <a:gd name="T9" fmla="*/ 9 h 243"/>
                    <a:gd name="T10" fmla="*/ 688 w 705"/>
                    <a:gd name="T11" fmla="*/ 0 h 243"/>
                    <a:gd name="T12" fmla="*/ 234 w 705"/>
                    <a:gd name="T13" fmla="*/ 227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5" h="243">
                      <a:moveTo>
                        <a:pt x="234" y="227"/>
                      </a:moveTo>
                      <a:lnTo>
                        <a:pt x="17" y="118"/>
                      </a:lnTo>
                      <a:lnTo>
                        <a:pt x="0" y="125"/>
                      </a:lnTo>
                      <a:lnTo>
                        <a:pt x="234" y="243"/>
                      </a:lnTo>
                      <a:lnTo>
                        <a:pt x="705" y="9"/>
                      </a:lnTo>
                      <a:lnTo>
                        <a:pt x="688" y="0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ko-KR" altLang="en-US"/>
                </a:p>
              </p:txBody>
            </p:sp>
            <p:sp>
              <p:nvSpPr>
                <p:cNvPr id="207" name="Freeform 6"/>
                <p:cNvSpPr>
                  <a:spLocks/>
                </p:cNvSpPr>
                <p:nvPr/>
              </p:nvSpPr>
              <p:spPr bwMode="auto">
                <a:xfrm>
                  <a:off x="3402974" y="5430251"/>
                  <a:ext cx="898284" cy="310895"/>
                </a:xfrm>
                <a:custGeom>
                  <a:avLst/>
                  <a:gdLst>
                    <a:gd name="T0" fmla="*/ 234 w 705"/>
                    <a:gd name="T1" fmla="*/ 227 h 244"/>
                    <a:gd name="T2" fmla="*/ 17 w 705"/>
                    <a:gd name="T3" fmla="*/ 119 h 244"/>
                    <a:gd name="T4" fmla="*/ 0 w 705"/>
                    <a:gd name="T5" fmla="*/ 126 h 244"/>
                    <a:gd name="T6" fmla="*/ 234 w 705"/>
                    <a:gd name="T7" fmla="*/ 244 h 244"/>
                    <a:gd name="T8" fmla="*/ 705 w 705"/>
                    <a:gd name="T9" fmla="*/ 10 h 244"/>
                    <a:gd name="T10" fmla="*/ 688 w 705"/>
                    <a:gd name="T11" fmla="*/ 0 h 244"/>
                    <a:gd name="T12" fmla="*/ 234 w 705"/>
                    <a:gd name="T13" fmla="*/ 227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5" h="244">
                      <a:moveTo>
                        <a:pt x="234" y="227"/>
                      </a:moveTo>
                      <a:lnTo>
                        <a:pt x="17" y="119"/>
                      </a:lnTo>
                      <a:lnTo>
                        <a:pt x="0" y="126"/>
                      </a:lnTo>
                      <a:lnTo>
                        <a:pt x="234" y="244"/>
                      </a:lnTo>
                      <a:lnTo>
                        <a:pt x="705" y="10"/>
                      </a:lnTo>
                      <a:lnTo>
                        <a:pt x="688" y="0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ko-KR" altLang="en-US"/>
                </a:p>
              </p:txBody>
            </p:sp>
            <p:sp>
              <p:nvSpPr>
                <p:cNvPr id="208" name="Freeform 7"/>
                <p:cNvSpPr>
                  <a:spLocks/>
                </p:cNvSpPr>
                <p:nvPr/>
              </p:nvSpPr>
              <p:spPr bwMode="auto">
                <a:xfrm>
                  <a:off x="3402974" y="5473573"/>
                  <a:ext cx="898284" cy="310895"/>
                </a:xfrm>
                <a:custGeom>
                  <a:avLst/>
                  <a:gdLst>
                    <a:gd name="T0" fmla="*/ 234 w 705"/>
                    <a:gd name="T1" fmla="*/ 227 h 244"/>
                    <a:gd name="T2" fmla="*/ 17 w 705"/>
                    <a:gd name="T3" fmla="*/ 118 h 244"/>
                    <a:gd name="T4" fmla="*/ 0 w 705"/>
                    <a:gd name="T5" fmla="*/ 126 h 244"/>
                    <a:gd name="T6" fmla="*/ 234 w 705"/>
                    <a:gd name="T7" fmla="*/ 244 h 244"/>
                    <a:gd name="T8" fmla="*/ 705 w 705"/>
                    <a:gd name="T9" fmla="*/ 8 h 244"/>
                    <a:gd name="T10" fmla="*/ 688 w 705"/>
                    <a:gd name="T11" fmla="*/ 0 h 244"/>
                    <a:gd name="T12" fmla="*/ 234 w 705"/>
                    <a:gd name="T13" fmla="*/ 227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5" h="244">
                      <a:moveTo>
                        <a:pt x="234" y="227"/>
                      </a:moveTo>
                      <a:lnTo>
                        <a:pt x="17" y="118"/>
                      </a:lnTo>
                      <a:lnTo>
                        <a:pt x="0" y="126"/>
                      </a:lnTo>
                      <a:lnTo>
                        <a:pt x="234" y="244"/>
                      </a:lnTo>
                      <a:lnTo>
                        <a:pt x="705" y="8"/>
                      </a:lnTo>
                      <a:lnTo>
                        <a:pt x="688" y="0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ko-KR" altLang="en-US"/>
                </a:p>
              </p:txBody>
            </p:sp>
            <p:sp>
              <p:nvSpPr>
                <p:cNvPr id="209" name="Freeform 8"/>
                <p:cNvSpPr>
                  <a:spLocks noEditPoints="1"/>
                </p:cNvSpPr>
                <p:nvPr/>
              </p:nvSpPr>
              <p:spPr bwMode="auto">
                <a:xfrm>
                  <a:off x="3402974" y="5205999"/>
                  <a:ext cx="898284" cy="449779"/>
                </a:xfrm>
                <a:custGeom>
                  <a:avLst/>
                  <a:gdLst>
                    <a:gd name="T0" fmla="*/ 471 w 705"/>
                    <a:gd name="T1" fmla="*/ 0 h 353"/>
                    <a:gd name="T2" fmla="*/ 0 w 705"/>
                    <a:gd name="T3" fmla="*/ 236 h 353"/>
                    <a:gd name="T4" fmla="*/ 234 w 705"/>
                    <a:gd name="T5" fmla="*/ 353 h 353"/>
                    <a:gd name="T6" fmla="*/ 705 w 705"/>
                    <a:gd name="T7" fmla="*/ 118 h 353"/>
                    <a:gd name="T8" fmla="*/ 471 w 705"/>
                    <a:gd name="T9" fmla="*/ 0 h 353"/>
                    <a:gd name="T10" fmla="*/ 411 w 705"/>
                    <a:gd name="T11" fmla="*/ 206 h 353"/>
                    <a:gd name="T12" fmla="*/ 411 w 705"/>
                    <a:gd name="T13" fmla="*/ 206 h 353"/>
                    <a:gd name="T14" fmla="*/ 398 w 705"/>
                    <a:gd name="T15" fmla="*/ 212 h 353"/>
                    <a:gd name="T16" fmla="*/ 384 w 705"/>
                    <a:gd name="T17" fmla="*/ 216 h 353"/>
                    <a:gd name="T18" fmla="*/ 368 w 705"/>
                    <a:gd name="T19" fmla="*/ 218 h 353"/>
                    <a:gd name="T20" fmla="*/ 353 w 705"/>
                    <a:gd name="T21" fmla="*/ 219 h 353"/>
                    <a:gd name="T22" fmla="*/ 338 w 705"/>
                    <a:gd name="T23" fmla="*/ 218 h 353"/>
                    <a:gd name="T24" fmla="*/ 321 w 705"/>
                    <a:gd name="T25" fmla="*/ 216 h 353"/>
                    <a:gd name="T26" fmla="*/ 308 w 705"/>
                    <a:gd name="T27" fmla="*/ 212 h 353"/>
                    <a:gd name="T28" fmla="*/ 294 w 705"/>
                    <a:gd name="T29" fmla="*/ 206 h 353"/>
                    <a:gd name="T30" fmla="*/ 294 w 705"/>
                    <a:gd name="T31" fmla="*/ 206 h 353"/>
                    <a:gd name="T32" fmla="*/ 283 w 705"/>
                    <a:gd name="T33" fmla="*/ 201 h 353"/>
                    <a:gd name="T34" fmla="*/ 276 w 705"/>
                    <a:gd name="T35" fmla="*/ 193 h 353"/>
                    <a:gd name="T36" fmla="*/ 270 w 705"/>
                    <a:gd name="T37" fmla="*/ 186 h 353"/>
                    <a:gd name="T38" fmla="*/ 270 w 705"/>
                    <a:gd name="T39" fmla="*/ 176 h 353"/>
                    <a:gd name="T40" fmla="*/ 270 w 705"/>
                    <a:gd name="T41" fmla="*/ 169 h 353"/>
                    <a:gd name="T42" fmla="*/ 276 w 705"/>
                    <a:gd name="T43" fmla="*/ 161 h 353"/>
                    <a:gd name="T44" fmla="*/ 283 w 705"/>
                    <a:gd name="T45" fmla="*/ 154 h 353"/>
                    <a:gd name="T46" fmla="*/ 294 w 705"/>
                    <a:gd name="T47" fmla="*/ 148 h 353"/>
                    <a:gd name="T48" fmla="*/ 294 w 705"/>
                    <a:gd name="T49" fmla="*/ 148 h 353"/>
                    <a:gd name="T50" fmla="*/ 308 w 705"/>
                    <a:gd name="T51" fmla="*/ 143 h 353"/>
                    <a:gd name="T52" fmla="*/ 321 w 705"/>
                    <a:gd name="T53" fmla="*/ 139 h 353"/>
                    <a:gd name="T54" fmla="*/ 338 w 705"/>
                    <a:gd name="T55" fmla="*/ 137 h 353"/>
                    <a:gd name="T56" fmla="*/ 353 w 705"/>
                    <a:gd name="T57" fmla="*/ 135 h 353"/>
                    <a:gd name="T58" fmla="*/ 368 w 705"/>
                    <a:gd name="T59" fmla="*/ 137 h 353"/>
                    <a:gd name="T60" fmla="*/ 384 w 705"/>
                    <a:gd name="T61" fmla="*/ 139 h 353"/>
                    <a:gd name="T62" fmla="*/ 398 w 705"/>
                    <a:gd name="T63" fmla="*/ 143 h 353"/>
                    <a:gd name="T64" fmla="*/ 411 w 705"/>
                    <a:gd name="T65" fmla="*/ 148 h 353"/>
                    <a:gd name="T66" fmla="*/ 411 w 705"/>
                    <a:gd name="T67" fmla="*/ 148 h 353"/>
                    <a:gd name="T68" fmla="*/ 422 w 705"/>
                    <a:gd name="T69" fmla="*/ 154 h 353"/>
                    <a:gd name="T70" fmla="*/ 429 w 705"/>
                    <a:gd name="T71" fmla="*/ 161 h 353"/>
                    <a:gd name="T72" fmla="*/ 435 w 705"/>
                    <a:gd name="T73" fmla="*/ 169 h 353"/>
                    <a:gd name="T74" fmla="*/ 435 w 705"/>
                    <a:gd name="T75" fmla="*/ 176 h 353"/>
                    <a:gd name="T76" fmla="*/ 435 w 705"/>
                    <a:gd name="T77" fmla="*/ 186 h 353"/>
                    <a:gd name="T78" fmla="*/ 429 w 705"/>
                    <a:gd name="T79" fmla="*/ 193 h 353"/>
                    <a:gd name="T80" fmla="*/ 422 w 705"/>
                    <a:gd name="T81" fmla="*/ 201 h 353"/>
                    <a:gd name="T82" fmla="*/ 411 w 705"/>
                    <a:gd name="T83" fmla="*/ 206 h 353"/>
                    <a:gd name="T84" fmla="*/ 411 w 705"/>
                    <a:gd name="T85" fmla="*/ 206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05" h="353">
                      <a:moveTo>
                        <a:pt x="471" y="0"/>
                      </a:moveTo>
                      <a:lnTo>
                        <a:pt x="0" y="236"/>
                      </a:lnTo>
                      <a:lnTo>
                        <a:pt x="234" y="353"/>
                      </a:lnTo>
                      <a:lnTo>
                        <a:pt x="705" y="118"/>
                      </a:lnTo>
                      <a:lnTo>
                        <a:pt x="471" y="0"/>
                      </a:lnTo>
                      <a:close/>
                      <a:moveTo>
                        <a:pt x="411" y="206"/>
                      </a:moveTo>
                      <a:lnTo>
                        <a:pt x="411" y="206"/>
                      </a:lnTo>
                      <a:lnTo>
                        <a:pt x="398" y="212"/>
                      </a:lnTo>
                      <a:lnTo>
                        <a:pt x="384" y="216"/>
                      </a:lnTo>
                      <a:lnTo>
                        <a:pt x="368" y="218"/>
                      </a:lnTo>
                      <a:lnTo>
                        <a:pt x="353" y="219"/>
                      </a:lnTo>
                      <a:lnTo>
                        <a:pt x="338" y="218"/>
                      </a:lnTo>
                      <a:lnTo>
                        <a:pt x="321" y="216"/>
                      </a:lnTo>
                      <a:lnTo>
                        <a:pt x="308" y="212"/>
                      </a:lnTo>
                      <a:lnTo>
                        <a:pt x="294" y="206"/>
                      </a:lnTo>
                      <a:lnTo>
                        <a:pt x="294" y="206"/>
                      </a:lnTo>
                      <a:lnTo>
                        <a:pt x="283" y="201"/>
                      </a:lnTo>
                      <a:lnTo>
                        <a:pt x="276" y="193"/>
                      </a:lnTo>
                      <a:lnTo>
                        <a:pt x="270" y="186"/>
                      </a:lnTo>
                      <a:lnTo>
                        <a:pt x="270" y="176"/>
                      </a:lnTo>
                      <a:lnTo>
                        <a:pt x="270" y="169"/>
                      </a:lnTo>
                      <a:lnTo>
                        <a:pt x="276" y="161"/>
                      </a:lnTo>
                      <a:lnTo>
                        <a:pt x="283" y="154"/>
                      </a:lnTo>
                      <a:lnTo>
                        <a:pt x="294" y="148"/>
                      </a:lnTo>
                      <a:lnTo>
                        <a:pt x="294" y="148"/>
                      </a:lnTo>
                      <a:lnTo>
                        <a:pt x="308" y="143"/>
                      </a:lnTo>
                      <a:lnTo>
                        <a:pt x="321" y="139"/>
                      </a:lnTo>
                      <a:lnTo>
                        <a:pt x="338" y="137"/>
                      </a:lnTo>
                      <a:lnTo>
                        <a:pt x="353" y="135"/>
                      </a:lnTo>
                      <a:lnTo>
                        <a:pt x="368" y="137"/>
                      </a:lnTo>
                      <a:lnTo>
                        <a:pt x="384" y="139"/>
                      </a:lnTo>
                      <a:lnTo>
                        <a:pt x="398" y="143"/>
                      </a:lnTo>
                      <a:lnTo>
                        <a:pt x="411" y="148"/>
                      </a:lnTo>
                      <a:lnTo>
                        <a:pt x="411" y="148"/>
                      </a:lnTo>
                      <a:lnTo>
                        <a:pt x="422" y="154"/>
                      </a:lnTo>
                      <a:lnTo>
                        <a:pt x="429" y="161"/>
                      </a:lnTo>
                      <a:lnTo>
                        <a:pt x="435" y="169"/>
                      </a:lnTo>
                      <a:lnTo>
                        <a:pt x="435" y="176"/>
                      </a:lnTo>
                      <a:lnTo>
                        <a:pt x="435" y="186"/>
                      </a:lnTo>
                      <a:lnTo>
                        <a:pt x="429" y="193"/>
                      </a:lnTo>
                      <a:lnTo>
                        <a:pt x="422" y="201"/>
                      </a:lnTo>
                      <a:lnTo>
                        <a:pt x="411" y="206"/>
                      </a:lnTo>
                      <a:lnTo>
                        <a:pt x="411" y="2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30000"/>
                    </a:lnSpc>
                  </a:pPr>
                  <a:endParaRPr lang="ko-KR" altLang="en-US"/>
                </a:p>
              </p:txBody>
            </p:sp>
          </p:grpSp>
        </p:grpSp>
        <p:sp>
          <p:nvSpPr>
            <p:cNvPr id="168" name="TextBox 167"/>
            <p:cNvSpPr txBox="1"/>
            <p:nvPr/>
          </p:nvSpPr>
          <p:spPr>
            <a:xfrm>
              <a:off x="4228256" y="3868075"/>
              <a:ext cx="802116" cy="145423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1050" spc="-80" dirty="0" err="1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5C4600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대가성</a:t>
              </a:r>
              <a:r>
                <a:rPr lang="ko-KR" altLang="en-US" sz="105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5C4600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여부 불문</a:t>
              </a:r>
              <a:endParaRPr lang="ko-KR" altLang="en-US" sz="10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5C46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169" name="타원 168"/>
            <p:cNvSpPr/>
            <p:nvPr/>
          </p:nvSpPr>
          <p:spPr>
            <a:xfrm>
              <a:off x="6546850" y="3881903"/>
              <a:ext cx="1555750" cy="111760"/>
            </a:xfrm>
            <a:prstGeom prst="ellipse">
              <a:avLst/>
            </a:prstGeom>
            <a:solidFill>
              <a:srgbClr val="74580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42" name="그룹 31"/>
            <p:cNvGrpSpPr/>
            <p:nvPr/>
          </p:nvGrpSpPr>
          <p:grpSpPr>
            <a:xfrm>
              <a:off x="6378575" y="1691034"/>
              <a:ext cx="1940224" cy="2273245"/>
              <a:chOff x="6378575" y="1913771"/>
              <a:chExt cx="1940224" cy="2273245"/>
            </a:xfrm>
          </p:grpSpPr>
          <p:sp>
            <p:nvSpPr>
              <p:cNvPr id="181" name="TextBox 180"/>
              <p:cNvSpPr txBox="1"/>
              <p:nvPr/>
            </p:nvSpPr>
            <p:spPr>
              <a:xfrm>
                <a:off x="6482862" y="3046047"/>
                <a:ext cx="1600200" cy="771012"/>
              </a:xfrm>
              <a:prstGeom prst="rect">
                <a:avLst/>
              </a:prstGeom>
              <a:solidFill>
                <a:srgbClr val="98B628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ko-KR" altLang="en-US" sz="1200" spc="-8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매 회계연도</a:t>
                </a:r>
                <a:endParaRPr lang="en-US" altLang="ko-KR" sz="1200" spc="-8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ko-KR" sz="1600" spc="-8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300 </a:t>
                </a:r>
                <a:r>
                  <a:rPr lang="ko-KR" altLang="en-US" sz="1600" spc="-8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만원</a:t>
                </a:r>
                <a:r>
                  <a:rPr lang="en-US" altLang="ko-KR" sz="1600" spc="-8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/>
                </a:r>
                <a:br>
                  <a:rPr lang="en-US" altLang="ko-KR" sz="1600" spc="-8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</a:br>
                <a:r>
                  <a:rPr lang="ko-KR" altLang="en-US" sz="1600" spc="-8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FFFF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초과</a:t>
                </a:r>
                <a:endParaRPr lang="ko-KR" altLang="en-US" sz="1600" spc="-8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FFFF0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182" name="직각 삼각형 181"/>
              <p:cNvSpPr/>
              <p:nvPr/>
            </p:nvSpPr>
            <p:spPr>
              <a:xfrm rot="16200000" flipH="1">
                <a:off x="7543800" y="3816350"/>
                <a:ext cx="355600" cy="355600"/>
              </a:xfrm>
              <a:prstGeom prst="rtTriangle">
                <a:avLst/>
              </a:prstGeom>
              <a:gradFill flip="none" rotWithShape="1">
                <a:gsLst>
                  <a:gs pos="100000">
                    <a:srgbClr val="B2D234"/>
                  </a:gs>
                  <a:gs pos="510">
                    <a:srgbClr val="7D962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83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59926"/>
              <a:stretch/>
            </p:blipFill>
            <p:spPr bwMode="auto">
              <a:xfrm rot="5400000">
                <a:off x="5297832" y="2994514"/>
                <a:ext cx="2273245" cy="1117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4" name="TextBox 183"/>
              <p:cNvSpPr txBox="1"/>
              <p:nvPr/>
            </p:nvSpPr>
            <p:spPr>
              <a:xfrm>
                <a:off x="6482862" y="2277697"/>
                <a:ext cx="1600200" cy="771012"/>
              </a:xfrm>
              <a:prstGeom prst="rect">
                <a:avLst/>
              </a:prstGeom>
              <a:solidFill>
                <a:srgbClr val="98B628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ko-KR" sz="1200" spc="-8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1</a:t>
                </a:r>
                <a:r>
                  <a:rPr lang="ko-KR" altLang="en-US" sz="1200" spc="-8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회</a:t>
                </a:r>
                <a:r>
                  <a:rPr lang="en-US" altLang="ko-KR" sz="1600" spc="-8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/>
                </a:r>
                <a:br>
                  <a:rPr lang="en-US" altLang="ko-KR" sz="1600" spc="-8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</a:br>
                <a:r>
                  <a:rPr lang="en-US" altLang="ko-KR" sz="1600" spc="-8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100 </a:t>
                </a:r>
                <a:r>
                  <a:rPr lang="ko-KR" altLang="en-US" sz="1600" spc="-8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만원</a:t>
                </a:r>
                <a:r>
                  <a:rPr lang="en-US" altLang="ko-KR" sz="1600" spc="-8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/>
                </a:r>
                <a:br>
                  <a:rPr lang="en-US" altLang="ko-KR" sz="1600" spc="-8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</a:br>
                <a:r>
                  <a:rPr lang="ko-KR" altLang="en-US" sz="1600" spc="-8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FFFF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초과</a:t>
                </a:r>
                <a:endParaRPr lang="ko-KR" altLang="en-US" sz="1600" spc="-8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FFFF0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grpSp>
            <p:nvGrpSpPr>
              <p:cNvPr id="243" name="그룹 142"/>
              <p:cNvGrpSpPr/>
              <p:nvPr/>
            </p:nvGrpSpPr>
            <p:grpSpPr>
              <a:xfrm>
                <a:off x="7429730" y="2367525"/>
                <a:ext cx="889069" cy="572535"/>
                <a:chOff x="3402974" y="5205999"/>
                <a:chExt cx="898284" cy="578469"/>
              </a:xfrm>
              <a:solidFill>
                <a:schemeClr val="bg1"/>
              </a:solidFill>
            </p:grpSpPr>
            <p:sp>
              <p:nvSpPr>
                <p:cNvPr id="196" name="Freeform 5"/>
                <p:cNvSpPr>
                  <a:spLocks/>
                </p:cNvSpPr>
                <p:nvPr/>
              </p:nvSpPr>
              <p:spPr bwMode="auto">
                <a:xfrm>
                  <a:off x="3402974" y="5388204"/>
                  <a:ext cx="898284" cy="309621"/>
                </a:xfrm>
                <a:custGeom>
                  <a:avLst/>
                  <a:gdLst>
                    <a:gd name="T0" fmla="*/ 234 w 705"/>
                    <a:gd name="T1" fmla="*/ 227 h 243"/>
                    <a:gd name="T2" fmla="*/ 17 w 705"/>
                    <a:gd name="T3" fmla="*/ 118 h 243"/>
                    <a:gd name="T4" fmla="*/ 0 w 705"/>
                    <a:gd name="T5" fmla="*/ 125 h 243"/>
                    <a:gd name="T6" fmla="*/ 234 w 705"/>
                    <a:gd name="T7" fmla="*/ 243 h 243"/>
                    <a:gd name="T8" fmla="*/ 705 w 705"/>
                    <a:gd name="T9" fmla="*/ 9 h 243"/>
                    <a:gd name="T10" fmla="*/ 688 w 705"/>
                    <a:gd name="T11" fmla="*/ 0 h 243"/>
                    <a:gd name="T12" fmla="*/ 234 w 705"/>
                    <a:gd name="T13" fmla="*/ 227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5" h="243">
                      <a:moveTo>
                        <a:pt x="234" y="227"/>
                      </a:moveTo>
                      <a:lnTo>
                        <a:pt x="17" y="118"/>
                      </a:lnTo>
                      <a:lnTo>
                        <a:pt x="0" y="125"/>
                      </a:lnTo>
                      <a:lnTo>
                        <a:pt x="234" y="243"/>
                      </a:lnTo>
                      <a:lnTo>
                        <a:pt x="705" y="9"/>
                      </a:lnTo>
                      <a:lnTo>
                        <a:pt x="688" y="0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97" name="Freeform 6"/>
                <p:cNvSpPr>
                  <a:spLocks/>
                </p:cNvSpPr>
                <p:nvPr/>
              </p:nvSpPr>
              <p:spPr bwMode="auto">
                <a:xfrm>
                  <a:off x="3402974" y="5430251"/>
                  <a:ext cx="898284" cy="310895"/>
                </a:xfrm>
                <a:custGeom>
                  <a:avLst/>
                  <a:gdLst>
                    <a:gd name="T0" fmla="*/ 234 w 705"/>
                    <a:gd name="T1" fmla="*/ 227 h 244"/>
                    <a:gd name="T2" fmla="*/ 17 w 705"/>
                    <a:gd name="T3" fmla="*/ 119 h 244"/>
                    <a:gd name="T4" fmla="*/ 0 w 705"/>
                    <a:gd name="T5" fmla="*/ 126 h 244"/>
                    <a:gd name="T6" fmla="*/ 234 w 705"/>
                    <a:gd name="T7" fmla="*/ 244 h 244"/>
                    <a:gd name="T8" fmla="*/ 705 w 705"/>
                    <a:gd name="T9" fmla="*/ 10 h 244"/>
                    <a:gd name="T10" fmla="*/ 688 w 705"/>
                    <a:gd name="T11" fmla="*/ 0 h 244"/>
                    <a:gd name="T12" fmla="*/ 234 w 705"/>
                    <a:gd name="T13" fmla="*/ 227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5" h="244">
                      <a:moveTo>
                        <a:pt x="234" y="227"/>
                      </a:moveTo>
                      <a:lnTo>
                        <a:pt x="17" y="119"/>
                      </a:lnTo>
                      <a:lnTo>
                        <a:pt x="0" y="126"/>
                      </a:lnTo>
                      <a:lnTo>
                        <a:pt x="234" y="244"/>
                      </a:lnTo>
                      <a:lnTo>
                        <a:pt x="705" y="10"/>
                      </a:lnTo>
                      <a:lnTo>
                        <a:pt x="688" y="0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98" name="Freeform 7"/>
                <p:cNvSpPr>
                  <a:spLocks/>
                </p:cNvSpPr>
                <p:nvPr/>
              </p:nvSpPr>
              <p:spPr bwMode="auto">
                <a:xfrm>
                  <a:off x="3402974" y="5473573"/>
                  <a:ext cx="898284" cy="310895"/>
                </a:xfrm>
                <a:custGeom>
                  <a:avLst/>
                  <a:gdLst>
                    <a:gd name="T0" fmla="*/ 234 w 705"/>
                    <a:gd name="T1" fmla="*/ 227 h 244"/>
                    <a:gd name="T2" fmla="*/ 17 w 705"/>
                    <a:gd name="T3" fmla="*/ 118 h 244"/>
                    <a:gd name="T4" fmla="*/ 0 w 705"/>
                    <a:gd name="T5" fmla="*/ 126 h 244"/>
                    <a:gd name="T6" fmla="*/ 234 w 705"/>
                    <a:gd name="T7" fmla="*/ 244 h 244"/>
                    <a:gd name="T8" fmla="*/ 705 w 705"/>
                    <a:gd name="T9" fmla="*/ 8 h 244"/>
                    <a:gd name="T10" fmla="*/ 688 w 705"/>
                    <a:gd name="T11" fmla="*/ 0 h 244"/>
                    <a:gd name="T12" fmla="*/ 234 w 705"/>
                    <a:gd name="T13" fmla="*/ 227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5" h="244">
                      <a:moveTo>
                        <a:pt x="234" y="227"/>
                      </a:moveTo>
                      <a:lnTo>
                        <a:pt x="17" y="118"/>
                      </a:lnTo>
                      <a:lnTo>
                        <a:pt x="0" y="126"/>
                      </a:lnTo>
                      <a:lnTo>
                        <a:pt x="234" y="244"/>
                      </a:lnTo>
                      <a:lnTo>
                        <a:pt x="705" y="8"/>
                      </a:lnTo>
                      <a:lnTo>
                        <a:pt x="688" y="0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99" name="Freeform 8"/>
                <p:cNvSpPr>
                  <a:spLocks noEditPoints="1"/>
                </p:cNvSpPr>
                <p:nvPr/>
              </p:nvSpPr>
              <p:spPr bwMode="auto">
                <a:xfrm>
                  <a:off x="3402974" y="5205999"/>
                  <a:ext cx="898284" cy="449779"/>
                </a:xfrm>
                <a:custGeom>
                  <a:avLst/>
                  <a:gdLst>
                    <a:gd name="T0" fmla="*/ 471 w 705"/>
                    <a:gd name="T1" fmla="*/ 0 h 353"/>
                    <a:gd name="T2" fmla="*/ 0 w 705"/>
                    <a:gd name="T3" fmla="*/ 236 h 353"/>
                    <a:gd name="T4" fmla="*/ 234 w 705"/>
                    <a:gd name="T5" fmla="*/ 353 h 353"/>
                    <a:gd name="T6" fmla="*/ 705 w 705"/>
                    <a:gd name="T7" fmla="*/ 118 h 353"/>
                    <a:gd name="T8" fmla="*/ 471 w 705"/>
                    <a:gd name="T9" fmla="*/ 0 h 353"/>
                    <a:gd name="T10" fmla="*/ 411 w 705"/>
                    <a:gd name="T11" fmla="*/ 206 h 353"/>
                    <a:gd name="T12" fmla="*/ 411 w 705"/>
                    <a:gd name="T13" fmla="*/ 206 h 353"/>
                    <a:gd name="T14" fmla="*/ 398 w 705"/>
                    <a:gd name="T15" fmla="*/ 212 h 353"/>
                    <a:gd name="T16" fmla="*/ 384 w 705"/>
                    <a:gd name="T17" fmla="*/ 216 h 353"/>
                    <a:gd name="T18" fmla="*/ 368 w 705"/>
                    <a:gd name="T19" fmla="*/ 218 h 353"/>
                    <a:gd name="T20" fmla="*/ 353 w 705"/>
                    <a:gd name="T21" fmla="*/ 219 h 353"/>
                    <a:gd name="T22" fmla="*/ 338 w 705"/>
                    <a:gd name="T23" fmla="*/ 218 h 353"/>
                    <a:gd name="T24" fmla="*/ 321 w 705"/>
                    <a:gd name="T25" fmla="*/ 216 h 353"/>
                    <a:gd name="T26" fmla="*/ 308 w 705"/>
                    <a:gd name="T27" fmla="*/ 212 h 353"/>
                    <a:gd name="T28" fmla="*/ 294 w 705"/>
                    <a:gd name="T29" fmla="*/ 206 h 353"/>
                    <a:gd name="T30" fmla="*/ 294 w 705"/>
                    <a:gd name="T31" fmla="*/ 206 h 353"/>
                    <a:gd name="T32" fmla="*/ 283 w 705"/>
                    <a:gd name="T33" fmla="*/ 201 h 353"/>
                    <a:gd name="T34" fmla="*/ 276 w 705"/>
                    <a:gd name="T35" fmla="*/ 193 h 353"/>
                    <a:gd name="T36" fmla="*/ 270 w 705"/>
                    <a:gd name="T37" fmla="*/ 186 h 353"/>
                    <a:gd name="T38" fmla="*/ 270 w 705"/>
                    <a:gd name="T39" fmla="*/ 176 h 353"/>
                    <a:gd name="T40" fmla="*/ 270 w 705"/>
                    <a:gd name="T41" fmla="*/ 169 h 353"/>
                    <a:gd name="T42" fmla="*/ 276 w 705"/>
                    <a:gd name="T43" fmla="*/ 161 h 353"/>
                    <a:gd name="T44" fmla="*/ 283 w 705"/>
                    <a:gd name="T45" fmla="*/ 154 h 353"/>
                    <a:gd name="T46" fmla="*/ 294 w 705"/>
                    <a:gd name="T47" fmla="*/ 148 h 353"/>
                    <a:gd name="T48" fmla="*/ 294 w 705"/>
                    <a:gd name="T49" fmla="*/ 148 h 353"/>
                    <a:gd name="T50" fmla="*/ 308 w 705"/>
                    <a:gd name="T51" fmla="*/ 143 h 353"/>
                    <a:gd name="T52" fmla="*/ 321 w 705"/>
                    <a:gd name="T53" fmla="*/ 139 h 353"/>
                    <a:gd name="T54" fmla="*/ 338 w 705"/>
                    <a:gd name="T55" fmla="*/ 137 h 353"/>
                    <a:gd name="T56" fmla="*/ 353 w 705"/>
                    <a:gd name="T57" fmla="*/ 135 h 353"/>
                    <a:gd name="T58" fmla="*/ 368 w 705"/>
                    <a:gd name="T59" fmla="*/ 137 h 353"/>
                    <a:gd name="T60" fmla="*/ 384 w 705"/>
                    <a:gd name="T61" fmla="*/ 139 h 353"/>
                    <a:gd name="T62" fmla="*/ 398 w 705"/>
                    <a:gd name="T63" fmla="*/ 143 h 353"/>
                    <a:gd name="T64" fmla="*/ 411 w 705"/>
                    <a:gd name="T65" fmla="*/ 148 h 353"/>
                    <a:gd name="T66" fmla="*/ 411 w 705"/>
                    <a:gd name="T67" fmla="*/ 148 h 353"/>
                    <a:gd name="T68" fmla="*/ 422 w 705"/>
                    <a:gd name="T69" fmla="*/ 154 h 353"/>
                    <a:gd name="T70" fmla="*/ 429 w 705"/>
                    <a:gd name="T71" fmla="*/ 161 h 353"/>
                    <a:gd name="T72" fmla="*/ 435 w 705"/>
                    <a:gd name="T73" fmla="*/ 169 h 353"/>
                    <a:gd name="T74" fmla="*/ 435 w 705"/>
                    <a:gd name="T75" fmla="*/ 176 h 353"/>
                    <a:gd name="T76" fmla="*/ 435 w 705"/>
                    <a:gd name="T77" fmla="*/ 186 h 353"/>
                    <a:gd name="T78" fmla="*/ 429 w 705"/>
                    <a:gd name="T79" fmla="*/ 193 h 353"/>
                    <a:gd name="T80" fmla="*/ 422 w 705"/>
                    <a:gd name="T81" fmla="*/ 201 h 353"/>
                    <a:gd name="T82" fmla="*/ 411 w 705"/>
                    <a:gd name="T83" fmla="*/ 206 h 353"/>
                    <a:gd name="T84" fmla="*/ 411 w 705"/>
                    <a:gd name="T85" fmla="*/ 206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05" h="353">
                      <a:moveTo>
                        <a:pt x="471" y="0"/>
                      </a:moveTo>
                      <a:lnTo>
                        <a:pt x="0" y="236"/>
                      </a:lnTo>
                      <a:lnTo>
                        <a:pt x="234" y="353"/>
                      </a:lnTo>
                      <a:lnTo>
                        <a:pt x="705" y="118"/>
                      </a:lnTo>
                      <a:lnTo>
                        <a:pt x="471" y="0"/>
                      </a:lnTo>
                      <a:close/>
                      <a:moveTo>
                        <a:pt x="411" y="206"/>
                      </a:moveTo>
                      <a:lnTo>
                        <a:pt x="411" y="206"/>
                      </a:lnTo>
                      <a:lnTo>
                        <a:pt x="398" y="212"/>
                      </a:lnTo>
                      <a:lnTo>
                        <a:pt x="384" y="216"/>
                      </a:lnTo>
                      <a:lnTo>
                        <a:pt x="368" y="218"/>
                      </a:lnTo>
                      <a:lnTo>
                        <a:pt x="353" y="219"/>
                      </a:lnTo>
                      <a:lnTo>
                        <a:pt x="338" y="218"/>
                      </a:lnTo>
                      <a:lnTo>
                        <a:pt x="321" y="216"/>
                      </a:lnTo>
                      <a:lnTo>
                        <a:pt x="308" y="212"/>
                      </a:lnTo>
                      <a:lnTo>
                        <a:pt x="294" y="206"/>
                      </a:lnTo>
                      <a:lnTo>
                        <a:pt x="294" y="206"/>
                      </a:lnTo>
                      <a:lnTo>
                        <a:pt x="283" y="201"/>
                      </a:lnTo>
                      <a:lnTo>
                        <a:pt x="276" y="193"/>
                      </a:lnTo>
                      <a:lnTo>
                        <a:pt x="270" y="186"/>
                      </a:lnTo>
                      <a:lnTo>
                        <a:pt x="270" y="176"/>
                      </a:lnTo>
                      <a:lnTo>
                        <a:pt x="270" y="169"/>
                      </a:lnTo>
                      <a:lnTo>
                        <a:pt x="276" y="161"/>
                      </a:lnTo>
                      <a:lnTo>
                        <a:pt x="283" y="154"/>
                      </a:lnTo>
                      <a:lnTo>
                        <a:pt x="294" y="148"/>
                      </a:lnTo>
                      <a:lnTo>
                        <a:pt x="294" y="148"/>
                      </a:lnTo>
                      <a:lnTo>
                        <a:pt x="308" y="143"/>
                      </a:lnTo>
                      <a:lnTo>
                        <a:pt x="321" y="139"/>
                      </a:lnTo>
                      <a:lnTo>
                        <a:pt x="338" y="137"/>
                      </a:lnTo>
                      <a:lnTo>
                        <a:pt x="353" y="135"/>
                      </a:lnTo>
                      <a:lnTo>
                        <a:pt x="368" y="137"/>
                      </a:lnTo>
                      <a:lnTo>
                        <a:pt x="384" y="139"/>
                      </a:lnTo>
                      <a:lnTo>
                        <a:pt x="398" y="143"/>
                      </a:lnTo>
                      <a:lnTo>
                        <a:pt x="411" y="148"/>
                      </a:lnTo>
                      <a:lnTo>
                        <a:pt x="411" y="148"/>
                      </a:lnTo>
                      <a:lnTo>
                        <a:pt x="422" y="154"/>
                      </a:lnTo>
                      <a:lnTo>
                        <a:pt x="429" y="161"/>
                      </a:lnTo>
                      <a:lnTo>
                        <a:pt x="435" y="169"/>
                      </a:lnTo>
                      <a:lnTo>
                        <a:pt x="435" y="176"/>
                      </a:lnTo>
                      <a:lnTo>
                        <a:pt x="435" y="186"/>
                      </a:lnTo>
                      <a:lnTo>
                        <a:pt x="429" y="193"/>
                      </a:lnTo>
                      <a:lnTo>
                        <a:pt x="422" y="201"/>
                      </a:lnTo>
                      <a:lnTo>
                        <a:pt x="411" y="206"/>
                      </a:lnTo>
                      <a:lnTo>
                        <a:pt x="411" y="2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244" name="그룹 111"/>
              <p:cNvGrpSpPr/>
              <p:nvPr/>
            </p:nvGrpSpPr>
            <p:grpSpPr>
              <a:xfrm>
                <a:off x="7429730" y="3051918"/>
                <a:ext cx="889069" cy="699537"/>
                <a:chOff x="3402974" y="5205999"/>
                <a:chExt cx="898284" cy="706786"/>
              </a:xfrm>
              <a:solidFill>
                <a:schemeClr val="bg1"/>
              </a:solidFill>
            </p:grpSpPr>
            <p:sp>
              <p:nvSpPr>
                <p:cNvPr id="189" name="Freeform 5"/>
                <p:cNvSpPr>
                  <a:spLocks/>
                </p:cNvSpPr>
                <p:nvPr/>
              </p:nvSpPr>
              <p:spPr bwMode="auto">
                <a:xfrm>
                  <a:off x="3402974" y="5388204"/>
                  <a:ext cx="898284" cy="309621"/>
                </a:xfrm>
                <a:custGeom>
                  <a:avLst/>
                  <a:gdLst>
                    <a:gd name="T0" fmla="*/ 234 w 705"/>
                    <a:gd name="T1" fmla="*/ 227 h 243"/>
                    <a:gd name="T2" fmla="*/ 17 w 705"/>
                    <a:gd name="T3" fmla="*/ 118 h 243"/>
                    <a:gd name="T4" fmla="*/ 0 w 705"/>
                    <a:gd name="T5" fmla="*/ 125 h 243"/>
                    <a:gd name="T6" fmla="*/ 234 w 705"/>
                    <a:gd name="T7" fmla="*/ 243 h 243"/>
                    <a:gd name="T8" fmla="*/ 705 w 705"/>
                    <a:gd name="T9" fmla="*/ 9 h 243"/>
                    <a:gd name="T10" fmla="*/ 688 w 705"/>
                    <a:gd name="T11" fmla="*/ 0 h 243"/>
                    <a:gd name="T12" fmla="*/ 234 w 705"/>
                    <a:gd name="T13" fmla="*/ 227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5" h="243">
                      <a:moveTo>
                        <a:pt x="234" y="227"/>
                      </a:moveTo>
                      <a:lnTo>
                        <a:pt x="17" y="118"/>
                      </a:lnTo>
                      <a:lnTo>
                        <a:pt x="0" y="125"/>
                      </a:lnTo>
                      <a:lnTo>
                        <a:pt x="234" y="243"/>
                      </a:lnTo>
                      <a:lnTo>
                        <a:pt x="705" y="9"/>
                      </a:lnTo>
                      <a:lnTo>
                        <a:pt x="688" y="0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90" name="Freeform 6"/>
                <p:cNvSpPr>
                  <a:spLocks/>
                </p:cNvSpPr>
                <p:nvPr/>
              </p:nvSpPr>
              <p:spPr bwMode="auto">
                <a:xfrm>
                  <a:off x="3402974" y="5430251"/>
                  <a:ext cx="898284" cy="310895"/>
                </a:xfrm>
                <a:custGeom>
                  <a:avLst/>
                  <a:gdLst>
                    <a:gd name="T0" fmla="*/ 234 w 705"/>
                    <a:gd name="T1" fmla="*/ 227 h 244"/>
                    <a:gd name="T2" fmla="*/ 17 w 705"/>
                    <a:gd name="T3" fmla="*/ 119 h 244"/>
                    <a:gd name="T4" fmla="*/ 0 w 705"/>
                    <a:gd name="T5" fmla="*/ 126 h 244"/>
                    <a:gd name="T6" fmla="*/ 234 w 705"/>
                    <a:gd name="T7" fmla="*/ 244 h 244"/>
                    <a:gd name="T8" fmla="*/ 705 w 705"/>
                    <a:gd name="T9" fmla="*/ 10 h 244"/>
                    <a:gd name="T10" fmla="*/ 688 w 705"/>
                    <a:gd name="T11" fmla="*/ 0 h 244"/>
                    <a:gd name="T12" fmla="*/ 234 w 705"/>
                    <a:gd name="T13" fmla="*/ 227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5" h="244">
                      <a:moveTo>
                        <a:pt x="234" y="227"/>
                      </a:moveTo>
                      <a:lnTo>
                        <a:pt x="17" y="119"/>
                      </a:lnTo>
                      <a:lnTo>
                        <a:pt x="0" y="126"/>
                      </a:lnTo>
                      <a:lnTo>
                        <a:pt x="234" y="244"/>
                      </a:lnTo>
                      <a:lnTo>
                        <a:pt x="705" y="10"/>
                      </a:lnTo>
                      <a:lnTo>
                        <a:pt x="688" y="0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91" name="Freeform 7"/>
                <p:cNvSpPr>
                  <a:spLocks/>
                </p:cNvSpPr>
                <p:nvPr/>
              </p:nvSpPr>
              <p:spPr bwMode="auto">
                <a:xfrm>
                  <a:off x="3402974" y="5473573"/>
                  <a:ext cx="898284" cy="310895"/>
                </a:xfrm>
                <a:custGeom>
                  <a:avLst/>
                  <a:gdLst>
                    <a:gd name="T0" fmla="*/ 234 w 705"/>
                    <a:gd name="T1" fmla="*/ 227 h 244"/>
                    <a:gd name="T2" fmla="*/ 17 w 705"/>
                    <a:gd name="T3" fmla="*/ 118 h 244"/>
                    <a:gd name="T4" fmla="*/ 0 w 705"/>
                    <a:gd name="T5" fmla="*/ 126 h 244"/>
                    <a:gd name="T6" fmla="*/ 234 w 705"/>
                    <a:gd name="T7" fmla="*/ 244 h 244"/>
                    <a:gd name="T8" fmla="*/ 705 w 705"/>
                    <a:gd name="T9" fmla="*/ 8 h 244"/>
                    <a:gd name="T10" fmla="*/ 688 w 705"/>
                    <a:gd name="T11" fmla="*/ 0 h 244"/>
                    <a:gd name="T12" fmla="*/ 234 w 705"/>
                    <a:gd name="T13" fmla="*/ 227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5" h="244">
                      <a:moveTo>
                        <a:pt x="234" y="227"/>
                      </a:moveTo>
                      <a:lnTo>
                        <a:pt x="17" y="118"/>
                      </a:lnTo>
                      <a:lnTo>
                        <a:pt x="0" y="126"/>
                      </a:lnTo>
                      <a:lnTo>
                        <a:pt x="234" y="244"/>
                      </a:lnTo>
                      <a:lnTo>
                        <a:pt x="705" y="8"/>
                      </a:lnTo>
                      <a:lnTo>
                        <a:pt x="688" y="0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92" name="Freeform 8"/>
                <p:cNvSpPr>
                  <a:spLocks noEditPoints="1"/>
                </p:cNvSpPr>
                <p:nvPr/>
              </p:nvSpPr>
              <p:spPr bwMode="auto">
                <a:xfrm>
                  <a:off x="3402974" y="5205999"/>
                  <a:ext cx="898284" cy="449779"/>
                </a:xfrm>
                <a:custGeom>
                  <a:avLst/>
                  <a:gdLst>
                    <a:gd name="T0" fmla="*/ 471 w 705"/>
                    <a:gd name="T1" fmla="*/ 0 h 353"/>
                    <a:gd name="T2" fmla="*/ 0 w 705"/>
                    <a:gd name="T3" fmla="*/ 236 h 353"/>
                    <a:gd name="T4" fmla="*/ 234 w 705"/>
                    <a:gd name="T5" fmla="*/ 353 h 353"/>
                    <a:gd name="T6" fmla="*/ 705 w 705"/>
                    <a:gd name="T7" fmla="*/ 118 h 353"/>
                    <a:gd name="T8" fmla="*/ 471 w 705"/>
                    <a:gd name="T9" fmla="*/ 0 h 353"/>
                    <a:gd name="T10" fmla="*/ 411 w 705"/>
                    <a:gd name="T11" fmla="*/ 206 h 353"/>
                    <a:gd name="T12" fmla="*/ 411 w 705"/>
                    <a:gd name="T13" fmla="*/ 206 h 353"/>
                    <a:gd name="T14" fmla="*/ 398 w 705"/>
                    <a:gd name="T15" fmla="*/ 212 h 353"/>
                    <a:gd name="T16" fmla="*/ 384 w 705"/>
                    <a:gd name="T17" fmla="*/ 216 h 353"/>
                    <a:gd name="T18" fmla="*/ 368 w 705"/>
                    <a:gd name="T19" fmla="*/ 218 h 353"/>
                    <a:gd name="T20" fmla="*/ 353 w 705"/>
                    <a:gd name="T21" fmla="*/ 219 h 353"/>
                    <a:gd name="T22" fmla="*/ 338 w 705"/>
                    <a:gd name="T23" fmla="*/ 218 h 353"/>
                    <a:gd name="T24" fmla="*/ 321 w 705"/>
                    <a:gd name="T25" fmla="*/ 216 h 353"/>
                    <a:gd name="T26" fmla="*/ 308 w 705"/>
                    <a:gd name="T27" fmla="*/ 212 h 353"/>
                    <a:gd name="T28" fmla="*/ 294 w 705"/>
                    <a:gd name="T29" fmla="*/ 206 h 353"/>
                    <a:gd name="T30" fmla="*/ 294 w 705"/>
                    <a:gd name="T31" fmla="*/ 206 h 353"/>
                    <a:gd name="T32" fmla="*/ 283 w 705"/>
                    <a:gd name="T33" fmla="*/ 201 h 353"/>
                    <a:gd name="T34" fmla="*/ 276 w 705"/>
                    <a:gd name="T35" fmla="*/ 193 h 353"/>
                    <a:gd name="T36" fmla="*/ 270 w 705"/>
                    <a:gd name="T37" fmla="*/ 186 h 353"/>
                    <a:gd name="T38" fmla="*/ 270 w 705"/>
                    <a:gd name="T39" fmla="*/ 176 h 353"/>
                    <a:gd name="T40" fmla="*/ 270 w 705"/>
                    <a:gd name="T41" fmla="*/ 169 h 353"/>
                    <a:gd name="T42" fmla="*/ 276 w 705"/>
                    <a:gd name="T43" fmla="*/ 161 h 353"/>
                    <a:gd name="T44" fmla="*/ 283 w 705"/>
                    <a:gd name="T45" fmla="*/ 154 h 353"/>
                    <a:gd name="T46" fmla="*/ 294 w 705"/>
                    <a:gd name="T47" fmla="*/ 148 h 353"/>
                    <a:gd name="T48" fmla="*/ 294 w 705"/>
                    <a:gd name="T49" fmla="*/ 148 h 353"/>
                    <a:gd name="T50" fmla="*/ 308 w 705"/>
                    <a:gd name="T51" fmla="*/ 143 h 353"/>
                    <a:gd name="T52" fmla="*/ 321 w 705"/>
                    <a:gd name="T53" fmla="*/ 139 h 353"/>
                    <a:gd name="T54" fmla="*/ 338 w 705"/>
                    <a:gd name="T55" fmla="*/ 137 h 353"/>
                    <a:gd name="T56" fmla="*/ 353 w 705"/>
                    <a:gd name="T57" fmla="*/ 135 h 353"/>
                    <a:gd name="T58" fmla="*/ 368 w 705"/>
                    <a:gd name="T59" fmla="*/ 137 h 353"/>
                    <a:gd name="T60" fmla="*/ 384 w 705"/>
                    <a:gd name="T61" fmla="*/ 139 h 353"/>
                    <a:gd name="T62" fmla="*/ 398 w 705"/>
                    <a:gd name="T63" fmla="*/ 143 h 353"/>
                    <a:gd name="T64" fmla="*/ 411 w 705"/>
                    <a:gd name="T65" fmla="*/ 148 h 353"/>
                    <a:gd name="T66" fmla="*/ 411 w 705"/>
                    <a:gd name="T67" fmla="*/ 148 h 353"/>
                    <a:gd name="T68" fmla="*/ 422 w 705"/>
                    <a:gd name="T69" fmla="*/ 154 h 353"/>
                    <a:gd name="T70" fmla="*/ 429 w 705"/>
                    <a:gd name="T71" fmla="*/ 161 h 353"/>
                    <a:gd name="T72" fmla="*/ 435 w 705"/>
                    <a:gd name="T73" fmla="*/ 169 h 353"/>
                    <a:gd name="T74" fmla="*/ 435 w 705"/>
                    <a:gd name="T75" fmla="*/ 176 h 353"/>
                    <a:gd name="T76" fmla="*/ 435 w 705"/>
                    <a:gd name="T77" fmla="*/ 186 h 353"/>
                    <a:gd name="T78" fmla="*/ 429 w 705"/>
                    <a:gd name="T79" fmla="*/ 193 h 353"/>
                    <a:gd name="T80" fmla="*/ 422 w 705"/>
                    <a:gd name="T81" fmla="*/ 201 h 353"/>
                    <a:gd name="T82" fmla="*/ 411 w 705"/>
                    <a:gd name="T83" fmla="*/ 206 h 353"/>
                    <a:gd name="T84" fmla="*/ 411 w 705"/>
                    <a:gd name="T85" fmla="*/ 206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05" h="353">
                      <a:moveTo>
                        <a:pt x="471" y="0"/>
                      </a:moveTo>
                      <a:lnTo>
                        <a:pt x="0" y="236"/>
                      </a:lnTo>
                      <a:lnTo>
                        <a:pt x="234" y="353"/>
                      </a:lnTo>
                      <a:lnTo>
                        <a:pt x="705" y="118"/>
                      </a:lnTo>
                      <a:lnTo>
                        <a:pt x="471" y="0"/>
                      </a:lnTo>
                      <a:close/>
                      <a:moveTo>
                        <a:pt x="411" y="206"/>
                      </a:moveTo>
                      <a:lnTo>
                        <a:pt x="411" y="206"/>
                      </a:lnTo>
                      <a:lnTo>
                        <a:pt x="398" y="212"/>
                      </a:lnTo>
                      <a:lnTo>
                        <a:pt x="384" y="216"/>
                      </a:lnTo>
                      <a:lnTo>
                        <a:pt x="368" y="218"/>
                      </a:lnTo>
                      <a:lnTo>
                        <a:pt x="353" y="219"/>
                      </a:lnTo>
                      <a:lnTo>
                        <a:pt x="338" y="218"/>
                      </a:lnTo>
                      <a:lnTo>
                        <a:pt x="321" y="216"/>
                      </a:lnTo>
                      <a:lnTo>
                        <a:pt x="308" y="212"/>
                      </a:lnTo>
                      <a:lnTo>
                        <a:pt x="294" y="206"/>
                      </a:lnTo>
                      <a:lnTo>
                        <a:pt x="294" y="206"/>
                      </a:lnTo>
                      <a:lnTo>
                        <a:pt x="283" y="201"/>
                      </a:lnTo>
                      <a:lnTo>
                        <a:pt x="276" y="193"/>
                      </a:lnTo>
                      <a:lnTo>
                        <a:pt x="270" y="186"/>
                      </a:lnTo>
                      <a:lnTo>
                        <a:pt x="270" y="176"/>
                      </a:lnTo>
                      <a:lnTo>
                        <a:pt x="270" y="169"/>
                      </a:lnTo>
                      <a:lnTo>
                        <a:pt x="276" y="161"/>
                      </a:lnTo>
                      <a:lnTo>
                        <a:pt x="283" y="154"/>
                      </a:lnTo>
                      <a:lnTo>
                        <a:pt x="294" y="148"/>
                      </a:lnTo>
                      <a:lnTo>
                        <a:pt x="294" y="148"/>
                      </a:lnTo>
                      <a:lnTo>
                        <a:pt x="308" y="143"/>
                      </a:lnTo>
                      <a:lnTo>
                        <a:pt x="321" y="139"/>
                      </a:lnTo>
                      <a:lnTo>
                        <a:pt x="338" y="137"/>
                      </a:lnTo>
                      <a:lnTo>
                        <a:pt x="353" y="135"/>
                      </a:lnTo>
                      <a:lnTo>
                        <a:pt x="368" y="137"/>
                      </a:lnTo>
                      <a:lnTo>
                        <a:pt x="384" y="139"/>
                      </a:lnTo>
                      <a:lnTo>
                        <a:pt x="398" y="143"/>
                      </a:lnTo>
                      <a:lnTo>
                        <a:pt x="411" y="148"/>
                      </a:lnTo>
                      <a:lnTo>
                        <a:pt x="411" y="148"/>
                      </a:lnTo>
                      <a:lnTo>
                        <a:pt x="422" y="154"/>
                      </a:lnTo>
                      <a:lnTo>
                        <a:pt x="429" y="161"/>
                      </a:lnTo>
                      <a:lnTo>
                        <a:pt x="435" y="169"/>
                      </a:lnTo>
                      <a:lnTo>
                        <a:pt x="435" y="176"/>
                      </a:lnTo>
                      <a:lnTo>
                        <a:pt x="435" y="186"/>
                      </a:lnTo>
                      <a:lnTo>
                        <a:pt x="429" y="193"/>
                      </a:lnTo>
                      <a:lnTo>
                        <a:pt x="422" y="201"/>
                      </a:lnTo>
                      <a:lnTo>
                        <a:pt x="411" y="206"/>
                      </a:lnTo>
                      <a:lnTo>
                        <a:pt x="411" y="2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93" name="Freeform 5"/>
                <p:cNvSpPr>
                  <a:spLocks/>
                </p:cNvSpPr>
                <p:nvPr/>
              </p:nvSpPr>
              <p:spPr bwMode="auto">
                <a:xfrm>
                  <a:off x="3402974" y="5516520"/>
                  <a:ext cx="898284" cy="309621"/>
                </a:xfrm>
                <a:custGeom>
                  <a:avLst/>
                  <a:gdLst>
                    <a:gd name="T0" fmla="*/ 234 w 705"/>
                    <a:gd name="T1" fmla="*/ 227 h 243"/>
                    <a:gd name="T2" fmla="*/ 17 w 705"/>
                    <a:gd name="T3" fmla="*/ 118 h 243"/>
                    <a:gd name="T4" fmla="*/ 0 w 705"/>
                    <a:gd name="T5" fmla="*/ 125 h 243"/>
                    <a:gd name="T6" fmla="*/ 234 w 705"/>
                    <a:gd name="T7" fmla="*/ 243 h 243"/>
                    <a:gd name="T8" fmla="*/ 705 w 705"/>
                    <a:gd name="T9" fmla="*/ 9 h 243"/>
                    <a:gd name="T10" fmla="*/ 688 w 705"/>
                    <a:gd name="T11" fmla="*/ 0 h 243"/>
                    <a:gd name="T12" fmla="*/ 234 w 705"/>
                    <a:gd name="T13" fmla="*/ 227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5" h="243">
                      <a:moveTo>
                        <a:pt x="234" y="227"/>
                      </a:moveTo>
                      <a:lnTo>
                        <a:pt x="17" y="118"/>
                      </a:lnTo>
                      <a:lnTo>
                        <a:pt x="0" y="125"/>
                      </a:lnTo>
                      <a:lnTo>
                        <a:pt x="234" y="243"/>
                      </a:lnTo>
                      <a:lnTo>
                        <a:pt x="705" y="9"/>
                      </a:lnTo>
                      <a:lnTo>
                        <a:pt x="688" y="0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94" name="Freeform 6"/>
                <p:cNvSpPr>
                  <a:spLocks/>
                </p:cNvSpPr>
                <p:nvPr/>
              </p:nvSpPr>
              <p:spPr bwMode="auto">
                <a:xfrm>
                  <a:off x="3402974" y="5558567"/>
                  <a:ext cx="898284" cy="310895"/>
                </a:xfrm>
                <a:custGeom>
                  <a:avLst/>
                  <a:gdLst>
                    <a:gd name="T0" fmla="*/ 234 w 705"/>
                    <a:gd name="T1" fmla="*/ 227 h 244"/>
                    <a:gd name="T2" fmla="*/ 17 w 705"/>
                    <a:gd name="T3" fmla="*/ 119 h 244"/>
                    <a:gd name="T4" fmla="*/ 0 w 705"/>
                    <a:gd name="T5" fmla="*/ 126 h 244"/>
                    <a:gd name="T6" fmla="*/ 234 w 705"/>
                    <a:gd name="T7" fmla="*/ 244 h 244"/>
                    <a:gd name="T8" fmla="*/ 705 w 705"/>
                    <a:gd name="T9" fmla="*/ 10 h 244"/>
                    <a:gd name="T10" fmla="*/ 688 w 705"/>
                    <a:gd name="T11" fmla="*/ 0 h 244"/>
                    <a:gd name="T12" fmla="*/ 234 w 705"/>
                    <a:gd name="T13" fmla="*/ 227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5" h="244">
                      <a:moveTo>
                        <a:pt x="234" y="227"/>
                      </a:moveTo>
                      <a:lnTo>
                        <a:pt x="17" y="119"/>
                      </a:lnTo>
                      <a:lnTo>
                        <a:pt x="0" y="126"/>
                      </a:lnTo>
                      <a:lnTo>
                        <a:pt x="234" y="244"/>
                      </a:lnTo>
                      <a:lnTo>
                        <a:pt x="705" y="10"/>
                      </a:lnTo>
                      <a:lnTo>
                        <a:pt x="688" y="0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95" name="Freeform 7"/>
                <p:cNvSpPr>
                  <a:spLocks/>
                </p:cNvSpPr>
                <p:nvPr/>
              </p:nvSpPr>
              <p:spPr bwMode="auto">
                <a:xfrm>
                  <a:off x="3402974" y="5601890"/>
                  <a:ext cx="898284" cy="310895"/>
                </a:xfrm>
                <a:custGeom>
                  <a:avLst/>
                  <a:gdLst>
                    <a:gd name="T0" fmla="*/ 234 w 705"/>
                    <a:gd name="T1" fmla="*/ 227 h 244"/>
                    <a:gd name="T2" fmla="*/ 17 w 705"/>
                    <a:gd name="T3" fmla="*/ 118 h 244"/>
                    <a:gd name="T4" fmla="*/ 0 w 705"/>
                    <a:gd name="T5" fmla="*/ 126 h 244"/>
                    <a:gd name="T6" fmla="*/ 234 w 705"/>
                    <a:gd name="T7" fmla="*/ 244 h 244"/>
                    <a:gd name="T8" fmla="*/ 705 w 705"/>
                    <a:gd name="T9" fmla="*/ 8 h 244"/>
                    <a:gd name="T10" fmla="*/ 688 w 705"/>
                    <a:gd name="T11" fmla="*/ 0 h 244"/>
                    <a:gd name="T12" fmla="*/ 234 w 705"/>
                    <a:gd name="T13" fmla="*/ 227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5" h="244">
                      <a:moveTo>
                        <a:pt x="234" y="227"/>
                      </a:moveTo>
                      <a:lnTo>
                        <a:pt x="17" y="118"/>
                      </a:lnTo>
                      <a:lnTo>
                        <a:pt x="0" y="126"/>
                      </a:lnTo>
                      <a:lnTo>
                        <a:pt x="234" y="244"/>
                      </a:lnTo>
                      <a:lnTo>
                        <a:pt x="705" y="8"/>
                      </a:lnTo>
                      <a:lnTo>
                        <a:pt x="688" y="0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  <p:pic>
            <p:nvPicPr>
              <p:cNvPr id="187" name="Picture 3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59926"/>
              <a:stretch/>
            </p:blipFill>
            <p:spPr bwMode="auto">
              <a:xfrm rot="16200000">
                <a:off x="7212299" y="2949053"/>
                <a:ext cx="1820054" cy="748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88" name="직선 연결선 187"/>
              <p:cNvCxnSpPr/>
              <p:nvPr/>
            </p:nvCxnSpPr>
            <p:spPr>
              <a:xfrm>
                <a:off x="6575273" y="3030539"/>
                <a:ext cx="124650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" name="그룹 29"/>
            <p:cNvGrpSpPr/>
            <p:nvPr/>
          </p:nvGrpSpPr>
          <p:grpSpPr>
            <a:xfrm>
              <a:off x="1027353" y="2648694"/>
              <a:ext cx="1931436" cy="1300519"/>
              <a:chOff x="1027353" y="2871431"/>
              <a:chExt cx="1931436" cy="1300519"/>
            </a:xfrm>
          </p:grpSpPr>
          <p:sp>
            <p:nvSpPr>
              <p:cNvPr id="172" name="TextBox 171"/>
              <p:cNvSpPr txBox="1"/>
              <p:nvPr/>
            </p:nvSpPr>
            <p:spPr>
              <a:xfrm>
                <a:off x="1099039" y="3046047"/>
                <a:ext cx="1600200" cy="771012"/>
              </a:xfrm>
              <a:prstGeom prst="rect">
                <a:avLst/>
              </a:prstGeom>
              <a:solidFill>
                <a:srgbClr val="98B628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ko-KR" sz="1600" spc="-8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100 </a:t>
                </a:r>
                <a:r>
                  <a:rPr lang="ko-KR" altLang="en-US" sz="1600" spc="-8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만원</a:t>
                </a:r>
                <a:r>
                  <a:rPr lang="en-US" altLang="ko-KR" sz="1600" spc="-8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/>
                </a:r>
                <a:br>
                  <a:rPr lang="en-US" altLang="ko-KR" sz="1600" spc="-8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</a:br>
                <a:r>
                  <a:rPr lang="ko-KR" altLang="en-US" sz="1600" spc="-8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FFFF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이하</a:t>
                </a:r>
                <a:endParaRPr lang="ko-KR" altLang="en-US" sz="1600" spc="-8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FFFF0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173" name="직각 삼각형 172"/>
              <p:cNvSpPr/>
              <p:nvPr/>
            </p:nvSpPr>
            <p:spPr>
              <a:xfrm rot="5400000">
                <a:off x="1308100" y="3816350"/>
                <a:ext cx="355600" cy="355600"/>
              </a:xfrm>
              <a:prstGeom prst="rtTriangle">
                <a:avLst/>
              </a:prstGeom>
              <a:gradFill flip="none" rotWithShape="1">
                <a:gsLst>
                  <a:gs pos="100000">
                    <a:srgbClr val="B2D234"/>
                  </a:gs>
                  <a:gs pos="510">
                    <a:srgbClr val="7D962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74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59926"/>
              <a:stretch/>
            </p:blipFill>
            <p:spPr bwMode="auto">
              <a:xfrm rot="5400000">
                <a:off x="535652" y="3363132"/>
                <a:ext cx="1055234" cy="71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46" name="그룹 53"/>
              <p:cNvGrpSpPr/>
              <p:nvPr/>
            </p:nvGrpSpPr>
            <p:grpSpPr>
              <a:xfrm>
                <a:off x="2069720" y="3203820"/>
                <a:ext cx="889069" cy="572535"/>
                <a:chOff x="3402974" y="5205999"/>
                <a:chExt cx="898284" cy="578469"/>
              </a:xfrm>
              <a:solidFill>
                <a:schemeClr val="bg1"/>
              </a:solidFill>
            </p:grpSpPr>
            <p:sp>
              <p:nvSpPr>
                <p:cNvPr id="177" name="Freeform 5"/>
                <p:cNvSpPr>
                  <a:spLocks/>
                </p:cNvSpPr>
                <p:nvPr/>
              </p:nvSpPr>
              <p:spPr bwMode="auto">
                <a:xfrm>
                  <a:off x="3402974" y="5388204"/>
                  <a:ext cx="898284" cy="309621"/>
                </a:xfrm>
                <a:custGeom>
                  <a:avLst/>
                  <a:gdLst>
                    <a:gd name="T0" fmla="*/ 234 w 705"/>
                    <a:gd name="T1" fmla="*/ 227 h 243"/>
                    <a:gd name="T2" fmla="*/ 17 w 705"/>
                    <a:gd name="T3" fmla="*/ 118 h 243"/>
                    <a:gd name="T4" fmla="*/ 0 w 705"/>
                    <a:gd name="T5" fmla="*/ 125 h 243"/>
                    <a:gd name="T6" fmla="*/ 234 w 705"/>
                    <a:gd name="T7" fmla="*/ 243 h 243"/>
                    <a:gd name="T8" fmla="*/ 705 w 705"/>
                    <a:gd name="T9" fmla="*/ 9 h 243"/>
                    <a:gd name="T10" fmla="*/ 688 w 705"/>
                    <a:gd name="T11" fmla="*/ 0 h 243"/>
                    <a:gd name="T12" fmla="*/ 234 w 705"/>
                    <a:gd name="T13" fmla="*/ 227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5" h="243">
                      <a:moveTo>
                        <a:pt x="234" y="227"/>
                      </a:moveTo>
                      <a:lnTo>
                        <a:pt x="17" y="118"/>
                      </a:lnTo>
                      <a:lnTo>
                        <a:pt x="0" y="125"/>
                      </a:lnTo>
                      <a:lnTo>
                        <a:pt x="234" y="243"/>
                      </a:lnTo>
                      <a:lnTo>
                        <a:pt x="705" y="9"/>
                      </a:lnTo>
                      <a:lnTo>
                        <a:pt x="688" y="0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78" name="Freeform 6"/>
                <p:cNvSpPr>
                  <a:spLocks/>
                </p:cNvSpPr>
                <p:nvPr/>
              </p:nvSpPr>
              <p:spPr bwMode="auto">
                <a:xfrm>
                  <a:off x="3402974" y="5430251"/>
                  <a:ext cx="898284" cy="310895"/>
                </a:xfrm>
                <a:custGeom>
                  <a:avLst/>
                  <a:gdLst>
                    <a:gd name="T0" fmla="*/ 234 w 705"/>
                    <a:gd name="T1" fmla="*/ 227 h 244"/>
                    <a:gd name="T2" fmla="*/ 17 w 705"/>
                    <a:gd name="T3" fmla="*/ 119 h 244"/>
                    <a:gd name="T4" fmla="*/ 0 w 705"/>
                    <a:gd name="T5" fmla="*/ 126 h 244"/>
                    <a:gd name="T6" fmla="*/ 234 w 705"/>
                    <a:gd name="T7" fmla="*/ 244 h 244"/>
                    <a:gd name="T8" fmla="*/ 705 w 705"/>
                    <a:gd name="T9" fmla="*/ 10 h 244"/>
                    <a:gd name="T10" fmla="*/ 688 w 705"/>
                    <a:gd name="T11" fmla="*/ 0 h 244"/>
                    <a:gd name="T12" fmla="*/ 234 w 705"/>
                    <a:gd name="T13" fmla="*/ 227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5" h="244">
                      <a:moveTo>
                        <a:pt x="234" y="227"/>
                      </a:moveTo>
                      <a:lnTo>
                        <a:pt x="17" y="119"/>
                      </a:lnTo>
                      <a:lnTo>
                        <a:pt x="0" y="126"/>
                      </a:lnTo>
                      <a:lnTo>
                        <a:pt x="234" y="244"/>
                      </a:lnTo>
                      <a:lnTo>
                        <a:pt x="705" y="10"/>
                      </a:lnTo>
                      <a:lnTo>
                        <a:pt x="688" y="0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79" name="Freeform 7"/>
                <p:cNvSpPr>
                  <a:spLocks/>
                </p:cNvSpPr>
                <p:nvPr/>
              </p:nvSpPr>
              <p:spPr bwMode="auto">
                <a:xfrm>
                  <a:off x="3402974" y="5473573"/>
                  <a:ext cx="898284" cy="310895"/>
                </a:xfrm>
                <a:custGeom>
                  <a:avLst/>
                  <a:gdLst>
                    <a:gd name="T0" fmla="*/ 234 w 705"/>
                    <a:gd name="T1" fmla="*/ 227 h 244"/>
                    <a:gd name="T2" fmla="*/ 17 w 705"/>
                    <a:gd name="T3" fmla="*/ 118 h 244"/>
                    <a:gd name="T4" fmla="*/ 0 w 705"/>
                    <a:gd name="T5" fmla="*/ 126 h 244"/>
                    <a:gd name="T6" fmla="*/ 234 w 705"/>
                    <a:gd name="T7" fmla="*/ 244 h 244"/>
                    <a:gd name="T8" fmla="*/ 705 w 705"/>
                    <a:gd name="T9" fmla="*/ 8 h 244"/>
                    <a:gd name="T10" fmla="*/ 688 w 705"/>
                    <a:gd name="T11" fmla="*/ 0 h 244"/>
                    <a:gd name="T12" fmla="*/ 234 w 705"/>
                    <a:gd name="T13" fmla="*/ 227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5" h="244">
                      <a:moveTo>
                        <a:pt x="234" y="227"/>
                      </a:moveTo>
                      <a:lnTo>
                        <a:pt x="17" y="118"/>
                      </a:lnTo>
                      <a:lnTo>
                        <a:pt x="0" y="126"/>
                      </a:lnTo>
                      <a:lnTo>
                        <a:pt x="234" y="244"/>
                      </a:lnTo>
                      <a:lnTo>
                        <a:pt x="705" y="8"/>
                      </a:lnTo>
                      <a:lnTo>
                        <a:pt x="688" y="0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80" name="Freeform 8"/>
                <p:cNvSpPr>
                  <a:spLocks noEditPoints="1"/>
                </p:cNvSpPr>
                <p:nvPr/>
              </p:nvSpPr>
              <p:spPr bwMode="auto">
                <a:xfrm>
                  <a:off x="3402974" y="5205999"/>
                  <a:ext cx="898284" cy="449779"/>
                </a:xfrm>
                <a:custGeom>
                  <a:avLst/>
                  <a:gdLst>
                    <a:gd name="T0" fmla="*/ 471 w 705"/>
                    <a:gd name="T1" fmla="*/ 0 h 353"/>
                    <a:gd name="T2" fmla="*/ 0 w 705"/>
                    <a:gd name="T3" fmla="*/ 236 h 353"/>
                    <a:gd name="T4" fmla="*/ 234 w 705"/>
                    <a:gd name="T5" fmla="*/ 353 h 353"/>
                    <a:gd name="T6" fmla="*/ 705 w 705"/>
                    <a:gd name="T7" fmla="*/ 118 h 353"/>
                    <a:gd name="T8" fmla="*/ 471 w 705"/>
                    <a:gd name="T9" fmla="*/ 0 h 353"/>
                    <a:gd name="T10" fmla="*/ 411 w 705"/>
                    <a:gd name="T11" fmla="*/ 206 h 353"/>
                    <a:gd name="T12" fmla="*/ 411 w 705"/>
                    <a:gd name="T13" fmla="*/ 206 h 353"/>
                    <a:gd name="T14" fmla="*/ 398 w 705"/>
                    <a:gd name="T15" fmla="*/ 212 h 353"/>
                    <a:gd name="T16" fmla="*/ 384 w 705"/>
                    <a:gd name="T17" fmla="*/ 216 h 353"/>
                    <a:gd name="T18" fmla="*/ 368 w 705"/>
                    <a:gd name="T19" fmla="*/ 218 h 353"/>
                    <a:gd name="T20" fmla="*/ 353 w 705"/>
                    <a:gd name="T21" fmla="*/ 219 h 353"/>
                    <a:gd name="T22" fmla="*/ 338 w 705"/>
                    <a:gd name="T23" fmla="*/ 218 h 353"/>
                    <a:gd name="T24" fmla="*/ 321 w 705"/>
                    <a:gd name="T25" fmla="*/ 216 h 353"/>
                    <a:gd name="T26" fmla="*/ 308 w 705"/>
                    <a:gd name="T27" fmla="*/ 212 h 353"/>
                    <a:gd name="T28" fmla="*/ 294 w 705"/>
                    <a:gd name="T29" fmla="*/ 206 h 353"/>
                    <a:gd name="T30" fmla="*/ 294 w 705"/>
                    <a:gd name="T31" fmla="*/ 206 h 353"/>
                    <a:gd name="T32" fmla="*/ 283 w 705"/>
                    <a:gd name="T33" fmla="*/ 201 h 353"/>
                    <a:gd name="T34" fmla="*/ 276 w 705"/>
                    <a:gd name="T35" fmla="*/ 193 h 353"/>
                    <a:gd name="T36" fmla="*/ 270 w 705"/>
                    <a:gd name="T37" fmla="*/ 186 h 353"/>
                    <a:gd name="T38" fmla="*/ 270 w 705"/>
                    <a:gd name="T39" fmla="*/ 176 h 353"/>
                    <a:gd name="T40" fmla="*/ 270 w 705"/>
                    <a:gd name="T41" fmla="*/ 169 h 353"/>
                    <a:gd name="T42" fmla="*/ 276 w 705"/>
                    <a:gd name="T43" fmla="*/ 161 h 353"/>
                    <a:gd name="T44" fmla="*/ 283 w 705"/>
                    <a:gd name="T45" fmla="*/ 154 h 353"/>
                    <a:gd name="T46" fmla="*/ 294 w 705"/>
                    <a:gd name="T47" fmla="*/ 148 h 353"/>
                    <a:gd name="T48" fmla="*/ 294 w 705"/>
                    <a:gd name="T49" fmla="*/ 148 h 353"/>
                    <a:gd name="T50" fmla="*/ 308 w 705"/>
                    <a:gd name="T51" fmla="*/ 143 h 353"/>
                    <a:gd name="T52" fmla="*/ 321 w 705"/>
                    <a:gd name="T53" fmla="*/ 139 h 353"/>
                    <a:gd name="T54" fmla="*/ 338 w 705"/>
                    <a:gd name="T55" fmla="*/ 137 h 353"/>
                    <a:gd name="T56" fmla="*/ 353 w 705"/>
                    <a:gd name="T57" fmla="*/ 135 h 353"/>
                    <a:gd name="T58" fmla="*/ 368 w 705"/>
                    <a:gd name="T59" fmla="*/ 137 h 353"/>
                    <a:gd name="T60" fmla="*/ 384 w 705"/>
                    <a:gd name="T61" fmla="*/ 139 h 353"/>
                    <a:gd name="T62" fmla="*/ 398 w 705"/>
                    <a:gd name="T63" fmla="*/ 143 h 353"/>
                    <a:gd name="T64" fmla="*/ 411 w 705"/>
                    <a:gd name="T65" fmla="*/ 148 h 353"/>
                    <a:gd name="T66" fmla="*/ 411 w 705"/>
                    <a:gd name="T67" fmla="*/ 148 h 353"/>
                    <a:gd name="T68" fmla="*/ 422 w 705"/>
                    <a:gd name="T69" fmla="*/ 154 h 353"/>
                    <a:gd name="T70" fmla="*/ 429 w 705"/>
                    <a:gd name="T71" fmla="*/ 161 h 353"/>
                    <a:gd name="T72" fmla="*/ 435 w 705"/>
                    <a:gd name="T73" fmla="*/ 169 h 353"/>
                    <a:gd name="T74" fmla="*/ 435 w 705"/>
                    <a:gd name="T75" fmla="*/ 176 h 353"/>
                    <a:gd name="T76" fmla="*/ 435 w 705"/>
                    <a:gd name="T77" fmla="*/ 186 h 353"/>
                    <a:gd name="T78" fmla="*/ 429 w 705"/>
                    <a:gd name="T79" fmla="*/ 193 h 353"/>
                    <a:gd name="T80" fmla="*/ 422 w 705"/>
                    <a:gd name="T81" fmla="*/ 201 h 353"/>
                    <a:gd name="T82" fmla="*/ 411 w 705"/>
                    <a:gd name="T83" fmla="*/ 206 h 353"/>
                    <a:gd name="T84" fmla="*/ 411 w 705"/>
                    <a:gd name="T85" fmla="*/ 206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05" h="353">
                      <a:moveTo>
                        <a:pt x="471" y="0"/>
                      </a:moveTo>
                      <a:lnTo>
                        <a:pt x="0" y="236"/>
                      </a:lnTo>
                      <a:lnTo>
                        <a:pt x="234" y="353"/>
                      </a:lnTo>
                      <a:lnTo>
                        <a:pt x="705" y="118"/>
                      </a:lnTo>
                      <a:lnTo>
                        <a:pt x="471" y="0"/>
                      </a:lnTo>
                      <a:close/>
                      <a:moveTo>
                        <a:pt x="411" y="206"/>
                      </a:moveTo>
                      <a:lnTo>
                        <a:pt x="411" y="206"/>
                      </a:lnTo>
                      <a:lnTo>
                        <a:pt x="398" y="212"/>
                      </a:lnTo>
                      <a:lnTo>
                        <a:pt x="384" y="216"/>
                      </a:lnTo>
                      <a:lnTo>
                        <a:pt x="368" y="218"/>
                      </a:lnTo>
                      <a:lnTo>
                        <a:pt x="353" y="219"/>
                      </a:lnTo>
                      <a:lnTo>
                        <a:pt x="338" y="218"/>
                      </a:lnTo>
                      <a:lnTo>
                        <a:pt x="321" y="216"/>
                      </a:lnTo>
                      <a:lnTo>
                        <a:pt x="308" y="212"/>
                      </a:lnTo>
                      <a:lnTo>
                        <a:pt x="294" y="206"/>
                      </a:lnTo>
                      <a:lnTo>
                        <a:pt x="294" y="206"/>
                      </a:lnTo>
                      <a:lnTo>
                        <a:pt x="283" y="201"/>
                      </a:lnTo>
                      <a:lnTo>
                        <a:pt x="276" y="193"/>
                      </a:lnTo>
                      <a:lnTo>
                        <a:pt x="270" y="186"/>
                      </a:lnTo>
                      <a:lnTo>
                        <a:pt x="270" y="176"/>
                      </a:lnTo>
                      <a:lnTo>
                        <a:pt x="270" y="169"/>
                      </a:lnTo>
                      <a:lnTo>
                        <a:pt x="276" y="161"/>
                      </a:lnTo>
                      <a:lnTo>
                        <a:pt x="283" y="154"/>
                      </a:lnTo>
                      <a:lnTo>
                        <a:pt x="294" y="148"/>
                      </a:lnTo>
                      <a:lnTo>
                        <a:pt x="294" y="148"/>
                      </a:lnTo>
                      <a:lnTo>
                        <a:pt x="308" y="143"/>
                      </a:lnTo>
                      <a:lnTo>
                        <a:pt x="321" y="139"/>
                      </a:lnTo>
                      <a:lnTo>
                        <a:pt x="338" y="137"/>
                      </a:lnTo>
                      <a:lnTo>
                        <a:pt x="353" y="135"/>
                      </a:lnTo>
                      <a:lnTo>
                        <a:pt x="368" y="137"/>
                      </a:lnTo>
                      <a:lnTo>
                        <a:pt x="384" y="139"/>
                      </a:lnTo>
                      <a:lnTo>
                        <a:pt x="398" y="143"/>
                      </a:lnTo>
                      <a:lnTo>
                        <a:pt x="411" y="148"/>
                      </a:lnTo>
                      <a:lnTo>
                        <a:pt x="411" y="148"/>
                      </a:lnTo>
                      <a:lnTo>
                        <a:pt x="422" y="154"/>
                      </a:lnTo>
                      <a:lnTo>
                        <a:pt x="429" y="161"/>
                      </a:lnTo>
                      <a:lnTo>
                        <a:pt x="435" y="169"/>
                      </a:lnTo>
                      <a:lnTo>
                        <a:pt x="435" y="176"/>
                      </a:lnTo>
                      <a:lnTo>
                        <a:pt x="435" y="186"/>
                      </a:lnTo>
                      <a:lnTo>
                        <a:pt x="429" y="193"/>
                      </a:lnTo>
                      <a:lnTo>
                        <a:pt x="422" y="201"/>
                      </a:lnTo>
                      <a:lnTo>
                        <a:pt x="411" y="206"/>
                      </a:lnTo>
                      <a:lnTo>
                        <a:pt x="411" y="2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  <p:pic>
            <p:nvPicPr>
              <p:cNvPr id="176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59926"/>
              <a:stretch/>
            </p:blipFill>
            <p:spPr bwMode="auto">
              <a:xfrm rot="16200000">
                <a:off x="2208242" y="3363132"/>
                <a:ext cx="1055234" cy="71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12" name="모서리가 둥근 직사각형 111"/>
          <p:cNvSpPr/>
          <p:nvPr/>
        </p:nvSpPr>
        <p:spPr>
          <a:xfrm>
            <a:off x="476250" y="6067425"/>
            <a:ext cx="8172450" cy="4095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CB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수수 금지 </a:t>
            </a:r>
            <a:r>
              <a:rPr lang="ko-KR" altLang="en-US" spc="-15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금품등을</a:t>
            </a:r>
            <a:r>
              <a:rPr lang="ko-KR" altLang="en-US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lang="ko-KR" altLang="en-US" spc="-15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공직자등</a:t>
            </a:r>
            <a:r>
              <a:rPr lang="en-US" altLang="ko-KR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(</a:t>
            </a:r>
            <a:r>
              <a:rPr lang="ko-KR" altLang="en-US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또는 그 배우자</a:t>
            </a:r>
            <a:r>
              <a:rPr lang="en-US" altLang="ko-KR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)</a:t>
            </a:r>
            <a:r>
              <a:rPr lang="ko-KR" altLang="en-US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에게 </a:t>
            </a:r>
            <a:r>
              <a:rPr lang="ko-KR" altLang="en-US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제공한 자</a:t>
            </a:r>
            <a:r>
              <a:rPr lang="ko-KR" altLang="en-US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도 </a:t>
            </a:r>
            <a:r>
              <a:rPr lang="ko-KR" altLang="en-US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공직자등과 동일한 수준으로 제재</a:t>
            </a:r>
          </a:p>
        </p:txBody>
      </p:sp>
      <p:grpSp>
        <p:nvGrpSpPr>
          <p:cNvPr id="114" name="그룹 113"/>
          <p:cNvGrpSpPr/>
          <p:nvPr/>
        </p:nvGrpSpPr>
        <p:grpSpPr>
          <a:xfrm>
            <a:off x="7543800" y="209733"/>
            <a:ext cx="1076339" cy="558617"/>
            <a:chOff x="7543800" y="209733"/>
            <a:chExt cx="1076339" cy="558617"/>
          </a:xfrm>
        </p:grpSpPr>
        <p:grpSp>
          <p:nvGrpSpPr>
            <p:cNvPr id="115" name="그룹 10"/>
            <p:cNvGrpSpPr/>
            <p:nvPr/>
          </p:nvGrpSpPr>
          <p:grpSpPr>
            <a:xfrm>
              <a:off x="7790361" y="652511"/>
              <a:ext cx="742451" cy="115839"/>
              <a:chOff x="7874602" y="245414"/>
              <a:chExt cx="627655" cy="97928"/>
            </a:xfrm>
          </p:grpSpPr>
          <p:sp>
            <p:nvSpPr>
              <p:cNvPr id="125" name="Freeform 5"/>
              <p:cNvSpPr>
                <a:spLocks/>
              </p:cNvSpPr>
              <p:nvPr/>
            </p:nvSpPr>
            <p:spPr bwMode="auto">
              <a:xfrm>
                <a:off x="7874602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27" name="Freeform 5"/>
              <p:cNvSpPr>
                <a:spLocks/>
              </p:cNvSpPr>
              <p:nvPr/>
            </p:nvSpPr>
            <p:spPr bwMode="auto">
              <a:xfrm>
                <a:off x="8008746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28" name="Freeform 5"/>
              <p:cNvSpPr>
                <a:spLocks/>
              </p:cNvSpPr>
              <p:nvPr/>
            </p:nvSpPr>
            <p:spPr bwMode="auto">
              <a:xfrm>
                <a:off x="8142890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29" name="Freeform 5"/>
              <p:cNvSpPr>
                <a:spLocks/>
              </p:cNvSpPr>
              <p:nvPr/>
            </p:nvSpPr>
            <p:spPr bwMode="auto">
              <a:xfrm>
                <a:off x="8277034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30" name="Freeform 5"/>
              <p:cNvSpPr>
                <a:spLocks/>
              </p:cNvSpPr>
              <p:nvPr/>
            </p:nvSpPr>
            <p:spPr bwMode="auto">
              <a:xfrm>
                <a:off x="8411177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</p:grpSp>
        <p:grpSp>
          <p:nvGrpSpPr>
            <p:cNvPr id="116" name="그룹 11"/>
            <p:cNvGrpSpPr/>
            <p:nvPr/>
          </p:nvGrpSpPr>
          <p:grpSpPr>
            <a:xfrm>
              <a:off x="7543800" y="209733"/>
              <a:ext cx="1076339" cy="466725"/>
              <a:chOff x="7543800" y="501833"/>
              <a:chExt cx="1076339" cy="466725"/>
            </a:xfrm>
          </p:grpSpPr>
          <p:sp>
            <p:nvSpPr>
              <p:cNvPr id="117" name="TextBox 116"/>
              <p:cNvSpPr txBox="1"/>
              <p:nvPr/>
            </p:nvSpPr>
            <p:spPr>
              <a:xfrm>
                <a:off x="7543800" y="501833"/>
                <a:ext cx="1076339" cy="466725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r"/>
                <a:r>
                  <a:rPr lang="ko-KR" altLang="en-US" sz="1050" spc="-5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청탁금지법</a:t>
                </a:r>
                <a:r>
                  <a:rPr lang="en-US" altLang="ko-KR" sz="1100" spc="-5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/>
                </a:r>
                <a:br>
                  <a:rPr lang="en-US" altLang="ko-KR" sz="1100" spc="-5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</a:br>
                <a:r>
                  <a:rPr lang="ko-KR" altLang="en-US" sz="1100" spc="-5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주요내용</a:t>
                </a:r>
                <a:endParaRPr lang="ko-KR" altLang="en-US" sz="11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grpSp>
            <p:nvGrpSpPr>
              <p:cNvPr id="118" name="그룹 13"/>
              <p:cNvGrpSpPr/>
              <p:nvPr/>
            </p:nvGrpSpPr>
            <p:grpSpPr>
              <a:xfrm>
                <a:off x="7776211" y="542460"/>
                <a:ext cx="175978" cy="173830"/>
                <a:chOff x="3899707" y="2154288"/>
                <a:chExt cx="377224" cy="372618"/>
              </a:xfrm>
            </p:grpSpPr>
            <p:grpSp>
              <p:nvGrpSpPr>
                <p:cNvPr id="120" name="그룹 14"/>
                <p:cNvGrpSpPr/>
                <p:nvPr/>
              </p:nvGrpSpPr>
              <p:grpSpPr>
                <a:xfrm>
                  <a:off x="3899707" y="2154288"/>
                  <a:ext cx="377224" cy="372618"/>
                  <a:chOff x="4409144" y="2054269"/>
                  <a:chExt cx="1070339" cy="1057274"/>
                </a:xfrm>
              </p:grpSpPr>
              <p:sp>
                <p:nvSpPr>
                  <p:cNvPr id="123" name="Freeform 5"/>
                  <p:cNvSpPr>
                    <a:spLocks/>
                  </p:cNvSpPr>
                  <p:nvPr/>
                </p:nvSpPr>
                <p:spPr bwMode="auto">
                  <a:xfrm>
                    <a:off x="4925513" y="2054269"/>
                    <a:ext cx="553970" cy="595621"/>
                  </a:xfrm>
                  <a:custGeom>
                    <a:avLst/>
                    <a:gdLst>
                      <a:gd name="T0" fmla="*/ 97 w 280"/>
                      <a:gd name="T1" fmla="*/ 277 h 302"/>
                      <a:gd name="T2" fmla="*/ 6 w 280"/>
                      <a:gd name="T3" fmla="*/ 183 h 302"/>
                      <a:gd name="T4" fmla="*/ 19 w 280"/>
                      <a:gd name="T5" fmla="*/ 104 h 302"/>
                      <a:gd name="T6" fmla="*/ 91 w 280"/>
                      <a:gd name="T7" fmla="*/ 36 h 302"/>
                      <a:gd name="T8" fmla="*/ 262 w 280"/>
                      <a:gd name="T9" fmla="*/ 109 h 302"/>
                      <a:gd name="T10" fmla="*/ 261 w 280"/>
                      <a:gd name="T11" fmla="*/ 189 h 302"/>
                      <a:gd name="T12" fmla="*/ 259 w 280"/>
                      <a:gd name="T13" fmla="*/ 196 h 302"/>
                      <a:gd name="T14" fmla="*/ 264 w 280"/>
                      <a:gd name="T15" fmla="*/ 196 h 302"/>
                      <a:gd name="T16" fmla="*/ 174 w 280"/>
                      <a:gd name="T17" fmla="*/ 276 h 302"/>
                      <a:gd name="T18" fmla="*/ 153 w 280"/>
                      <a:gd name="T19" fmla="*/ 282 h 302"/>
                      <a:gd name="T20" fmla="*/ 119 w 280"/>
                      <a:gd name="T21" fmla="*/ 275 h 302"/>
                      <a:gd name="T22" fmla="*/ 97 w 280"/>
                      <a:gd name="T23" fmla="*/ 277 h 3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80" h="302">
                        <a:moveTo>
                          <a:pt x="97" y="277"/>
                        </a:moveTo>
                        <a:cubicBezTo>
                          <a:pt x="82" y="300"/>
                          <a:pt x="6" y="183"/>
                          <a:pt x="6" y="183"/>
                        </a:cubicBezTo>
                        <a:cubicBezTo>
                          <a:pt x="0" y="165"/>
                          <a:pt x="18" y="103"/>
                          <a:pt x="19" y="104"/>
                        </a:cubicBezTo>
                        <a:cubicBezTo>
                          <a:pt x="13" y="89"/>
                          <a:pt x="74" y="31"/>
                          <a:pt x="91" y="36"/>
                        </a:cubicBezTo>
                        <a:cubicBezTo>
                          <a:pt x="90" y="0"/>
                          <a:pt x="271" y="41"/>
                          <a:pt x="262" y="109"/>
                        </a:cubicBezTo>
                        <a:cubicBezTo>
                          <a:pt x="270" y="112"/>
                          <a:pt x="280" y="194"/>
                          <a:pt x="261" y="189"/>
                        </a:cubicBezTo>
                        <a:cubicBezTo>
                          <a:pt x="258" y="191"/>
                          <a:pt x="257" y="194"/>
                          <a:pt x="259" y="196"/>
                        </a:cubicBezTo>
                        <a:cubicBezTo>
                          <a:pt x="260" y="194"/>
                          <a:pt x="262" y="194"/>
                          <a:pt x="264" y="196"/>
                        </a:cubicBezTo>
                        <a:cubicBezTo>
                          <a:pt x="249" y="215"/>
                          <a:pt x="189" y="302"/>
                          <a:pt x="174" y="276"/>
                        </a:cubicBezTo>
                        <a:cubicBezTo>
                          <a:pt x="170" y="284"/>
                          <a:pt x="155" y="276"/>
                          <a:pt x="153" y="282"/>
                        </a:cubicBezTo>
                        <a:cubicBezTo>
                          <a:pt x="154" y="282"/>
                          <a:pt x="117" y="279"/>
                          <a:pt x="119" y="275"/>
                        </a:cubicBezTo>
                        <a:cubicBezTo>
                          <a:pt x="120" y="275"/>
                          <a:pt x="102" y="278"/>
                          <a:pt x="97" y="277"/>
                        </a:cubicBezTo>
                      </a:path>
                    </a:pathLst>
                  </a:custGeom>
                  <a:solidFill>
                    <a:srgbClr val="B2D234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  <p:sp>
                <p:nvSpPr>
                  <p:cNvPr id="124" name="Freeform 6"/>
                  <p:cNvSpPr>
                    <a:spLocks/>
                  </p:cNvSpPr>
                  <p:nvPr/>
                </p:nvSpPr>
                <p:spPr bwMode="auto">
                  <a:xfrm>
                    <a:off x="4409144" y="2102081"/>
                    <a:ext cx="1005113" cy="1009462"/>
                  </a:xfrm>
                  <a:custGeom>
                    <a:avLst/>
                    <a:gdLst>
                      <a:gd name="T0" fmla="*/ 140 w 389"/>
                      <a:gd name="T1" fmla="*/ 377 h 392"/>
                      <a:gd name="T2" fmla="*/ 24 w 389"/>
                      <a:gd name="T3" fmla="*/ 262 h 392"/>
                      <a:gd name="T4" fmla="*/ 22 w 389"/>
                      <a:gd name="T5" fmla="*/ 172 h 392"/>
                      <a:gd name="T6" fmla="*/ 76 w 389"/>
                      <a:gd name="T7" fmla="*/ 95 h 392"/>
                      <a:gd name="T8" fmla="*/ 164 w 389"/>
                      <a:gd name="T9" fmla="*/ 42 h 392"/>
                      <a:gd name="T10" fmla="*/ 175 w 389"/>
                      <a:gd name="T11" fmla="*/ 43 h 392"/>
                      <a:gd name="T12" fmla="*/ 179 w 389"/>
                      <a:gd name="T13" fmla="*/ 45 h 392"/>
                      <a:gd name="T14" fmla="*/ 180 w 389"/>
                      <a:gd name="T15" fmla="*/ 44 h 392"/>
                      <a:gd name="T16" fmla="*/ 328 w 389"/>
                      <a:gd name="T17" fmla="*/ 100 h 392"/>
                      <a:gd name="T18" fmla="*/ 359 w 389"/>
                      <a:gd name="T19" fmla="*/ 143 h 392"/>
                      <a:gd name="T20" fmla="*/ 362 w 389"/>
                      <a:gd name="T21" fmla="*/ 178 h 392"/>
                      <a:gd name="T22" fmla="*/ 358 w 389"/>
                      <a:gd name="T23" fmla="*/ 260 h 392"/>
                      <a:gd name="T24" fmla="*/ 355 w 389"/>
                      <a:gd name="T25" fmla="*/ 270 h 392"/>
                      <a:gd name="T26" fmla="*/ 362 w 389"/>
                      <a:gd name="T27" fmla="*/ 270 h 392"/>
                      <a:gd name="T28" fmla="*/ 362 w 389"/>
                      <a:gd name="T29" fmla="*/ 272 h 392"/>
                      <a:gd name="T30" fmla="*/ 314 w 389"/>
                      <a:gd name="T31" fmla="*/ 344 h 392"/>
                      <a:gd name="T32" fmla="*/ 313 w 389"/>
                      <a:gd name="T33" fmla="*/ 342 h 392"/>
                      <a:gd name="T34" fmla="*/ 300 w 389"/>
                      <a:gd name="T35" fmla="*/ 346 h 392"/>
                      <a:gd name="T36" fmla="*/ 281 w 389"/>
                      <a:gd name="T37" fmla="*/ 357 h 392"/>
                      <a:gd name="T38" fmla="*/ 242 w 389"/>
                      <a:gd name="T39" fmla="*/ 376 h 392"/>
                      <a:gd name="T40" fmla="*/ 234 w 389"/>
                      <a:gd name="T41" fmla="*/ 380 h 392"/>
                      <a:gd name="T42" fmla="*/ 213 w 389"/>
                      <a:gd name="T43" fmla="*/ 377 h 392"/>
                      <a:gd name="T44" fmla="*/ 169 w 389"/>
                      <a:gd name="T45" fmla="*/ 374 h 392"/>
                      <a:gd name="T46" fmla="*/ 160 w 389"/>
                      <a:gd name="T47" fmla="*/ 374 h 392"/>
                      <a:gd name="T48" fmla="*/ 140 w 389"/>
                      <a:gd name="T49" fmla="*/ 377 h 3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89" h="392">
                        <a:moveTo>
                          <a:pt x="140" y="377"/>
                        </a:moveTo>
                        <a:cubicBezTo>
                          <a:pt x="130" y="392"/>
                          <a:pt x="0" y="275"/>
                          <a:pt x="24" y="262"/>
                        </a:cubicBezTo>
                        <a:cubicBezTo>
                          <a:pt x="4" y="256"/>
                          <a:pt x="22" y="182"/>
                          <a:pt x="22" y="172"/>
                        </a:cubicBezTo>
                        <a:cubicBezTo>
                          <a:pt x="21" y="162"/>
                          <a:pt x="64" y="90"/>
                          <a:pt x="76" y="95"/>
                        </a:cubicBezTo>
                        <a:cubicBezTo>
                          <a:pt x="83" y="63"/>
                          <a:pt x="159" y="60"/>
                          <a:pt x="164" y="42"/>
                        </a:cubicBezTo>
                        <a:cubicBezTo>
                          <a:pt x="165" y="41"/>
                          <a:pt x="172" y="42"/>
                          <a:pt x="175" y="43"/>
                        </a:cubicBezTo>
                        <a:cubicBezTo>
                          <a:pt x="174" y="44"/>
                          <a:pt x="183" y="30"/>
                          <a:pt x="179" y="45"/>
                        </a:cubicBezTo>
                        <a:cubicBezTo>
                          <a:pt x="179" y="44"/>
                          <a:pt x="180" y="44"/>
                          <a:pt x="180" y="44"/>
                        </a:cubicBezTo>
                        <a:cubicBezTo>
                          <a:pt x="192" y="0"/>
                          <a:pt x="321" y="102"/>
                          <a:pt x="328" y="100"/>
                        </a:cubicBezTo>
                        <a:cubicBezTo>
                          <a:pt x="327" y="109"/>
                          <a:pt x="358" y="126"/>
                          <a:pt x="359" y="143"/>
                        </a:cubicBezTo>
                        <a:cubicBezTo>
                          <a:pt x="360" y="148"/>
                          <a:pt x="363" y="171"/>
                          <a:pt x="362" y="178"/>
                        </a:cubicBezTo>
                        <a:cubicBezTo>
                          <a:pt x="389" y="187"/>
                          <a:pt x="366" y="262"/>
                          <a:pt x="358" y="260"/>
                        </a:cubicBezTo>
                        <a:cubicBezTo>
                          <a:pt x="358" y="262"/>
                          <a:pt x="356" y="268"/>
                          <a:pt x="355" y="270"/>
                        </a:cubicBezTo>
                        <a:cubicBezTo>
                          <a:pt x="356" y="267"/>
                          <a:pt x="358" y="267"/>
                          <a:pt x="362" y="270"/>
                        </a:cubicBezTo>
                        <a:cubicBezTo>
                          <a:pt x="361" y="271"/>
                          <a:pt x="361" y="271"/>
                          <a:pt x="362" y="272"/>
                        </a:cubicBezTo>
                        <a:cubicBezTo>
                          <a:pt x="355" y="271"/>
                          <a:pt x="314" y="341"/>
                          <a:pt x="314" y="344"/>
                        </a:cubicBezTo>
                        <a:cubicBezTo>
                          <a:pt x="311" y="343"/>
                          <a:pt x="311" y="342"/>
                          <a:pt x="313" y="342"/>
                        </a:cubicBezTo>
                        <a:cubicBezTo>
                          <a:pt x="301" y="342"/>
                          <a:pt x="310" y="349"/>
                          <a:pt x="300" y="346"/>
                        </a:cubicBezTo>
                        <a:cubicBezTo>
                          <a:pt x="298" y="354"/>
                          <a:pt x="291" y="362"/>
                          <a:pt x="281" y="357"/>
                        </a:cubicBezTo>
                        <a:cubicBezTo>
                          <a:pt x="280" y="359"/>
                          <a:pt x="240" y="390"/>
                          <a:pt x="242" y="376"/>
                        </a:cubicBezTo>
                        <a:cubicBezTo>
                          <a:pt x="240" y="380"/>
                          <a:pt x="234" y="392"/>
                          <a:pt x="234" y="380"/>
                        </a:cubicBezTo>
                        <a:cubicBezTo>
                          <a:pt x="232" y="380"/>
                          <a:pt x="209" y="387"/>
                          <a:pt x="213" y="377"/>
                        </a:cubicBezTo>
                        <a:cubicBezTo>
                          <a:pt x="200" y="376"/>
                          <a:pt x="186" y="377"/>
                          <a:pt x="169" y="374"/>
                        </a:cubicBezTo>
                        <a:cubicBezTo>
                          <a:pt x="167" y="384"/>
                          <a:pt x="160" y="379"/>
                          <a:pt x="160" y="374"/>
                        </a:cubicBezTo>
                        <a:cubicBezTo>
                          <a:pt x="154" y="373"/>
                          <a:pt x="145" y="378"/>
                          <a:pt x="140" y="377"/>
                        </a:cubicBezTo>
                      </a:path>
                    </a:pathLst>
                  </a:custGeom>
                  <a:solidFill>
                    <a:srgbClr val="006CB6">
                      <a:alpha val="90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</p:grpSp>
            <p:sp>
              <p:nvSpPr>
                <p:cNvPr id="122" name="TextBox 121"/>
                <p:cNvSpPr txBox="1"/>
                <p:nvPr/>
              </p:nvSpPr>
              <p:spPr>
                <a:xfrm>
                  <a:off x="3981356" y="2276828"/>
                  <a:ext cx="174430" cy="18700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r>
                    <a:rPr lang="en-US" altLang="ko-KR" sz="600" spc="-10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ffectLst>
                        <a:outerShdw blurRad="127000" algn="ctr" rotWithShape="0">
                          <a:prstClr val="black">
                            <a:alpha val="25000"/>
                          </a:prstClr>
                        </a:outerShdw>
                      </a:effectLst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3</a:t>
                  </a:r>
                  <a:endParaRPr lang="ko-KR" altLang="en-US" sz="6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127000" algn="ctr" rotWithShape="0">
                        <a:prstClr val="black">
                          <a:alpha val="25000"/>
                        </a:prstClr>
                      </a:outerShdw>
                    </a:effectLst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="" xmlns:p14="http://schemas.microsoft.com/office/powerpoint/2010/main" val="23668072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1"/>
            <a:ext cx="9144000" cy="1125539"/>
          </a:xfrm>
          <a:prstGeom prst="rect">
            <a:avLst/>
          </a:prstGeom>
          <a:gradFill flip="none" rotWithShape="1">
            <a:gsLst>
              <a:gs pos="45000">
                <a:srgbClr val="FCB811"/>
              </a:gs>
              <a:gs pos="0">
                <a:srgbClr val="FCB811"/>
              </a:gs>
              <a:gs pos="100000">
                <a:srgbClr val="D3980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0" y="0"/>
            <a:ext cx="9144000" cy="202223"/>
            <a:chOff x="0" y="0"/>
            <a:chExt cx="9144000" cy="279400"/>
          </a:xfrm>
        </p:grpSpPr>
        <p:sp>
          <p:nvSpPr>
            <p:cNvPr id="4" name="자유형 3"/>
            <p:cNvSpPr/>
            <p:nvPr/>
          </p:nvSpPr>
          <p:spPr>
            <a:xfrm rot="10800000">
              <a:off x="0" y="0"/>
              <a:ext cx="9144000" cy="2794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FCB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자유형 4"/>
            <p:cNvSpPr/>
            <p:nvPr/>
          </p:nvSpPr>
          <p:spPr>
            <a:xfrm rot="10800000" flipH="1">
              <a:off x="0" y="0"/>
              <a:ext cx="9144000" cy="1905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789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68339" y="400051"/>
            <a:ext cx="2246312" cy="654049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r>
              <a:rPr lang="ko-KR" altLang="en-US" sz="2800" spc="-25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5C46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금품등</a:t>
            </a:r>
            <a:r>
              <a:rPr lang="ko-KR" altLang="en-US" sz="2800" spc="-2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5C46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수수 금지</a:t>
            </a:r>
            <a:endParaRPr lang="ko-KR" altLang="en-US" sz="2800" spc="-2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5C460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11188" y="511839"/>
            <a:ext cx="0" cy="144721"/>
            <a:chOff x="516732" y="651669"/>
            <a:chExt cx="0" cy="256381"/>
          </a:xfrm>
        </p:grpSpPr>
        <p:cxnSp>
          <p:nvCxnSpPr>
            <p:cNvPr id="8" name="직선 연결선 7"/>
            <p:cNvCxnSpPr/>
            <p:nvPr/>
          </p:nvCxnSpPr>
          <p:spPr>
            <a:xfrm flipV="1">
              <a:off x="516732" y="651669"/>
              <a:ext cx="0" cy="130175"/>
            </a:xfrm>
            <a:prstGeom prst="line">
              <a:avLst/>
            </a:prstGeom>
            <a:ln w="69850">
              <a:solidFill>
                <a:srgbClr val="789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 flipV="1">
              <a:off x="516732" y="777875"/>
              <a:ext cx="0" cy="130175"/>
            </a:xfrm>
            <a:prstGeom prst="line">
              <a:avLst/>
            </a:prstGeom>
            <a:ln w="69850">
              <a:solidFill>
                <a:srgbClr val="B2D2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모서리가 둥근 직사각형 116"/>
          <p:cNvSpPr/>
          <p:nvPr/>
        </p:nvSpPr>
        <p:spPr>
          <a:xfrm>
            <a:off x="754063" y="2128611"/>
            <a:ext cx="7632000" cy="4140000"/>
          </a:xfrm>
          <a:prstGeom prst="roundRect">
            <a:avLst>
              <a:gd name="adj" fmla="val 5405"/>
            </a:avLst>
          </a:prstGeom>
          <a:solidFill>
            <a:schemeClr val="bg1"/>
          </a:solidFill>
          <a:ln w="76200">
            <a:solidFill>
              <a:srgbClr val="CB94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4" name="그룹 117"/>
          <p:cNvGrpSpPr/>
          <p:nvPr/>
        </p:nvGrpSpPr>
        <p:grpSpPr>
          <a:xfrm>
            <a:off x="611188" y="1376363"/>
            <a:ext cx="2928413" cy="342899"/>
            <a:chOff x="2507203" y="1777635"/>
            <a:chExt cx="2928413" cy="342899"/>
          </a:xfrm>
        </p:grpSpPr>
        <p:sp>
          <p:nvSpPr>
            <p:cNvPr id="119" name="TextBox 118"/>
            <p:cNvSpPr txBox="1"/>
            <p:nvPr/>
          </p:nvSpPr>
          <p:spPr>
            <a:xfrm>
              <a:off x="2821534" y="1777635"/>
              <a:ext cx="2614082" cy="342899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en-US" altLang="ko-KR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‘</a:t>
              </a:r>
              <a:r>
                <a:rPr lang="ko-KR" altLang="en-US" spc="-150" dirty="0" err="1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금품등</a:t>
              </a:r>
              <a:r>
                <a:rPr lang="en-US" altLang="ko-KR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’</a:t>
              </a:r>
              <a:r>
                <a:rPr lang="ko-KR" altLang="en-US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의 정의</a:t>
              </a:r>
              <a:endParaRPr lang="ko-KR" altLang="en-US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grpSp>
          <p:nvGrpSpPr>
            <p:cNvPr id="25" name="그룹 37"/>
            <p:cNvGrpSpPr/>
            <p:nvPr/>
          </p:nvGrpSpPr>
          <p:grpSpPr>
            <a:xfrm>
              <a:off x="2507203" y="1782397"/>
              <a:ext cx="289995" cy="243919"/>
              <a:chOff x="1717675" y="1401237"/>
              <a:chExt cx="353440" cy="297284"/>
            </a:xfrm>
          </p:grpSpPr>
          <p:sp>
            <p:nvSpPr>
              <p:cNvPr id="121" name="Freeform 5"/>
              <p:cNvSpPr>
                <a:spLocks/>
              </p:cNvSpPr>
              <p:nvPr/>
            </p:nvSpPr>
            <p:spPr bwMode="auto">
              <a:xfrm>
                <a:off x="1909761" y="1401237"/>
                <a:ext cx="161354" cy="173485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rgbClr val="FCB8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122" name="Freeform 6"/>
              <p:cNvSpPr>
                <a:spLocks/>
              </p:cNvSpPr>
              <p:nvPr/>
            </p:nvSpPr>
            <p:spPr bwMode="auto">
              <a:xfrm>
                <a:off x="1717675" y="1404498"/>
                <a:ext cx="292757" cy="294023"/>
              </a:xfrm>
              <a:custGeom>
                <a:avLst/>
                <a:gdLst>
                  <a:gd name="T0" fmla="*/ 140 w 389"/>
                  <a:gd name="T1" fmla="*/ 377 h 392"/>
                  <a:gd name="T2" fmla="*/ 24 w 389"/>
                  <a:gd name="T3" fmla="*/ 262 h 392"/>
                  <a:gd name="T4" fmla="*/ 22 w 389"/>
                  <a:gd name="T5" fmla="*/ 172 h 392"/>
                  <a:gd name="T6" fmla="*/ 76 w 389"/>
                  <a:gd name="T7" fmla="*/ 95 h 392"/>
                  <a:gd name="T8" fmla="*/ 164 w 389"/>
                  <a:gd name="T9" fmla="*/ 42 h 392"/>
                  <a:gd name="T10" fmla="*/ 175 w 389"/>
                  <a:gd name="T11" fmla="*/ 43 h 392"/>
                  <a:gd name="T12" fmla="*/ 179 w 389"/>
                  <a:gd name="T13" fmla="*/ 45 h 392"/>
                  <a:gd name="T14" fmla="*/ 180 w 389"/>
                  <a:gd name="T15" fmla="*/ 44 h 392"/>
                  <a:gd name="T16" fmla="*/ 328 w 389"/>
                  <a:gd name="T17" fmla="*/ 100 h 392"/>
                  <a:gd name="T18" fmla="*/ 359 w 389"/>
                  <a:gd name="T19" fmla="*/ 143 h 392"/>
                  <a:gd name="T20" fmla="*/ 362 w 389"/>
                  <a:gd name="T21" fmla="*/ 178 h 392"/>
                  <a:gd name="T22" fmla="*/ 358 w 389"/>
                  <a:gd name="T23" fmla="*/ 260 h 392"/>
                  <a:gd name="T24" fmla="*/ 355 w 389"/>
                  <a:gd name="T25" fmla="*/ 270 h 392"/>
                  <a:gd name="T26" fmla="*/ 362 w 389"/>
                  <a:gd name="T27" fmla="*/ 270 h 392"/>
                  <a:gd name="T28" fmla="*/ 362 w 389"/>
                  <a:gd name="T29" fmla="*/ 272 h 392"/>
                  <a:gd name="T30" fmla="*/ 314 w 389"/>
                  <a:gd name="T31" fmla="*/ 344 h 392"/>
                  <a:gd name="T32" fmla="*/ 313 w 389"/>
                  <a:gd name="T33" fmla="*/ 342 h 392"/>
                  <a:gd name="T34" fmla="*/ 300 w 389"/>
                  <a:gd name="T35" fmla="*/ 346 h 392"/>
                  <a:gd name="T36" fmla="*/ 281 w 389"/>
                  <a:gd name="T37" fmla="*/ 357 h 392"/>
                  <a:gd name="T38" fmla="*/ 242 w 389"/>
                  <a:gd name="T39" fmla="*/ 376 h 392"/>
                  <a:gd name="T40" fmla="*/ 234 w 389"/>
                  <a:gd name="T41" fmla="*/ 380 h 392"/>
                  <a:gd name="T42" fmla="*/ 213 w 389"/>
                  <a:gd name="T43" fmla="*/ 377 h 392"/>
                  <a:gd name="T44" fmla="*/ 169 w 389"/>
                  <a:gd name="T45" fmla="*/ 374 h 392"/>
                  <a:gd name="T46" fmla="*/ 160 w 389"/>
                  <a:gd name="T47" fmla="*/ 374 h 392"/>
                  <a:gd name="T48" fmla="*/ 140 w 389"/>
                  <a:gd name="T49" fmla="*/ 37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9" h="392">
                    <a:moveTo>
                      <a:pt x="140" y="377"/>
                    </a:moveTo>
                    <a:cubicBezTo>
                      <a:pt x="130" y="392"/>
                      <a:pt x="0" y="275"/>
                      <a:pt x="24" y="262"/>
                    </a:cubicBezTo>
                    <a:cubicBezTo>
                      <a:pt x="4" y="256"/>
                      <a:pt x="22" y="182"/>
                      <a:pt x="22" y="172"/>
                    </a:cubicBezTo>
                    <a:cubicBezTo>
                      <a:pt x="21" y="162"/>
                      <a:pt x="64" y="90"/>
                      <a:pt x="76" y="95"/>
                    </a:cubicBezTo>
                    <a:cubicBezTo>
                      <a:pt x="83" y="63"/>
                      <a:pt x="159" y="60"/>
                      <a:pt x="164" y="42"/>
                    </a:cubicBezTo>
                    <a:cubicBezTo>
                      <a:pt x="165" y="41"/>
                      <a:pt x="172" y="42"/>
                      <a:pt x="175" y="43"/>
                    </a:cubicBezTo>
                    <a:cubicBezTo>
                      <a:pt x="174" y="44"/>
                      <a:pt x="183" y="30"/>
                      <a:pt x="179" y="45"/>
                    </a:cubicBezTo>
                    <a:cubicBezTo>
                      <a:pt x="179" y="44"/>
                      <a:pt x="180" y="44"/>
                      <a:pt x="180" y="44"/>
                    </a:cubicBezTo>
                    <a:cubicBezTo>
                      <a:pt x="192" y="0"/>
                      <a:pt x="321" y="102"/>
                      <a:pt x="328" y="100"/>
                    </a:cubicBezTo>
                    <a:cubicBezTo>
                      <a:pt x="327" y="109"/>
                      <a:pt x="358" y="126"/>
                      <a:pt x="359" y="143"/>
                    </a:cubicBezTo>
                    <a:cubicBezTo>
                      <a:pt x="360" y="148"/>
                      <a:pt x="363" y="171"/>
                      <a:pt x="362" y="178"/>
                    </a:cubicBezTo>
                    <a:cubicBezTo>
                      <a:pt x="389" y="187"/>
                      <a:pt x="366" y="262"/>
                      <a:pt x="358" y="260"/>
                    </a:cubicBezTo>
                    <a:cubicBezTo>
                      <a:pt x="358" y="262"/>
                      <a:pt x="356" y="268"/>
                      <a:pt x="355" y="270"/>
                    </a:cubicBezTo>
                    <a:cubicBezTo>
                      <a:pt x="356" y="267"/>
                      <a:pt x="358" y="267"/>
                      <a:pt x="362" y="270"/>
                    </a:cubicBezTo>
                    <a:cubicBezTo>
                      <a:pt x="361" y="271"/>
                      <a:pt x="361" y="271"/>
                      <a:pt x="362" y="272"/>
                    </a:cubicBezTo>
                    <a:cubicBezTo>
                      <a:pt x="355" y="271"/>
                      <a:pt x="314" y="341"/>
                      <a:pt x="314" y="344"/>
                    </a:cubicBezTo>
                    <a:cubicBezTo>
                      <a:pt x="311" y="343"/>
                      <a:pt x="311" y="342"/>
                      <a:pt x="313" y="342"/>
                    </a:cubicBezTo>
                    <a:cubicBezTo>
                      <a:pt x="301" y="342"/>
                      <a:pt x="310" y="349"/>
                      <a:pt x="300" y="346"/>
                    </a:cubicBezTo>
                    <a:cubicBezTo>
                      <a:pt x="298" y="354"/>
                      <a:pt x="291" y="362"/>
                      <a:pt x="281" y="357"/>
                    </a:cubicBezTo>
                    <a:cubicBezTo>
                      <a:pt x="280" y="359"/>
                      <a:pt x="240" y="390"/>
                      <a:pt x="242" y="376"/>
                    </a:cubicBezTo>
                    <a:cubicBezTo>
                      <a:pt x="240" y="380"/>
                      <a:pt x="234" y="392"/>
                      <a:pt x="234" y="380"/>
                    </a:cubicBezTo>
                    <a:cubicBezTo>
                      <a:pt x="232" y="380"/>
                      <a:pt x="209" y="387"/>
                      <a:pt x="213" y="377"/>
                    </a:cubicBezTo>
                    <a:cubicBezTo>
                      <a:pt x="200" y="376"/>
                      <a:pt x="186" y="377"/>
                      <a:pt x="169" y="374"/>
                    </a:cubicBezTo>
                    <a:cubicBezTo>
                      <a:pt x="167" y="384"/>
                      <a:pt x="160" y="379"/>
                      <a:pt x="160" y="374"/>
                    </a:cubicBezTo>
                    <a:cubicBezTo>
                      <a:pt x="154" y="373"/>
                      <a:pt x="145" y="378"/>
                      <a:pt x="140" y="377"/>
                    </a:cubicBezTo>
                  </a:path>
                </a:pathLst>
              </a:custGeom>
              <a:solidFill>
                <a:srgbClr val="789020">
                  <a:alpha val="9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</p:grpSp>
      </p:grpSp>
      <p:sp>
        <p:nvSpPr>
          <p:cNvPr id="126" name="TextBox 125"/>
          <p:cNvSpPr txBox="1"/>
          <p:nvPr/>
        </p:nvSpPr>
        <p:spPr>
          <a:xfrm>
            <a:off x="970291" y="2317644"/>
            <a:ext cx="7200000" cy="1152000"/>
          </a:xfrm>
          <a:prstGeom prst="rect">
            <a:avLst/>
          </a:prstGeom>
          <a:noFill/>
          <a:ln w="25400">
            <a:solidFill>
              <a:srgbClr val="CB940E"/>
            </a:solidFill>
          </a:ln>
        </p:spPr>
        <p:txBody>
          <a:bodyPr wrap="none" rtlCol="0" anchor="ctr">
            <a:noAutofit/>
          </a:bodyPr>
          <a:lstStyle/>
          <a:p>
            <a:pPr marL="182563">
              <a:lnSpc>
                <a:spcPct val="120000"/>
              </a:lnSpc>
              <a:spcAft>
                <a:spcPts val="1200"/>
              </a:spcAft>
            </a:pPr>
            <a:r>
              <a:rPr lang="ko-KR" altLang="en-US" sz="16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금전</a:t>
            </a:r>
            <a:r>
              <a:rPr lang="en-US" altLang="ko-KR" sz="16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sz="16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유가증권</a:t>
            </a:r>
            <a:r>
              <a:rPr lang="en-US" altLang="ko-KR" sz="16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sz="16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부동산</a:t>
            </a:r>
            <a:r>
              <a:rPr lang="en-US" altLang="ko-KR" sz="16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sz="16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물품</a:t>
            </a:r>
            <a:r>
              <a:rPr lang="en-US" altLang="ko-KR" sz="16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sz="16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숙박권</a:t>
            </a:r>
            <a:r>
              <a:rPr lang="en-US" altLang="ko-KR" sz="16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sz="16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회원권</a:t>
            </a:r>
            <a:r>
              <a:rPr lang="en-US" altLang="ko-KR" sz="16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sz="16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입장권</a:t>
            </a:r>
            <a:r>
              <a:rPr lang="en-US" altLang="ko-KR" sz="16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sz="16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할인권</a:t>
            </a:r>
            <a:r>
              <a:rPr lang="en-US" altLang="ko-KR" sz="16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sz="16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초대권</a:t>
            </a:r>
            <a:r>
              <a:rPr lang="en-US" altLang="ko-KR" sz="16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</a:t>
            </a:r>
            <a:r>
              <a:rPr lang="en-US" altLang="ko-KR" sz="16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/>
            </a:r>
            <a:br>
              <a:rPr lang="en-US" altLang="ko-KR" sz="16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6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관람권</a:t>
            </a:r>
            <a:r>
              <a:rPr lang="en-US" altLang="ko-KR" sz="16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, </a:t>
            </a:r>
            <a:r>
              <a:rPr lang="ko-KR" altLang="en-US" sz="16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부동산 등의 사용권 등 </a:t>
            </a:r>
            <a:r>
              <a:rPr lang="ko-KR" altLang="en-US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232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일체의 재산적 이익</a:t>
            </a:r>
            <a:endParaRPr lang="ko-KR" altLang="en-US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2320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970291" y="4932640"/>
            <a:ext cx="7200000" cy="1152000"/>
          </a:xfrm>
          <a:prstGeom prst="rect">
            <a:avLst/>
          </a:prstGeom>
          <a:noFill/>
          <a:ln w="25400">
            <a:solidFill>
              <a:srgbClr val="CB940E"/>
            </a:solidFill>
          </a:ln>
        </p:spPr>
        <p:txBody>
          <a:bodyPr wrap="none" rtlCol="0" anchor="ctr">
            <a:noAutofit/>
          </a:bodyPr>
          <a:lstStyle/>
          <a:p>
            <a:pPr marL="182563">
              <a:lnSpc>
                <a:spcPct val="120000"/>
              </a:lnSpc>
              <a:spcAft>
                <a:spcPts val="1200"/>
              </a:spcAft>
            </a:pPr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채무 </a:t>
            </a:r>
            <a:r>
              <a:rPr lang="ko-KR" altLang="en-US" sz="16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면제</a:t>
            </a:r>
            <a:r>
              <a:rPr lang="en-US" altLang="ko-KR" sz="16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sz="16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취업 제공</a:t>
            </a:r>
            <a:r>
              <a:rPr lang="en-US" altLang="ko-KR" sz="16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 </a:t>
            </a:r>
            <a:r>
              <a:rPr lang="ko-KR" altLang="en-US" sz="16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이권</a:t>
            </a:r>
            <a:r>
              <a:rPr lang="en-US" altLang="ko-KR" sz="16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(</a:t>
            </a:r>
            <a:r>
              <a:rPr lang="ko-KR" altLang="en-US" sz="1600" spc="-8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利權</a:t>
            </a:r>
            <a:r>
              <a:rPr lang="en-US" altLang="ko-KR" sz="16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) </a:t>
            </a:r>
            <a:r>
              <a:rPr lang="ko-KR" altLang="en-US" sz="16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부여 등 그 밖의 </a:t>
            </a:r>
            <a:r>
              <a:rPr lang="ko-KR" altLang="en-US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232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유형</a:t>
            </a:r>
            <a:r>
              <a:rPr lang="en-US" altLang="ko-KR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232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·</a:t>
            </a:r>
            <a:r>
              <a:rPr lang="ko-KR" altLang="en-US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232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무형의</a:t>
            </a:r>
            <a:r>
              <a:rPr lang="en-US" altLang="ko-KR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232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232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경제적 이익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970291" y="3625142"/>
            <a:ext cx="7200000" cy="1152000"/>
          </a:xfrm>
          <a:prstGeom prst="rect">
            <a:avLst/>
          </a:prstGeom>
          <a:noFill/>
          <a:ln w="25400">
            <a:solidFill>
              <a:srgbClr val="CB940E"/>
            </a:solidFill>
          </a:ln>
        </p:spPr>
        <p:txBody>
          <a:bodyPr wrap="none" rtlCol="0" anchor="ctr">
            <a:noAutofit/>
          </a:bodyPr>
          <a:lstStyle/>
          <a:p>
            <a:pPr marL="182563">
              <a:lnSpc>
                <a:spcPct val="120000"/>
              </a:lnSpc>
              <a:spcAft>
                <a:spcPts val="1200"/>
              </a:spcAft>
            </a:pPr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음식물</a:t>
            </a:r>
            <a:r>
              <a:rPr lang="en-US" altLang="ko-KR" sz="16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·</a:t>
            </a:r>
            <a:r>
              <a:rPr lang="ko-KR" altLang="en-US" sz="16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주류</a:t>
            </a:r>
            <a:r>
              <a:rPr lang="en-US" altLang="ko-KR" sz="16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·</a:t>
            </a:r>
            <a:r>
              <a:rPr lang="ko-KR" altLang="en-US" sz="16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골프 등의 </a:t>
            </a:r>
            <a:r>
              <a:rPr lang="ko-KR" altLang="en-US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232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접대</a:t>
            </a:r>
            <a:r>
              <a:rPr lang="en-US" altLang="ko-KR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232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·</a:t>
            </a:r>
            <a:r>
              <a:rPr lang="ko-KR" altLang="en-US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232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향응</a:t>
            </a:r>
            <a:r>
              <a:rPr lang="ko-KR" altLang="en-US" sz="16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또는 교통</a:t>
            </a:r>
            <a:r>
              <a:rPr lang="en-US" altLang="ko-KR" sz="16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·</a:t>
            </a:r>
            <a:r>
              <a:rPr lang="ko-KR" altLang="en-US" sz="16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숙박 등의 </a:t>
            </a:r>
            <a:r>
              <a:rPr lang="ko-KR" altLang="en-US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232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편의 제공 </a:t>
            </a:r>
            <a:endParaRPr lang="ko-KR" altLang="en-US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2320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66" name="Freeform 9"/>
          <p:cNvSpPr>
            <a:spLocks noEditPoints="1"/>
          </p:cNvSpPr>
          <p:nvPr/>
        </p:nvSpPr>
        <p:spPr bwMode="auto">
          <a:xfrm flipH="1">
            <a:off x="6924675" y="3838575"/>
            <a:ext cx="1021697" cy="941388"/>
          </a:xfrm>
          <a:custGeom>
            <a:avLst/>
            <a:gdLst>
              <a:gd name="T0" fmla="*/ 1590 w 1965"/>
              <a:gd name="T1" fmla="*/ 674 h 1865"/>
              <a:gd name="T2" fmla="*/ 1283 w 1965"/>
              <a:gd name="T3" fmla="*/ 590 h 1865"/>
              <a:gd name="T4" fmla="*/ 790 w 1965"/>
              <a:gd name="T5" fmla="*/ 75 h 1865"/>
              <a:gd name="T6" fmla="*/ 743 w 1965"/>
              <a:gd name="T7" fmla="*/ 4 h 1865"/>
              <a:gd name="T8" fmla="*/ 13 w 1965"/>
              <a:gd name="T9" fmla="*/ 39 h 1865"/>
              <a:gd name="T10" fmla="*/ 1965 w 1965"/>
              <a:gd name="T11" fmla="*/ 1013 h 1865"/>
              <a:gd name="T12" fmla="*/ 187 w 1965"/>
              <a:gd name="T13" fmla="*/ 1333 h 1865"/>
              <a:gd name="T14" fmla="*/ 75 w 1965"/>
              <a:gd name="T15" fmla="*/ 1355 h 1865"/>
              <a:gd name="T16" fmla="*/ 54 w 1965"/>
              <a:gd name="T17" fmla="*/ 1157 h 1865"/>
              <a:gd name="T18" fmla="*/ 174 w 1965"/>
              <a:gd name="T19" fmla="*/ 1140 h 1865"/>
              <a:gd name="T20" fmla="*/ 185 w 1965"/>
              <a:gd name="T21" fmla="*/ 1073 h 1865"/>
              <a:gd name="T22" fmla="*/ 63 w 1965"/>
              <a:gd name="T23" fmla="*/ 1082 h 1865"/>
              <a:gd name="T24" fmla="*/ 60 w 1965"/>
              <a:gd name="T25" fmla="*/ 877 h 1865"/>
              <a:gd name="T26" fmla="*/ 183 w 1965"/>
              <a:gd name="T27" fmla="*/ 880 h 1865"/>
              <a:gd name="T28" fmla="*/ 177 w 1965"/>
              <a:gd name="T29" fmla="*/ 814 h 1865"/>
              <a:gd name="T30" fmla="*/ 55 w 1965"/>
              <a:gd name="T31" fmla="*/ 804 h 1865"/>
              <a:gd name="T32" fmla="*/ 71 w 1965"/>
              <a:gd name="T33" fmla="*/ 601 h 1865"/>
              <a:gd name="T34" fmla="*/ 187 w 1965"/>
              <a:gd name="T35" fmla="*/ 624 h 1865"/>
              <a:gd name="T36" fmla="*/ 164 w 1965"/>
              <a:gd name="T37" fmla="*/ 549 h 1865"/>
              <a:gd name="T38" fmla="*/ 54 w 1965"/>
              <a:gd name="T39" fmla="*/ 355 h 1865"/>
              <a:gd name="T40" fmla="*/ 164 w 1965"/>
              <a:gd name="T41" fmla="*/ 332 h 1865"/>
              <a:gd name="T42" fmla="*/ 187 w 1965"/>
              <a:gd name="T43" fmla="*/ 257 h 1865"/>
              <a:gd name="T44" fmla="*/ 71 w 1965"/>
              <a:gd name="T45" fmla="*/ 280 h 1865"/>
              <a:gd name="T46" fmla="*/ 55 w 1965"/>
              <a:gd name="T47" fmla="*/ 78 h 1865"/>
              <a:gd name="T48" fmla="*/ 177 w 1965"/>
              <a:gd name="T49" fmla="*/ 67 h 1865"/>
              <a:gd name="T50" fmla="*/ 366 w 1965"/>
              <a:gd name="T51" fmla="*/ 1345 h 1865"/>
              <a:gd name="T52" fmla="*/ 243 w 1965"/>
              <a:gd name="T53" fmla="*/ 1349 h 1865"/>
              <a:gd name="T54" fmla="*/ 246 w 1965"/>
              <a:gd name="T55" fmla="*/ 1142 h 1865"/>
              <a:gd name="T56" fmla="*/ 368 w 1965"/>
              <a:gd name="T57" fmla="*/ 1153 h 1865"/>
              <a:gd name="T58" fmla="*/ 357 w 1965"/>
              <a:gd name="T59" fmla="*/ 1086 h 1865"/>
              <a:gd name="T60" fmla="*/ 237 w 1965"/>
              <a:gd name="T61" fmla="*/ 1068 h 1865"/>
              <a:gd name="T62" fmla="*/ 259 w 1965"/>
              <a:gd name="T63" fmla="*/ 869 h 1865"/>
              <a:gd name="T64" fmla="*/ 370 w 1965"/>
              <a:gd name="T65" fmla="*/ 1064 h 1865"/>
              <a:gd name="T66" fmla="*/ 259 w 1965"/>
              <a:gd name="T67" fmla="*/ 818 h 1865"/>
              <a:gd name="T68" fmla="*/ 237 w 1965"/>
              <a:gd name="T69" fmla="*/ 624 h 1865"/>
              <a:gd name="T70" fmla="*/ 353 w 1965"/>
              <a:gd name="T71" fmla="*/ 601 h 1865"/>
              <a:gd name="T72" fmla="*/ 370 w 1965"/>
              <a:gd name="T73" fmla="*/ 530 h 1865"/>
              <a:gd name="T74" fmla="*/ 250 w 1965"/>
              <a:gd name="T75" fmla="*/ 548 h 1865"/>
              <a:gd name="T76" fmla="*/ 240 w 1965"/>
              <a:gd name="T77" fmla="*/ 342 h 1865"/>
              <a:gd name="T78" fmla="*/ 364 w 1965"/>
              <a:gd name="T79" fmla="*/ 338 h 1865"/>
              <a:gd name="T80" fmla="*/ 364 w 1965"/>
              <a:gd name="T81" fmla="*/ 274 h 1865"/>
              <a:gd name="T82" fmla="*/ 240 w 1965"/>
              <a:gd name="T83" fmla="*/ 270 h 1865"/>
              <a:gd name="T84" fmla="*/ 250 w 1965"/>
              <a:gd name="T85" fmla="*/ 65 h 1865"/>
              <a:gd name="T86" fmla="*/ 370 w 1965"/>
              <a:gd name="T87" fmla="*/ 82 h 1865"/>
              <a:gd name="T88" fmla="*/ 621 w 1965"/>
              <a:gd name="T89" fmla="*/ 63 h 1865"/>
              <a:gd name="T90" fmla="*/ 736 w 1965"/>
              <a:gd name="T91" fmla="*/ 86 h 1865"/>
              <a:gd name="T92" fmla="*/ 626 w 1965"/>
              <a:gd name="T93" fmla="*/ 280 h 1865"/>
              <a:gd name="T94" fmla="*/ 603 w 1965"/>
              <a:gd name="T95" fmla="*/ 355 h 1865"/>
              <a:gd name="T96" fmla="*/ 715 w 1965"/>
              <a:gd name="T97" fmla="*/ 332 h 1865"/>
              <a:gd name="T98" fmla="*/ 736 w 1965"/>
              <a:gd name="T99" fmla="*/ 530 h 1865"/>
              <a:gd name="T100" fmla="*/ 616 w 1965"/>
              <a:gd name="T101" fmla="*/ 548 h 1865"/>
              <a:gd name="T102" fmla="*/ 422 w 1965"/>
              <a:gd name="T103" fmla="*/ 78 h 1865"/>
              <a:gd name="T104" fmla="*/ 544 w 1965"/>
              <a:gd name="T105" fmla="*/ 67 h 1865"/>
              <a:gd name="T106" fmla="*/ 547 w 1965"/>
              <a:gd name="T107" fmla="*/ 274 h 1865"/>
              <a:gd name="T108" fmla="*/ 424 w 1965"/>
              <a:gd name="T109" fmla="*/ 270 h 1865"/>
              <a:gd name="T110" fmla="*/ 429 w 1965"/>
              <a:gd name="T111" fmla="*/ 336 h 1865"/>
              <a:gd name="T112" fmla="*/ 551 w 1965"/>
              <a:gd name="T113" fmla="*/ 346 h 1865"/>
              <a:gd name="T114" fmla="*/ 536 w 1965"/>
              <a:gd name="T115" fmla="*/ 549 h 1865"/>
              <a:gd name="T116" fmla="*/ 420 w 1965"/>
              <a:gd name="T117" fmla="*/ 526 h 1865"/>
              <a:gd name="T118" fmla="*/ 1825 w 1965"/>
              <a:gd name="T119" fmla="*/ 1335 h 1865"/>
              <a:gd name="T120" fmla="*/ 1681 w 1965"/>
              <a:gd name="T121" fmla="*/ 1096 h 1865"/>
              <a:gd name="T122" fmla="*/ 1825 w 1965"/>
              <a:gd name="T123" fmla="*/ 1067 h 1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5" h="1865">
                <a:moveTo>
                  <a:pt x="1931" y="930"/>
                </a:moveTo>
                <a:lnTo>
                  <a:pt x="1931" y="930"/>
                </a:lnTo>
                <a:lnTo>
                  <a:pt x="1788" y="820"/>
                </a:lnTo>
                <a:lnTo>
                  <a:pt x="1684" y="738"/>
                </a:lnTo>
                <a:lnTo>
                  <a:pt x="1620" y="687"/>
                </a:lnTo>
                <a:lnTo>
                  <a:pt x="1620" y="687"/>
                </a:lnTo>
                <a:lnTo>
                  <a:pt x="1613" y="682"/>
                </a:lnTo>
                <a:lnTo>
                  <a:pt x="1607" y="679"/>
                </a:lnTo>
                <a:lnTo>
                  <a:pt x="1601" y="676"/>
                </a:lnTo>
                <a:lnTo>
                  <a:pt x="1595" y="675"/>
                </a:lnTo>
                <a:lnTo>
                  <a:pt x="1590" y="674"/>
                </a:lnTo>
                <a:lnTo>
                  <a:pt x="1584" y="674"/>
                </a:lnTo>
                <a:lnTo>
                  <a:pt x="1574" y="676"/>
                </a:lnTo>
                <a:lnTo>
                  <a:pt x="1567" y="679"/>
                </a:lnTo>
                <a:lnTo>
                  <a:pt x="1561" y="683"/>
                </a:lnTo>
                <a:lnTo>
                  <a:pt x="1554" y="687"/>
                </a:lnTo>
                <a:lnTo>
                  <a:pt x="1289" y="870"/>
                </a:lnTo>
                <a:lnTo>
                  <a:pt x="1289" y="616"/>
                </a:lnTo>
                <a:lnTo>
                  <a:pt x="1289" y="616"/>
                </a:lnTo>
                <a:lnTo>
                  <a:pt x="1289" y="608"/>
                </a:lnTo>
                <a:lnTo>
                  <a:pt x="1288" y="600"/>
                </a:lnTo>
                <a:lnTo>
                  <a:pt x="1283" y="590"/>
                </a:lnTo>
                <a:lnTo>
                  <a:pt x="1280" y="585"/>
                </a:lnTo>
                <a:lnTo>
                  <a:pt x="1277" y="581"/>
                </a:lnTo>
                <a:lnTo>
                  <a:pt x="1272" y="576"/>
                </a:lnTo>
                <a:lnTo>
                  <a:pt x="1267" y="572"/>
                </a:lnTo>
                <a:lnTo>
                  <a:pt x="1260" y="569"/>
                </a:lnTo>
                <a:lnTo>
                  <a:pt x="1251" y="567"/>
                </a:lnTo>
                <a:lnTo>
                  <a:pt x="1242" y="564"/>
                </a:lnTo>
                <a:lnTo>
                  <a:pt x="1231" y="563"/>
                </a:lnTo>
                <a:lnTo>
                  <a:pt x="790" y="563"/>
                </a:lnTo>
                <a:lnTo>
                  <a:pt x="790" y="75"/>
                </a:lnTo>
                <a:lnTo>
                  <a:pt x="790" y="75"/>
                </a:lnTo>
                <a:lnTo>
                  <a:pt x="790" y="72"/>
                </a:lnTo>
                <a:lnTo>
                  <a:pt x="789" y="64"/>
                </a:lnTo>
                <a:lnTo>
                  <a:pt x="787" y="52"/>
                </a:lnTo>
                <a:lnTo>
                  <a:pt x="785" y="45"/>
                </a:lnTo>
                <a:lnTo>
                  <a:pt x="783" y="38"/>
                </a:lnTo>
                <a:lnTo>
                  <a:pt x="779" y="31"/>
                </a:lnTo>
                <a:lnTo>
                  <a:pt x="775" y="25"/>
                </a:lnTo>
                <a:lnTo>
                  <a:pt x="768" y="18"/>
                </a:lnTo>
                <a:lnTo>
                  <a:pt x="761" y="12"/>
                </a:lnTo>
                <a:lnTo>
                  <a:pt x="753" y="7"/>
                </a:lnTo>
                <a:lnTo>
                  <a:pt x="743" y="4"/>
                </a:lnTo>
                <a:lnTo>
                  <a:pt x="731" y="1"/>
                </a:lnTo>
                <a:lnTo>
                  <a:pt x="718" y="0"/>
                </a:lnTo>
                <a:lnTo>
                  <a:pt x="71" y="0"/>
                </a:lnTo>
                <a:lnTo>
                  <a:pt x="71" y="0"/>
                </a:lnTo>
                <a:lnTo>
                  <a:pt x="59" y="1"/>
                </a:lnTo>
                <a:lnTo>
                  <a:pt x="49" y="4"/>
                </a:lnTo>
                <a:lnTo>
                  <a:pt x="39" y="9"/>
                </a:lnTo>
                <a:lnTo>
                  <a:pt x="31" y="16"/>
                </a:lnTo>
                <a:lnTo>
                  <a:pt x="25" y="23"/>
                </a:lnTo>
                <a:lnTo>
                  <a:pt x="19" y="31"/>
                </a:lnTo>
                <a:lnTo>
                  <a:pt x="13" y="39"/>
                </a:lnTo>
                <a:lnTo>
                  <a:pt x="10" y="49"/>
                </a:lnTo>
                <a:lnTo>
                  <a:pt x="7" y="57"/>
                </a:lnTo>
                <a:lnTo>
                  <a:pt x="4" y="66"/>
                </a:lnTo>
                <a:lnTo>
                  <a:pt x="1" y="81"/>
                </a:lnTo>
                <a:lnTo>
                  <a:pt x="0" y="92"/>
                </a:lnTo>
                <a:lnTo>
                  <a:pt x="0" y="96"/>
                </a:lnTo>
                <a:lnTo>
                  <a:pt x="0" y="1865"/>
                </a:lnTo>
                <a:lnTo>
                  <a:pt x="1965" y="1865"/>
                </a:lnTo>
                <a:lnTo>
                  <a:pt x="1965" y="1865"/>
                </a:lnTo>
                <a:lnTo>
                  <a:pt x="1965" y="1013"/>
                </a:lnTo>
                <a:lnTo>
                  <a:pt x="1965" y="1013"/>
                </a:lnTo>
                <a:lnTo>
                  <a:pt x="1965" y="1003"/>
                </a:lnTo>
                <a:lnTo>
                  <a:pt x="1964" y="992"/>
                </a:lnTo>
                <a:lnTo>
                  <a:pt x="1962" y="983"/>
                </a:lnTo>
                <a:lnTo>
                  <a:pt x="1960" y="975"/>
                </a:lnTo>
                <a:lnTo>
                  <a:pt x="1954" y="961"/>
                </a:lnTo>
                <a:lnTo>
                  <a:pt x="1947" y="949"/>
                </a:lnTo>
                <a:lnTo>
                  <a:pt x="1941" y="941"/>
                </a:lnTo>
                <a:lnTo>
                  <a:pt x="1936" y="935"/>
                </a:lnTo>
                <a:lnTo>
                  <a:pt x="1931" y="930"/>
                </a:lnTo>
                <a:lnTo>
                  <a:pt x="1931" y="930"/>
                </a:lnTo>
                <a:close/>
                <a:moveTo>
                  <a:pt x="187" y="1333"/>
                </a:moveTo>
                <a:lnTo>
                  <a:pt x="187" y="1333"/>
                </a:lnTo>
                <a:lnTo>
                  <a:pt x="186" y="1337"/>
                </a:lnTo>
                <a:lnTo>
                  <a:pt x="185" y="1342"/>
                </a:lnTo>
                <a:lnTo>
                  <a:pt x="183" y="1345"/>
                </a:lnTo>
                <a:lnTo>
                  <a:pt x="180" y="1349"/>
                </a:lnTo>
                <a:lnTo>
                  <a:pt x="177" y="1352"/>
                </a:lnTo>
                <a:lnTo>
                  <a:pt x="174" y="1354"/>
                </a:lnTo>
                <a:lnTo>
                  <a:pt x="170" y="1355"/>
                </a:lnTo>
                <a:lnTo>
                  <a:pt x="164" y="1355"/>
                </a:lnTo>
                <a:lnTo>
                  <a:pt x="75" y="1355"/>
                </a:lnTo>
                <a:lnTo>
                  <a:pt x="75" y="1355"/>
                </a:lnTo>
                <a:lnTo>
                  <a:pt x="71" y="1355"/>
                </a:lnTo>
                <a:lnTo>
                  <a:pt x="67" y="1354"/>
                </a:lnTo>
                <a:lnTo>
                  <a:pt x="63" y="1352"/>
                </a:lnTo>
                <a:lnTo>
                  <a:pt x="60" y="1349"/>
                </a:lnTo>
                <a:lnTo>
                  <a:pt x="57" y="1345"/>
                </a:lnTo>
                <a:lnTo>
                  <a:pt x="55" y="1342"/>
                </a:lnTo>
                <a:lnTo>
                  <a:pt x="54" y="1337"/>
                </a:lnTo>
                <a:lnTo>
                  <a:pt x="54" y="1333"/>
                </a:lnTo>
                <a:lnTo>
                  <a:pt x="54" y="1162"/>
                </a:lnTo>
                <a:lnTo>
                  <a:pt x="54" y="1162"/>
                </a:lnTo>
                <a:lnTo>
                  <a:pt x="54" y="1157"/>
                </a:lnTo>
                <a:lnTo>
                  <a:pt x="55" y="1153"/>
                </a:lnTo>
                <a:lnTo>
                  <a:pt x="57" y="1149"/>
                </a:lnTo>
                <a:lnTo>
                  <a:pt x="60" y="1145"/>
                </a:lnTo>
                <a:lnTo>
                  <a:pt x="63" y="1142"/>
                </a:lnTo>
                <a:lnTo>
                  <a:pt x="67" y="1140"/>
                </a:lnTo>
                <a:lnTo>
                  <a:pt x="71" y="1138"/>
                </a:lnTo>
                <a:lnTo>
                  <a:pt x="75" y="1138"/>
                </a:lnTo>
                <a:lnTo>
                  <a:pt x="164" y="1138"/>
                </a:lnTo>
                <a:lnTo>
                  <a:pt x="164" y="1138"/>
                </a:lnTo>
                <a:lnTo>
                  <a:pt x="170" y="1138"/>
                </a:lnTo>
                <a:lnTo>
                  <a:pt x="174" y="1140"/>
                </a:lnTo>
                <a:lnTo>
                  <a:pt x="177" y="1142"/>
                </a:lnTo>
                <a:lnTo>
                  <a:pt x="180" y="1145"/>
                </a:lnTo>
                <a:lnTo>
                  <a:pt x="183" y="1149"/>
                </a:lnTo>
                <a:lnTo>
                  <a:pt x="185" y="1153"/>
                </a:lnTo>
                <a:lnTo>
                  <a:pt x="186" y="1157"/>
                </a:lnTo>
                <a:lnTo>
                  <a:pt x="187" y="1162"/>
                </a:lnTo>
                <a:lnTo>
                  <a:pt x="187" y="1333"/>
                </a:lnTo>
                <a:close/>
                <a:moveTo>
                  <a:pt x="187" y="1064"/>
                </a:moveTo>
                <a:lnTo>
                  <a:pt x="187" y="1064"/>
                </a:lnTo>
                <a:lnTo>
                  <a:pt x="186" y="1068"/>
                </a:lnTo>
                <a:lnTo>
                  <a:pt x="185" y="1073"/>
                </a:lnTo>
                <a:lnTo>
                  <a:pt x="183" y="1076"/>
                </a:lnTo>
                <a:lnTo>
                  <a:pt x="180" y="1080"/>
                </a:lnTo>
                <a:lnTo>
                  <a:pt x="177" y="1082"/>
                </a:lnTo>
                <a:lnTo>
                  <a:pt x="174" y="1086"/>
                </a:lnTo>
                <a:lnTo>
                  <a:pt x="170" y="1087"/>
                </a:lnTo>
                <a:lnTo>
                  <a:pt x="164" y="1087"/>
                </a:lnTo>
                <a:lnTo>
                  <a:pt x="75" y="1087"/>
                </a:lnTo>
                <a:lnTo>
                  <a:pt x="75" y="1087"/>
                </a:lnTo>
                <a:lnTo>
                  <a:pt x="71" y="1087"/>
                </a:lnTo>
                <a:lnTo>
                  <a:pt x="67" y="1086"/>
                </a:lnTo>
                <a:lnTo>
                  <a:pt x="63" y="1082"/>
                </a:lnTo>
                <a:lnTo>
                  <a:pt x="60" y="1080"/>
                </a:lnTo>
                <a:lnTo>
                  <a:pt x="57" y="1076"/>
                </a:lnTo>
                <a:lnTo>
                  <a:pt x="55" y="1073"/>
                </a:lnTo>
                <a:lnTo>
                  <a:pt x="54" y="1068"/>
                </a:lnTo>
                <a:lnTo>
                  <a:pt x="54" y="1064"/>
                </a:lnTo>
                <a:lnTo>
                  <a:pt x="54" y="893"/>
                </a:lnTo>
                <a:lnTo>
                  <a:pt x="54" y="893"/>
                </a:lnTo>
                <a:lnTo>
                  <a:pt x="54" y="888"/>
                </a:lnTo>
                <a:lnTo>
                  <a:pt x="55" y="884"/>
                </a:lnTo>
                <a:lnTo>
                  <a:pt x="57" y="880"/>
                </a:lnTo>
                <a:lnTo>
                  <a:pt x="60" y="877"/>
                </a:lnTo>
                <a:lnTo>
                  <a:pt x="63" y="874"/>
                </a:lnTo>
                <a:lnTo>
                  <a:pt x="67" y="872"/>
                </a:lnTo>
                <a:lnTo>
                  <a:pt x="71" y="869"/>
                </a:lnTo>
                <a:lnTo>
                  <a:pt x="75" y="869"/>
                </a:lnTo>
                <a:lnTo>
                  <a:pt x="164" y="869"/>
                </a:lnTo>
                <a:lnTo>
                  <a:pt x="164" y="869"/>
                </a:lnTo>
                <a:lnTo>
                  <a:pt x="170" y="869"/>
                </a:lnTo>
                <a:lnTo>
                  <a:pt x="174" y="872"/>
                </a:lnTo>
                <a:lnTo>
                  <a:pt x="177" y="874"/>
                </a:lnTo>
                <a:lnTo>
                  <a:pt x="180" y="877"/>
                </a:lnTo>
                <a:lnTo>
                  <a:pt x="183" y="880"/>
                </a:lnTo>
                <a:lnTo>
                  <a:pt x="185" y="884"/>
                </a:lnTo>
                <a:lnTo>
                  <a:pt x="186" y="888"/>
                </a:lnTo>
                <a:lnTo>
                  <a:pt x="187" y="893"/>
                </a:lnTo>
                <a:lnTo>
                  <a:pt x="187" y="1064"/>
                </a:lnTo>
                <a:close/>
                <a:moveTo>
                  <a:pt x="187" y="795"/>
                </a:moveTo>
                <a:lnTo>
                  <a:pt x="187" y="795"/>
                </a:lnTo>
                <a:lnTo>
                  <a:pt x="186" y="799"/>
                </a:lnTo>
                <a:lnTo>
                  <a:pt x="185" y="804"/>
                </a:lnTo>
                <a:lnTo>
                  <a:pt x="183" y="807"/>
                </a:lnTo>
                <a:lnTo>
                  <a:pt x="180" y="812"/>
                </a:lnTo>
                <a:lnTo>
                  <a:pt x="177" y="814"/>
                </a:lnTo>
                <a:lnTo>
                  <a:pt x="174" y="817"/>
                </a:lnTo>
                <a:lnTo>
                  <a:pt x="170" y="818"/>
                </a:lnTo>
                <a:lnTo>
                  <a:pt x="164" y="818"/>
                </a:lnTo>
                <a:lnTo>
                  <a:pt x="75" y="818"/>
                </a:lnTo>
                <a:lnTo>
                  <a:pt x="75" y="818"/>
                </a:lnTo>
                <a:lnTo>
                  <a:pt x="71" y="818"/>
                </a:lnTo>
                <a:lnTo>
                  <a:pt x="67" y="817"/>
                </a:lnTo>
                <a:lnTo>
                  <a:pt x="63" y="814"/>
                </a:lnTo>
                <a:lnTo>
                  <a:pt x="60" y="812"/>
                </a:lnTo>
                <a:lnTo>
                  <a:pt x="57" y="807"/>
                </a:lnTo>
                <a:lnTo>
                  <a:pt x="55" y="804"/>
                </a:lnTo>
                <a:lnTo>
                  <a:pt x="54" y="799"/>
                </a:lnTo>
                <a:lnTo>
                  <a:pt x="54" y="795"/>
                </a:lnTo>
                <a:lnTo>
                  <a:pt x="54" y="624"/>
                </a:lnTo>
                <a:lnTo>
                  <a:pt x="54" y="624"/>
                </a:lnTo>
                <a:lnTo>
                  <a:pt x="54" y="619"/>
                </a:lnTo>
                <a:lnTo>
                  <a:pt x="55" y="615"/>
                </a:lnTo>
                <a:lnTo>
                  <a:pt x="57" y="611"/>
                </a:lnTo>
                <a:lnTo>
                  <a:pt x="60" y="608"/>
                </a:lnTo>
                <a:lnTo>
                  <a:pt x="63" y="605"/>
                </a:lnTo>
                <a:lnTo>
                  <a:pt x="67" y="603"/>
                </a:lnTo>
                <a:lnTo>
                  <a:pt x="71" y="601"/>
                </a:lnTo>
                <a:lnTo>
                  <a:pt x="75" y="601"/>
                </a:lnTo>
                <a:lnTo>
                  <a:pt x="164" y="601"/>
                </a:lnTo>
                <a:lnTo>
                  <a:pt x="164" y="601"/>
                </a:lnTo>
                <a:lnTo>
                  <a:pt x="170" y="601"/>
                </a:lnTo>
                <a:lnTo>
                  <a:pt x="174" y="603"/>
                </a:lnTo>
                <a:lnTo>
                  <a:pt x="177" y="605"/>
                </a:lnTo>
                <a:lnTo>
                  <a:pt x="180" y="608"/>
                </a:lnTo>
                <a:lnTo>
                  <a:pt x="183" y="611"/>
                </a:lnTo>
                <a:lnTo>
                  <a:pt x="185" y="615"/>
                </a:lnTo>
                <a:lnTo>
                  <a:pt x="186" y="619"/>
                </a:lnTo>
                <a:lnTo>
                  <a:pt x="187" y="624"/>
                </a:lnTo>
                <a:lnTo>
                  <a:pt x="187" y="795"/>
                </a:lnTo>
                <a:close/>
                <a:moveTo>
                  <a:pt x="187" y="526"/>
                </a:moveTo>
                <a:lnTo>
                  <a:pt x="187" y="526"/>
                </a:lnTo>
                <a:lnTo>
                  <a:pt x="186" y="530"/>
                </a:lnTo>
                <a:lnTo>
                  <a:pt x="185" y="534"/>
                </a:lnTo>
                <a:lnTo>
                  <a:pt x="183" y="539"/>
                </a:lnTo>
                <a:lnTo>
                  <a:pt x="180" y="543"/>
                </a:lnTo>
                <a:lnTo>
                  <a:pt x="177" y="545"/>
                </a:lnTo>
                <a:lnTo>
                  <a:pt x="174" y="548"/>
                </a:lnTo>
                <a:lnTo>
                  <a:pt x="170" y="549"/>
                </a:lnTo>
                <a:lnTo>
                  <a:pt x="164" y="549"/>
                </a:lnTo>
                <a:lnTo>
                  <a:pt x="75" y="549"/>
                </a:lnTo>
                <a:lnTo>
                  <a:pt x="75" y="549"/>
                </a:lnTo>
                <a:lnTo>
                  <a:pt x="71" y="549"/>
                </a:lnTo>
                <a:lnTo>
                  <a:pt x="67" y="548"/>
                </a:lnTo>
                <a:lnTo>
                  <a:pt x="63" y="545"/>
                </a:lnTo>
                <a:lnTo>
                  <a:pt x="60" y="543"/>
                </a:lnTo>
                <a:lnTo>
                  <a:pt x="57" y="539"/>
                </a:lnTo>
                <a:lnTo>
                  <a:pt x="55" y="534"/>
                </a:lnTo>
                <a:lnTo>
                  <a:pt x="54" y="530"/>
                </a:lnTo>
                <a:lnTo>
                  <a:pt x="54" y="526"/>
                </a:lnTo>
                <a:lnTo>
                  <a:pt x="54" y="355"/>
                </a:lnTo>
                <a:lnTo>
                  <a:pt x="54" y="355"/>
                </a:lnTo>
                <a:lnTo>
                  <a:pt x="54" y="350"/>
                </a:lnTo>
                <a:lnTo>
                  <a:pt x="55" y="346"/>
                </a:lnTo>
                <a:lnTo>
                  <a:pt x="57" y="342"/>
                </a:lnTo>
                <a:lnTo>
                  <a:pt x="60" y="338"/>
                </a:lnTo>
                <a:lnTo>
                  <a:pt x="63" y="336"/>
                </a:lnTo>
                <a:lnTo>
                  <a:pt x="67" y="334"/>
                </a:lnTo>
                <a:lnTo>
                  <a:pt x="71" y="332"/>
                </a:lnTo>
                <a:lnTo>
                  <a:pt x="75" y="332"/>
                </a:lnTo>
                <a:lnTo>
                  <a:pt x="164" y="332"/>
                </a:lnTo>
                <a:lnTo>
                  <a:pt x="164" y="332"/>
                </a:lnTo>
                <a:lnTo>
                  <a:pt x="170" y="332"/>
                </a:lnTo>
                <a:lnTo>
                  <a:pt x="174" y="334"/>
                </a:lnTo>
                <a:lnTo>
                  <a:pt x="177" y="336"/>
                </a:lnTo>
                <a:lnTo>
                  <a:pt x="180" y="338"/>
                </a:lnTo>
                <a:lnTo>
                  <a:pt x="183" y="342"/>
                </a:lnTo>
                <a:lnTo>
                  <a:pt x="185" y="346"/>
                </a:lnTo>
                <a:lnTo>
                  <a:pt x="186" y="350"/>
                </a:lnTo>
                <a:lnTo>
                  <a:pt x="187" y="355"/>
                </a:lnTo>
                <a:lnTo>
                  <a:pt x="187" y="526"/>
                </a:lnTo>
                <a:close/>
                <a:moveTo>
                  <a:pt x="187" y="257"/>
                </a:moveTo>
                <a:lnTo>
                  <a:pt x="187" y="257"/>
                </a:lnTo>
                <a:lnTo>
                  <a:pt x="186" y="262"/>
                </a:lnTo>
                <a:lnTo>
                  <a:pt x="185" y="266"/>
                </a:lnTo>
                <a:lnTo>
                  <a:pt x="183" y="270"/>
                </a:lnTo>
                <a:lnTo>
                  <a:pt x="180" y="274"/>
                </a:lnTo>
                <a:lnTo>
                  <a:pt x="177" y="276"/>
                </a:lnTo>
                <a:lnTo>
                  <a:pt x="174" y="278"/>
                </a:lnTo>
                <a:lnTo>
                  <a:pt x="170" y="280"/>
                </a:lnTo>
                <a:lnTo>
                  <a:pt x="164" y="280"/>
                </a:lnTo>
                <a:lnTo>
                  <a:pt x="75" y="280"/>
                </a:lnTo>
                <a:lnTo>
                  <a:pt x="75" y="280"/>
                </a:lnTo>
                <a:lnTo>
                  <a:pt x="71" y="280"/>
                </a:lnTo>
                <a:lnTo>
                  <a:pt x="67" y="278"/>
                </a:lnTo>
                <a:lnTo>
                  <a:pt x="63" y="276"/>
                </a:lnTo>
                <a:lnTo>
                  <a:pt x="60" y="274"/>
                </a:lnTo>
                <a:lnTo>
                  <a:pt x="57" y="270"/>
                </a:lnTo>
                <a:lnTo>
                  <a:pt x="55" y="266"/>
                </a:lnTo>
                <a:lnTo>
                  <a:pt x="54" y="262"/>
                </a:lnTo>
                <a:lnTo>
                  <a:pt x="54" y="257"/>
                </a:lnTo>
                <a:lnTo>
                  <a:pt x="54" y="86"/>
                </a:lnTo>
                <a:lnTo>
                  <a:pt x="54" y="86"/>
                </a:lnTo>
                <a:lnTo>
                  <a:pt x="54" y="82"/>
                </a:lnTo>
                <a:lnTo>
                  <a:pt x="55" y="78"/>
                </a:lnTo>
                <a:lnTo>
                  <a:pt x="57" y="73"/>
                </a:lnTo>
                <a:lnTo>
                  <a:pt x="60" y="69"/>
                </a:lnTo>
                <a:lnTo>
                  <a:pt x="63" y="67"/>
                </a:lnTo>
                <a:lnTo>
                  <a:pt x="67" y="65"/>
                </a:lnTo>
                <a:lnTo>
                  <a:pt x="71" y="63"/>
                </a:lnTo>
                <a:lnTo>
                  <a:pt x="75" y="63"/>
                </a:lnTo>
                <a:lnTo>
                  <a:pt x="164" y="63"/>
                </a:lnTo>
                <a:lnTo>
                  <a:pt x="164" y="63"/>
                </a:lnTo>
                <a:lnTo>
                  <a:pt x="170" y="63"/>
                </a:lnTo>
                <a:lnTo>
                  <a:pt x="174" y="65"/>
                </a:lnTo>
                <a:lnTo>
                  <a:pt x="177" y="67"/>
                </a:lnTo>
                <a:lnTo>
                  <a:pt x="180" y="69"/>
                </a:lnTo>
                <a:lnTo>
                  <a:pt x="183" y="73"/>
                </a:lnTo>
                <a:lnTo>
                  <a:pt x="185" y="78"/>
                </a:lnTo>
                <a:lnTo>
                  <a:pt x="186" y="82"/>
                </a:lnTo>
                <a:lnTo>
                  <a:pt x="187" y="86"/>
                </a:lnTo>
                <a:lnTo>
                  <a:pt x="187" y="257"/>
                </a:lnTo>
                <a:close/>
                <a:moveTo>
                  <a:pt x="370" y="1333"/>
                </a:moveTo>
                <a:lnTo>
                  <a:pt x="370" y="1333"/>
                </a:lnTo>
                <a:lnTo>
                  <a:pt x="370" y="1337"/>
                </a:lnTo>
                <a:lnTo>
                  <a:pt x="368" y="1342"/>
                </a:lnTo>
                <a:lnTo>
                  <a:pt x="366" y="1345"/>
                </a:lnTo>
                <a:lnTo>
                  <a:pt x="364" y="1349"/>
                </a:lnTo>
                <a:lnTo>
                  <a:pt x="360" y="1352"/>
                </a:lnTo>
                <a:lnTo>
                  <a:pt x="357" y="1354"/>
                </a:lnTo>
                <a:lnTo>
                  <a:pt x="353" y="1355"/>
                </a:lnTo>
                <a:lnTo>
                  <a:pt x="349" y="1355"/>
                </a:lnTo>
                <a:lnTo>
                  <a:pt x="259" y="1355"/>
                </a:lnTo>
                <a:lnTo>
                  <a:pt x="259" y="1355"/>
                </a:lnTo>
                <a:lnTo>
                  <a:pt x="254" y="1355"/>
                </a:lnTo>
                <a:lnTo>
                  <a:pt x="250" y="1354"/>
                </a:lnTo>
                <a:lnTo>
                  <a:pt x="246" y="1352"/>
                </a:lnTo>
                <a:lnTo>
                  <a:pt x="243" y="1349"/>
                </a:lnTo>
                <a:lnTo>
                  <a:pt x="240" y="1345"/>
                </a:lnTo>
                <a:lnTo>
                  <a:pt x="238" y="1342"/>
                </a:lnTo>
                <a:lnTo>
                  <a:pt x="237" y="1337"/>
                </a:lnTo>
                <a:lnTo>
                  <a:pt x="237" y="1333"/>
                </a:lnTo>
                <a:lnTo>
                  <a:pt x="237" y="1162"/>
                </a:lnTo>
                <a:lnTo>
                  <a:pt x="237" y="1162"/>
                </a:lnTo>
                <a:lnTo>
                  <a:pt x="237" y="1157"/>
                </a:lnTo>
                <a:lnTo>
                  <a:pt x="238" y="1153"/>
                </a:lnTo>
                <a:lnTo>
                  <a:pt x="240" y="1149"/>
                </a:lnTo>
                <a:lnTo>
                  <a:pt x="243" y="1145"/>
                </a:lnTo>
                <a:lnTo>
                  <a:pt x="246" y="1142"/>
                </a:lnTo>
                <a:lnTo>
                  <a:pt x="250" y="1140"/>
                </a:lnTo>
                <a:lnTo>
                  <a:pt x="254" y="1138"/>
                </a:lnTo>
                <a:lnTo>
                  <a:pt x="259" y="1138"/>
                </a:lnTo>
                <a:lnTo>
                  <a:pt x="349" y="1138"/>
                </a:lnTo>
                <a:lnTo>
                  <a:pt x="349" y="1138"/>
                </a:lnTo>
                <a:lnTo>
                  <a:pt x="353" y="1138"/>
                </a:lnTo>
                <a:lnTo>
                  <a:pt x="357" y="1140"/>
                </a:lnTo>
                <a:lnTo>
                  <a:pt x="360" y="1142"/>
                </a:lnTo>
                <a:lnTo>
                  <a:pt x="364" y="1145"/>
                </a:lnTo>
                <a:lnTo>
                  <a:pt x="366" y="1149"/>
                </a:lnTo>
                <a:lnTo>
                  <a:pt x="368" y="1153"/>
                </a:lnTo>
                <a:lnTo>
                  <a:pt x="370" y="1157"/>
                </a:lnTo>
                <a:lnTo>
                  <a:pt x="370" y="1162"/>
                </a:lnTo>
                <a:lnTo>
                  <a:pt x="370" y="1333"/>
                </a:lnTo>
                <a:close/>
                <a:moveTo>
                  <a:pt x="370" y="1064"/>
                </a:moveTo>
                <a:lnTo>
                  <a:pt x="370" y="1064"/>
                </a:lnTo>
                <a:lnTo>
                  <a:pt x="370" y="1068"/>
                </a:lnTo>
                <a:lnTo>
                  <a:pt x="368" y="1073"/>
                </a:lnTo>
                <a:lnTo>
                  <a:pt x="366" y="1076"/>
                </a:lnTo>
                <a:lnTo>
                  <a:pt x="364" y="1080"/>
                </a:lnTo>
                <a:lnTo>
                  <a:pt x="360" y="1082"/>
                </a:lnTo>
                <a:lnTo>
                  <a:pt x="357" y="1086"/>
                </a:lnTo>
                <a:lnTo>
                  <a:pt x="353" y="1087"/>
                </a:lnTo>
                <a:lnTo>
                  <a:pt x="349" y="1087"/>
                </a:lnTo>
                <a:lnTo>
                  <a:pt x="259" y="1087"/>
                </a:lnTo>
                <a:lnTo>
                  <a:pt x="259" y="1087"/>
                </a:lnTo>
                <a:lnTo>
                  <a:pt x="254" y="1087"/>
                </a:lnTo>
                <a:lnTo>
                  <a:pt x="250" y="1086"/>
                </a:lnTo>
                <a:lnTo>
                  <a:pt x="246" y="1082"/>
                </a:lnTo>
                <a:lnTo>
                  <a:pt x="243" y="1080"/>
                </a:lnTo>
                <a:lnTo>
                  <a:pt x="240" y="1076"/>
                </a:lnTo>
                <a:lnTo>
                  <a:pt x="238" y="1073"/>
                </a:lnTo>
                <a:lnTo>
                  <a:pt x="237" y="1068"/>
                </a:lnTo>
                <a:lnTo>
                  <a:pt x="237" y="1064"/>
                </a:lnTo>
                <a:lnTo>
                  <a:pt x="237" y="893"/>
                </a:lnTo>
                <a:lnTo>
                  <a:pt x="237" y="893"/>
                </a:lnTo>
                <a:lnTo>
                  <a:pt x="237" y="888"/>
                </a:lnTo>
                <a:lnTo>
                  <a:pt x="238" y="884"/>
                </a:lnTo>
                <a:lnTo>
                  <a:pt x="240" y="880"/>
                </a:lnTo>
                <a:lnTo>
                  <a:pt x="243" y="877"/>
                </a:lnTo>
                <a:lnTo>
                  <a:pt x="246" y="874"/>
                </a:lnTo>
                <a:lnTo>
                  <a:pt x="250" y="872"/>
                </a:lnTo>
                <a:lnTo>
                  <a:pt x="254" y="869"/>
                </a:lnTo>
                <a:lnTo>
                  <a:pt x="259" y="869"/>
                </a:lnTo>
                <a:lnTo>
                  <a:pt x="349" y="869"/>
                </a:lnTo>
                <a:lnTo>
                  <a:pt x="349" y="869"/>
                </a:lnTo>
                <a:lnTo>
                  <a:pt x="353" y="869"/>
                </a:lnTo>
                <a:lnTo>
                  <a:pt x="357" y="872"/>
                </a:lnTo>
                <a:lnTo>
                  <a:pt x="360" y="874"/>
                </a:lnTo>
                <a:lnTo>
                  <a:pt x="364" y="877"/>
                </a:lnTo>
                <a:lnTo>
                  <a:pt x="366" y="880"/>
                </a:lnTo>
                <a:lnTo>
                  <a:pt x="368" y="884"/>
                </a:lnTo>
                <a:lnTo>
                  <a:pt x="370" y="888"/>
                </a:lnTo>
                <a:lnTo>
                  <a:pt x="370" y="893"/>
                </a:lnTo>
                <a:lnTo>
                  <a:pt x="370" y="1064"/>
                </a:lnTo>
                <a:close/>
                <a:moveTo>
                  <a:pt x="370" y="795"/>
                </a:moveTo>
                <a:lnTo>
                  <a:pt x="370" y="795"/>
                </a:lnTo>
                <a:lnTo>
                  <a:pt x="370" y="799"/>
                </a:lnTo>
                <a:lnTo>
                  <a:pt x="368" y="804"/>
                </a:lnTo>
                <a:lnTo>
                  <a:pt x="366" y="807"/>
                </a:lnTo>
                <a:lnTo>
                  <a:pt x="364" y="812"/>
                </a:lnTo>
                <a:lnTo>
                  <a:pt x="360" y="814"/>
                </a:lnTo>
                <a:lnTo>
                  <a:pt x="357" y="817"/>
                </a:lnTo>
                <a:lnTo>
                  <a:pt x="353" y="818"/>
                </a:lnTo>
                <a:lnTo>
                  <a:pt x="349" y="818"/>
                </a:lnTo>
                <a:lnTo>
                  <a:pt x="259" y="818"/>
                </a:lnTo>
                <a:lnTo>
                  <a:pt x="259" y="818"/>
                </a:lnTo>
                <a:lnTo>
                  <a:pt x="254" y="818"/>
                </a:lnTo>
                <a:lnTo>
                  <a:pt x="250" y="817"/>
                </a:lnTo>
                <a:lnTo>
                  <a:pt x="246" y="814"/>
                </a:lnTo>
                <a:lnTo>
                  <a:pt x="243" y="812"/>
                </a:lnTo>
                <a:lnTo>
                  <a:pt x="240" y="807"/>
                </a:lnTo>
                <a:lnTo>
                  <a:pt x="238" y="804"/>
                </a:lnTo>
                <a:lnTo>
                  <a:pt x="237" y="799"/>
                </a:lnTo>
                <a:lnTo>
                  <a:pt x="237" y="795"/>
                </a:lnTo>
                <a:lnTo>
                  <a:pt x="237" y="624"/>
                </a:lnTo>
                <a:lnTo>
                  <a:pt x="237" y="624"/>
                </a:lnTo>
                <a:lnTo>
                  <a:pt x="237" y="619"/>
                </a:lnTo>
                <a:lnTo>
                  <a:pt x="238" y="615"/>
                </a:lnTo>
                <a:lnTo>
                  <a:pt x="240" y="611"/>
                </a:lnTo>
                <a:lnTo>
                  <a:pt x="243" y="608"/>
                </a:lnTo>
                <a:lnTo>
                  <a:pt x="246" y="605"/>
                </a:lnTo>
                <a:lnTo>
                  <a:pt x="250" y="603"/>
                </a:lnTo>
                <a:lnTo>
                  <a:pt x="254" y="601"/>
                </a:lnTo>
                <a:lnTo>
                  <a:pt x="259" y="601"/>
                </a:lnTo>
                <a:lnTo>
                  <a:pt x="349" y="601"/>
                </a:lnTo>
                <a:lnTo>
                  <a:pt x="349" y="601"/>
                </a:lnTo>
                <a:lnTo>
                  <a:pt x="353" y="601"/>
                </a:lnTo>
                <a:lnTo>
                  <a:pt x="357" y="603"/>
                </a:lnTo>
                <a:lnTo>
                  <a:pt x="360" y="605"/>
                </a:lnTo>
                <a:lnTo>
                  <a:pt x="364" y="608"/>
                </a:lnTo>
                <a:lnTo>
                  <a:pt x="366" y="611"/>
                </a:lnTo>
                <a:lnTo>
                  <a:pt x="368" y="615"/>
                </a:lnTo>
                <a:lnTo>
                  <a:pt x="370" y="619"/>
                </a:lnTo>
                <a:lnTo>
                  <a:pt x="370" y="624"/>
                </a:lnTo>
                <a:lnTo>
                  <a:pt x="370" y="795"/>
                </a:lnTo>
                <a:close/>
                <a:moveTo>
                  <a:pt x="370" y="526"/>
                </a:moveTo>
                <a:lnTo>
                  <a:pt x="370" y="526"/>
                </a:lnTo>
                <a:lnTo>
                  <a:pt x="370" y="530"/>
                </a:lnTo>
                <a:lnTo>
                  <a:pt x="368" y="534"/>
                </a:lnTo>
                <a:lnTo>
                  <a:pt x="366" y="539"/>
                </a:lnTo>
                <a:lnTo>
                  <a:pt x="364" y="543"/>
                </a:lnTo>
                <a:lnTo>
                  <a:pt x="360" y="545"/>
                </a:lnTo>
                <a:lnTo>
                  <a:pt x="357" y="548"/>
                </a:lnTo>
                <a:lnTo>
                  <a:pt x="353" y="549"/>
                </a:lnTo>
                <a:lnTo>
                  <a:pt x="349" y="549"/>
                </a:lnTo>
                <a:lnTo>
                  <a:pt x="259" y="549"/>
                </a:lnTo>
                <a:lnTo>
                  <a:pt x="259" y="549"/>
                </a:lnTo>
                <a:lnTo>
                  <a:pt x="254" y="549"/>
                </a:lnTo>
                <a:lnTo>
                  <a:pt x="250" y="548"/>
                </a:lnTo>
                <a:lnTo>
                  <a:pt x="246" y="545"/>
                </a:lnTo>
                <a:lnTo>
                  <a:pt x="243" y="543"/>
                </a:lnTo>
                <a:lnTo>
                  <a:pt x="240" y="539"/>
                </a:lnTo>
                <a:lnTo>
                  <a:pt x="238" y="534"/>
                </a:lnTo>
                <a:lnTo>
                  <a:pt x="237" y="530"/>
                </a:lnTo>
                <a:lnTo>
                  <a:pt x="237" y="526"/>
                </a:lnTo>
                <a:lnTo>
                  <a:pt x="237" y="355"/>
                </a:lnTo>
                <a:lnTo>
                  <a:pt x="237" y="355"/>
                </a:lnTo>
                <a:lnTo>
                  <a:pt x="237" y="350"/>
                </a:lnTo>
                <a:lnTo>
                  <a:pt x="238" y="346"/>
                </a:lnTo>
                <a:lnTo>
                  <a:pt x="240" y="342"/>
                </a:lnTo>
                <a:lnTo>
                  <a:pt x="243" y="338"/>
                </a:lnTo>
                <a:lnTo>
                  <a:pt x="246" y="336"/>
                </a:lnTo>
                <a:lnTo>
                  <a:pt x="250" y="334"/>
                </a:lnTo>
                <a:lnTo>
                  <a:pt x="254" y="332"/>
                </a:lnTo>
                <a:lnTo>
                  <a:pt x="259" y="332"/>
                </a:lnTo>
                <a:lnTo>
                  <a:pt x="349" y="332"/>
                </a:lnTo>
                <a:lnTo>
                  <a:pt x="349" y="332"/>
                </a:lnTo>
                <a:lnTo>
                  <a:pt x="353" y="332"/>
                </a:lnTo>
                <a:lnTo>
                  <a:pt x="357" y="334"/>
                </a:lnTo>
                <a:lnTo>
                  <a:pt x="360" y="336"/>
                </a:lnTo>
                <a:lnTo>
                  <a:pt x="364" y="338"/>
                </a:lnTo>
                <a:lnTo>
                  <a:pt x="366" y="342"/>
                </a:lnTo>
                <a:lnTo>
                  <a:pt x="368" y="346"/>
                </a:lnTo>
                <a:lnTo>
                  <a:pt x="370" y="350"/>
                </a:lnTo>
                <a:lnTo>
                  <a:pt x="370" y="355"/>
                </a:lnTo>
                <a:lnTo>
                  <a:pt x="370" y="526"/>
                </a:lnTo>
                <a:close/>
                <a:moveTo>
                  <a:pt x="370" y="257"/>
                </a:moveTo>
                <a:lnTo>
                  <a:pt x="370" y="257"/>
                </a:lnTo>
                <a:lnTo>
                  <a:pt x="370" y="262"/>
                </a:lnTo>
                <a:lnTo>
                  <a:pt x="368" y="266"/>
                </a:lnTo>
                <a:lnTo>
                  <a:pt x="366" y="270"/>
                </a:lnTo>
                <a:lnTo>
                  <a:pt x="364" y="274"/>
                </a:lnTo>
                <a:lnTo>
                  <a:pt x="360" y="276"/>
                </a:lnTo>
                <a:lnTo>
                  <a:pt x="357" y="278"/>
                </a:lnTo>
                <a:lnTo>
                  <a:pt x="353" y="280"/>
                </a:lnTo>
                <a:lnTo>
                  <a:pt x="349" y="280"/>
                </a:lnTo>
                <a:lnTo>
                  <a:pt x="259" y="280"/>
                </a:lnTo>
                <a:lnTo>
                  <a:pt x="259" y="280"/>
                </a:lnTo>
                <a:lnTo>
                  <a:pt x="254" y="280"/>
                </a:lnTo>
                <a:lnTo>
                  <a:pt x="250" y="278"/>
                </a:lnTo>
                <a:lnTo>
                  <a:pt x="246" y="276"/>
                </a:lnTo>
                <a:lnTo>
                  <a:pt x="243" y="274"/>
                </a:lnTo>
                <a:lnTo>
                  <a:pt x="240" y="270"/>
                </a:lnTo>
                <a:lnTo>
                  <a:pt x="238" y="266"/>
                </a:lnTo>
                <a:lnTo>
                  <a:pt x="237" y="262"/>
                </a:lnTo>
                <a:lnTo>
                  <a:pt x="237" y="257"/>
                </a:lnTo>
                <a:lnTo>
                  <a:pt x="237" y="86"/>
                </a:lnTo>
                <a:lnTo>
                  <a:pt x="237" y="86"/>
                </a:lnTo>
                <a:lnTo>
                  <a:pt x="237" y="82"/>
                </a:lnTo>
                <a:lnTo>
                  <a:pt x="238" y="78"/>
                </a:lnTo>
                <a:lnTo>
                  <a:pt x="240" y="73"/>
                </a:lnTo>
                <a:lnTo>
                  <a:pt x="243" y="69"/>
                </a:lnTo>
                <a:lnTo>
                  <a:pt x="246" y="67"/>
                </a:lnTo>
                <a:lnTo>
                  <a:pt x="250" y="65"/>
                </a:lnTo>
                <a:lnTo>
                  <a:pt x="254" y="63"/>
                </a:lnTo>
                <a:lnTo>
                  <a:pt x="259" y="63"/>
                </a:lnTo>
                <a:lnTo>
                  <a:pt x="349" y="63"/>
                </a:lnTo>
                <a:lnTo>
                  <a:pt x="349" y="63"/>
                </a:lnTo>
                <a:lnTo>
                  <a:pt x="353" y="63"/>
                </a:lnTo>
                <a:lnTo>
                  <a:pt x="357" y="65"/>
                </a:lnTo>
                <a:lnTo>
                  <a:pt x="360" y="67"/>
                </a:lnTo>
                <a:lnTo>
                  <a:pt x="364" y="69"/>
                </a:lnTo>
                <a:lnTo>
                  <a:pt x="366" y="73"/>
                </a:lnTo>
                <a:lnTo>
                  <a:pt x="368" y="78"/>
                </a:lnTo>
                <a:lnTo>
                  <a:pt x="370" y="82"/>
                </a:lnTo>
                <a:lnTo>
                  <a:pt x="370" y="86"/>
                </a:lnTo>
                <a:lnTo>
                  <a:pt x="370" y="257"/>
                </a:lnTo>
                <a:close/>
                <a:moveTo>
                  <a:pt x="603" y="86"/>
                </a:moveTo>
                <a:lnTo>
                  <a:pt x="603" y="86"/>
                </a:lnTo>
                <a:lnTo>
                  <a:pt x="604" y="82"/>
                </a:lnTo>
                <a:lnTo>
                  <a:pt x="605" y="78"/>
                </a:lnTo>
                <a:lnTo>
                  <a:pt x="607" y="73"/>
                </a:lnTo>
                <a:lnTo>
                  <a:pt x="610" y="69"/>
                </a:lnTo>
                <a:lnTo>
                  <a:pt x="613" y="67"/>
                </a:lnTo>
                <a:lnTo>
                  <a:pt x="616" y="65"/>
                </a:lnTo>
                <a:lnTo>
                  <a:pt x="621" y="63"/>
                </a:lnTo>
                <a:lnTo>
                  <a:pt x="626" y="63"/>
                </a:lnTo>
                <a:lnTo>
                  <a:pt x="715" y="63"/>
                </a:lnTo>
                <a:lnTo>
                  <a:pt x="715" y="63"/>
                </a:lnTo>
                <a:lnTo>
                  <a:pt x="719" y="63"/>
                </a:lnTo>
                <a:lnTo>
                  <a:pt x="723" y="65"/>
                </a:lnTo>
                <a:lnTo>
                  <a:pt x="727" y="67"/>
                </a:lnTo>
                <a:lnTo>
                  <a:pt x="730" y="69"/>
                </a:lnTo>
                <a:lnTo>
                  <a:pt x="733" y="73"/>
                </a:lnTo>
                <a:lnTo>
                  <a:pt x="735" y="78"/>
                </a:lnTo>
                <a:lnTo>
                  <a:pt x="736" y="82"/>
                </a:lnTo>
                <a:lnTo>
                  <a:pt x="736" y="86"/>
                </a:lnTo>
                <a:lnTo>
                  <a:pt x="736" y="257"/>
                </a:lnTo>
                <a:lnTo>
                  <a:pt x="736" y="257"/>
                </a:lnTo>
                <a:lnTo>
                  <a:pt x="736" y="262"/>
                </a:lnTo>
                <a:lnTo>
                  <a:pt x="735" y="266"/>
                </a:lnTo>
                <a:lnTo>
                  <a:pt x="733" y="270"/>
                </a:lnTo>
                <a:lnTo>
                  <a:pt x="730" y="274"/>
                </a:lnTo>
                <a:lnTo>
                  <a:pt x="727" y="276"/>
                </a:lnTo>
                <a:lnTo>
                  <a:pt x="723" y="278"/>
                </a:lnTo>
                <a:lnTo>
                  <a:pt x="719" y="280"/>
                </a:lnTo>
                <a:lnTo>
                  <a:pt x="715" y="280"/>
                </a:lnTo>
                <a:lnTo>
                  <a:pt x="626" y="280"/>
                </a:lnTo>
                <a:lnTo>
                  <a:pt x="626" y="280"/>
                </a:lnTo>
                <a:lnTo>
                  <a:pt x="621" y="280"/>
                </a:lnTo>
                <a:lnTo>
                  <a:pt x="616" y="278"/>
                </a:lnTo>
                <a:lnTo>
                  <a:pt x="613" y="276"/>
                </a:lnTo>
                <a:lnTo>
                  <a:pt x="610" y="274"/>
                </a:lnTo>
                <a:lnTo>
                  <a:pt x="607" y="270"/>
                </a:lnTo>
                <a:lnTo>
                  <a:pt x="605" y="266"/>
                </a:lnTo>
                <a:lnTo>
                  <a:pt x="604" y="262"/>
                </a:lnTo>
                <a:lnTo>
                  <a:pt x="603" y="257"/>
                </a:lnTo>
                <a:lnTo>
                  <a:pt x="603" y="86"/>
                </a:lnTo>
                <a:close/>
                <a:moveTo>
                  <a:pt x="603" y="355"/>
                </a:moveTo>
                <a:lnTo>
                  <a:pt x="603" y="355"/>
                </a:lnTo>
                <a:lnTo>
                  <a:pt x="604" y="350"/>
                </a:lnTo>
                <a:lnTo>
                  <a:pt x="605" y="346"/>
                </a:lnTo>
                <a:lnTo>
                  <a:pt x="607" y="342"/>
                </a:lnTo>
                <a:lnTo>
                  <a:pt x="610" y="338"/>
                </a:lnTo>
                <a:lnTo>
                  <a:pt x="613" y="336"/>
                </a:lnTo>
                <a:lnTo>
                  <a:pt x="616" y="334"/>
                </a:lnTo>
                <a:lnTo>
                  <a:pt x="621" y="332"/>
                </a:lnTo>
                <a:lnTo>
                  <a:pt x="626" y="332"/>
                </a:lnTo>
                <a:lnTo>
                  <a:pt x="715" y="332"/>
                </a:lnTo>
                <a:lnTo>
                  <a:pt x="715" y="332"/>
                </a:lnTo>
                <a:lnTo>
                  <a:pt x="719" y="332"/>
                </a:lnTo>
                <a:lnTo>
                  <a:pt x="723" y="334"/>
                </a:lnTo>
                <a:lnTo>
                  <a:pt x="727" y="336"/>
                </a:lnTo>
                <a:lnTo>
                  <a:pt x="730" y="338"/>
                </a:lnTo>
                <a:lnTo>
                  <a:pt x="733" y="342"/>
                </a:lnTo>
                <a:lnTo>
                  <a:pt x="735" y="346"/>
                </a:lnTo>
                <a:lnTo>
                  <a:pt x="736" y="350"/>
                </a:lnTo>
                <a:lnTo>
                  <a:pt x="736" y="355"/>
                </a:lnTo>
                <a:lnTo>
                  <a:pt x="736" y="526"/>
                </a:lnTo>
                <a:lnTo>
                  <a:pt x="736" y="526"/>
                </a:lnTo>
                <a:lnTo>
                  <a:pt x="736" y="530"/>
                </a:lnTo>
                <a:lnTo>
                  <a:pt x="735" y="534"/>
                </a:lnTo>
                <a:lnTo>
                  <a:pt x="733" y="539"/>
                </a:lnTo>
                <a:lnTo>
                  <a:pt x="730" y="543"/>
                </a:lnTo>
                <a:lnTo>
                  <a:pt x="727" y="545"/>
                </a:lnTo>
                <a:lnTo>
                  <a:pt x="723" y="548"/>
                </a:lnTo>
                <a:lnTo>
                  <a:pt x="719" y="549"/>
                </a:lnTo>
                <a:lnTo>
                  <a:pt x="715" y="549"/>
                </a:lnTo>
                <a:lnTo>
                  <a:pt x="626" y="549"/>
                </a:lnTo>
                <a:lnTo>
                  <a:pt x="626" y="549"/>
                </a:lnTo>
                <a:lnTo>
                  <a:pt x="621" y="549"/>
                </a:lnTo>
                <a:lnTo>
                  <a:pt x="616" y="548"/>
                </a:lnTo>
                <a:lnTo>
                  <a:pt x="613" y="545"/>
                </a:lnTo>
                <a:lnTo>
                  <a:pt x="610" y="543"/>
                </a:lnTo>
                <a:lnTo>
                  <a:pt x="607" y="539"/>
                </a:lnTo>
                <a:lnTo>
                  <a:pt x="605" y="534"/>
                </a:lnTo>
                <a:lnTo>
                  <a:pt x="604" y="530"/>
                </a:lnTo>
                <a:lnTo>
                  <a:pt x="603" y="526"/>
                </a:lnTo>
                <a:lnTo>
                  <a:pt x="603" y="355"/>
                </a:lnTo>
                <a:close/>
                <a:moveTo>
                  <a:pt x="420" y="86"/>
                </a:moveTo>
                <a:lnTo>
                  <a:pt x="420" y="86"/>
                </a:lnTo>
                <a:lnTo>
                  <a:pt x="420" y="82"/>
                </a:lnTo>
                <a:lnTo>
                  <a:pt x="422" y="78"/>
                </a:lnTo>
                <a:lnTo>
                  <a:pt x="424" y="73"/>
                </a:lnTo>
                <a:lnTo>
                  <a:pt x="426" y="69"/>
                </a:lnTo>
                <a:lnTo>
                  <a:pt x="429" y="67"/>
                </a:lnTo>
                <a:lnTo>
                  <a:pt x="433" y="65"/>
                </a:lnTo>
                <a:lnTo>
                  <a:pt x="437" y="63"/>
                </a:lnTo>
                <a:lnTo>
                  <a:pt x="442" y="63"/>
                </a:lnTo>
                <a:lnTo>
                  <a:pt x="532" y="63"/>
                </a:lnTo>
                <a:lnTo>
                  <a:pt x="532" y="63"/>
                </a:lnTo>
                <a:lnTo>
                  <a:pt x="536" y="63"/>
                </a:lnTo>
                <a:lnTo>
                  <a:pt x="540" y="65"/>
                </a:lnTo>
                <a:lnTo>
                  <a:pt x="544" y="67"/>
                </a:lnTo>
                <a:lnTo>
                  <a:pt x="547" y="69"/>
                </a:lnTo>
                <a:lnTo>
                  <a:pt x="550" y="73"/>
                </a:lnTo>
                <a:lnTo>
                  <a:pt x="551" y="78"/>
                </a:lnTo>
                <a:lnTo>
                  <a:pt x="553" y="82"/>
                </a:lnTo>
                <a:lnTo>
                  <a:pt x="553" y="86"/>
                </a:lnTo>
                <a:lnTo>
                  <a:pt x="553" y="257"/>
                </a:lnTo>
                <a:lnTo>
                  <a:pt x="553" y="257"/>
                </a:lnTo>
                <a:lnTo>
                  <a:pt x="553" y="262"/>
                </a:lnTo>
                <a:lnTo>
                  <a:pt x="551" y="266"/>
                </a:lnTo>
                <a:lnTo>
                  <a:pt x="549" y="270"/>
                </a:lnTo>
                <a:lnTo>
                  <a:pt x="547" y="274"/>
                </a:lnTo>
                <a:lnTo>
                  <a:pt x="544" y="276"/>
                </a:lnTo>
                <a:lnTo>
                  <a:pt x="540" y="278"/>
                </a:lnTo>
                <a:lnTo>
                  <a:pt x="536" y="280"/>
                </a:lnTo>
                <a:lnTo>
                  <a:pt x="532" y="280"/>
                </a:lnTo>
                <a:lnTo>
                  <a:pt x="442" y="280"/>
                </a:lnTo>
                <a:lnTo>
                  <a:pt x="442" y="280"/>
                </a:lnTo>
                <a:lnTo>
                  <a:pt x="437" y="280"/>
                </a:lnTo>
                <a:lnTo>
                  <a:pt x="433" y="278"/>
                </a:lnTo>
                <a:lnTo>
                  <a:pt x="429" y="276"/>
                </a:lnTo>
                <a:lnTo>
                  <a:pt x="426" y="274"/>
                </a:lnTo>
                <a:lnTo>
                  <a:pt x="424" y="270"/>
                </a:lnTo>
                <a:lnTo>
                  <a:pt x="422" y="266"/>
                </a:lnTo>
                <a:lnTo>
                  <a:pt x="420" y="262"/>
                </a:lnTo>
                <a:lnTo>
                  <a:pt x="420" y="257"/>
                </a:lnTo>
                <a:lnTo>
                  <a:pt x="420" y="86"/>
                </a:lnTo>
                <a:close/>
                <a:moveTo>
                  <a:pt x="420" y="355"/>
                </a:moveTo>
                <a:lnTo>
                  <a:pt x="420" y="355"/>
                </a:lnTo>
                <a:lnTo>
                  <a:pt x="420" y="350"/>
                </a:lnTo>
                <a:lnTo>
                  <a:pt x="422" y="346"/>
                </a:lnTo>
                <a:lnTo>
                  <a:pt x="424" y="342"/>
                </a:lnTo>
                <a:lnTo>
                  <a:pt x="426" y="338"/>
                </a:lnTo>
                <a:lnTo>
                  <a:pt x="429" y="336"/>
                </a:lnTo>
                <a:lnTo>
                  <a:pt x="433" y="334"/>
                </a:lnTo>
                <a:lnTo>
                  <a:pt x="437" y="332"/>
                </a:lnTo>
                <a:lnTo>
                  <a:pt x="442" y="332"/>
                </a:lnTo>
                <a:lnTo>
                  <a:pt x="532" y="332"/>
                </a:lnTo>
                <a:lnTo>
                  <a:pt x="532" y="332"/>
                </a:lnTo>
                <a:lnTo>
                  <a:pt x="536" y="332"/>
                </a:lnTo>
                <a:lnTo>
                  <a:pt x="540" y="334"/>
                </a:lnTo>
                <a:lnTo>
                  <a:pt x="544" y="336"/>
                </a:lnTo>
                <a:lnTo>
                  <a:pt x="547" y="338"/>
                </a:lnTo>
                <a:lnTo>
                  <a:pt x="550" y="342"/>
                </a:lnTo>
                <a:lnTo>
                  <a:pt x="551" y="346"/>
                </a:lnTo>
                <a:lnTo>
                  <a:pt x="553" y="350"/>
                </a:lnTo>
                <a:lnTo>
                  <a:pt x="553" y="355"/>
                </a:lnTo>
                <a:lnTo>
                  <a:pt x="553" y="526"/>
                </a:lnTo>
                <a:lnTo>
                  <a:pt x="553" y="526"/>
                </a:lnTo>
                <a:lnTo>
                  <a:pt x="553" y="530"/>
                </a:lnTo>
                <a:lnTo>
                  <a:pt x="551" y="534"/>
                </a:lnTo>
                <a:lnTo>
                  <a:pt x="549" y="539"/>
                </a:lnTo>
                <a:lnTo>
                  <a:pt x="547" y="543"/>
                </a:lnTo>
                <a:lnTo>
                  <a:pt x="544" y="545"/>
                </a:lnTo>
                <a:lnTo>
                  <a:pt x="540" y="548"/>
                </a:lnTo>
                <a:lnTo>
                  <a:pt x="536" y="549"/>
                </a:lnTo>
                <a:lnTo>
                  <a:pt x="532" y="549"/>
                </a:lnTo>
                <a:lnTo>
                  <a:pt x="442" y="549"/>
                </a:lnTo>
                <a:lnTo>
                  <a:pt x="442" y="549"/>
                </a:lnTo>
                <a:lnTo>
                  <a:pt x="437" y="549"/>
                </a:lnTo>
                <a:lnTo>
                  <a:pt x="433" y="548"/>
                </a:lnTo>
                <a:lnTo>
                  <a:pt x="429" y="545"/>
                </a:lnTo>
                <a:lnTo>
                  <a:pt x="426" y="543"/>
                </a:lnTo>
                <a:lnTo>
                  <a:pt x="424" y="539"/>
                </a:lnTo>
                <a:lnTo>
                  <a:pt x="422" y="534"/>
                </a:lnTo>
                <a:lnTo>
                  <a:pt x="420" y="530"/>
                </a:lnTo>
                <a:lnTo>
                  <a:pt x="420" y="526"/>
                </a:lnTo>
                <a:lnTo>
                  <a:pt x="420" y="355"/>
                </a:lnTo>
                <a:close/>
                <a:moveTo>
                  <a:pt x="1854" y="1306"/>
                </a:moveTo>
                <a:lnTo>
                  <a:pt x="1854" y="1306"/>
                </a:lnTo>
                <a:lnTo>
                  <a:pt x="1853" y="1311"/>
                </a:lnTo>
                <a:lnTo>
                  <a:pt x="1851" y="1317"/>
                </a:lnTo>
                <a:lnTo>
                  <a:pt x="1849" y="1321"/>
                </a:lnTo>
                <a:lnTo>
                  <a:pt x="1845" y="1326"/>
                </a:lnTo>
                <a:lnTo>
                  <a:pt x="1841" y="1329"/>
                </a:lnTo>
                <a:lnTo>
                  <a:pt x="1837" y="1332"/>
                </a:lnTo>
                <a:lnTo>
                  <a:pt x="1831" y="1334"/>
                </a:lnTo>
                <a:lnTo>
                  <a:pt x="1825" y="1335"/>
                </a:lnTo>
                <a:lnTo>
                  <a:pt x="1710" y="1335"/>
                </a:lnTo>
                <a:lnTo>
                  <a:pt x="1710" y="1335"/>
                </a:lnTo>
                <a:lnTo>
                  <a:pt x="1703" y="1334"/>
                </a:lnTo>
                <a:lnTo>
                  <a:pt x="1698" y="1332"/>
                </a:lnTo>
                <a:lnTo>
                  <a:pt x="1693" y="1329"/>
                </a:lnTo>
                <a:lnTo>
                  <a:pt x="1689" y="1326"/>
                </a:lnTo>
                <a:lnTo>
                  <a:pt x="1685" y="1321"/>
                </a:lnTo>
                <a:lnTo>
                  <a:pt x="1683" y="1317"/>
                </a:lnTo>
                <a:lnTo>
                  <a:pt x="1681" y="1311"/>
                </a:lnTo>
                <a:lnTo>
                  <a:pt x="1681" y="1306"/>
                </a:lnTo>
                <a:lnTo>
                  <a:pt x="1681" y="1096"/>
                </a:lnTo>
                <a:lnTo>
                  <a:pt x="1681" y="1096"/>
                </a:lnTo>
                <a:lnTo>
                  <a:pt x="1681" y="1090"/>
                </a:lnTo>
                <a:lnTo>
                  <a:pt x="1683" y="1084"/>
                </a:lnTo>
                <a:lnTo>
                  <a:pt x="1685" y="1079"/>
                </a:lnTo>
                <a:lnTo>
                  <a:pt x="1689" y="1075"/>
                </a:lnTo>
                <a:lnTo>
                  <a:pt x="1693" y="1072"/>
                </a:lnTo>
                <a:lnTo>
                  <a:pt x="1698" y="1069"/>
                </a:lnTo>
                <a:lnTo>
                  <a:pt x="1703" y="1067"/>
                </a:lnTo>
                <a:lnTo>
                  <a:pt x="1710" y="1067"/>
                </a:lnTo>
                <a:lnTo>
                  <a:pt x="1825" y="1067"/>
                </a:lnTo>
                <a:lnTo>
                  <a:pt x="1825" y="1067"/>
                </a:lnTo>
                <a:lnTo>
                  <a:pt x="1831" y="1067"/>
                </a:lnTo>
                <a:lnTo>
                  <a:pt x="1837" y="1069"/>
                </a:lnTo>
                <a:lnTo>
                  <a:pt x="1841" y="1072"/>
                </a:lnTo>
                <a:lnTo>
                  <a:pt x="1845" y="1075"/>
                </a:lnTo>
                <a:lnTo>
                  <a:pt x="1849" y="1079"/>
                </a:lnTo>
                <a:lnTo>
                  <a:pt x="1851" y="1084"/>
                </a:lnTo>
                <a:lnTo>
                  <a:pt x="1853" y="1090"/>
                </a:lnTo>
                <a:lnTo>
                  <a:pt x="1854" y="1096"/>
                </a:lnTo>
                <a:lnTo>
                  <a:pt x="1854" y="1306"/>
                </a:lnTo>
                <a:close/>
              </a:path>
            </a:pathLst>
          </a:custGeom>
          <a:solidFill>
            <a:srgbClr val="CB940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7" name="그룹 166"/>
          <p:cNvGrpSpPr/>
          <p:nvPr/>
        </p:nvGrpSpPr>
        <p:grpSpPr>
          <a:xfrm>
            <a:off x="7038971" y="2619379"/>
            <a:ext cx="890476" cy="861910"/>
            <a:chOff x="10169546" y="5975891"/>
            <a:chExt cx="858247" cy="704031"/>
          </a:xfrm>
          <a:solidFill>
            <a:srgbClr val="CB940E"/>
          </a:solidFill>
        </p:grpSpPr>
        <p:sp>
          <p:nvSpPr>
            <p:cNvPr id="168" name="Freeform 5"/>
            <p:cNvSpPr>
              <a:spLocks/>
            </p:cNvSpPr>
            <p:nvPr/>
          </p:nvSpPr>
          <p:spPr bwMode="auto">
            <a:xfrm>
              <a:off x="10895511" y="6317771"/>
              <a:ext cx="132282" cy="73731"/>
            </a:xfrm>
            <a:custGeom>
              <a:avLst/>
              <a:gdLst>
                <a:gd name="T0" fmla="*/ 60 w 122"/>
                <a:gd name="T1" fmla="*/ 0 h 68"/>
                <a:gd name="T2" fmla="*/ 60 w 122"/>
                <a:gd name="T3" fmla="*/ 0 h 68"/>
                <a:gd name="T4" fmla="*/ 38 w 122"/>
                <a:gd name="T5" fmla="*/ 2 h 68"/>
                <a:gd name="T6" fmla="*/ 18 w 122"/>
                <a:gd name="T7" fmla="*/ 8 h 68"/>
                <a:gd name="T8" fmla="*/ 10 w 122"/>
                <a:gd name="T9" fmla="*/ 10 h 68"/>
                <a:gd name="T10" fmla="*/ 4 w 122"/>
                <a:gd name="T11" fmla="*/ 14 h 68"/>
                <a:gd name="T12" fmla="*/ 0 w 122"/>
                <a:gd name="T13" fmla="*/ 18 h 68"/>
                <a:gd name="T14" fmla="*/ 0 w 122"/>
                <a:gd name="T15" fmla="*/ 24 h 68"/>
                <a:gd name="T16" fmla="*/ 0 w 122"/>
                <a:gd name="T17" fmla="*/ 46 h 68"/>
                <a:gd name="T18" fmla="*/ 0 w 122"/>
                <a:gd name="T19" fmla="*/ 46 h 68"/>
                <a:gd name="T20" fmla="*/ 0 w 122"/>
                <a:gd name="T21" fmla="*/ 46 h 68"/>
                <a:gd name="T22" fmla="*/ 0 w 122"/>
                <a:gd name="T23" fmla="*/ 50 h 68"/>
                <a:gd name="T24" fmla="*/ 4 w 122"/>
                <a:gd name="T25" fmla="*/ 54 h 68"/>
                <a:gd name="T26" fmla="*/ 10 w 122"/>
                <a:gd name="T27" fmla="*/ 58 h 68"/>
                <a:gd name="T28" fmla="*/ 18 w 122"/>
                <a:gd name="T29" fmla="*/ 62 h 68"/>
                <a:gd name="T30" fmla="*/ 38 w 122"/>
                <a:gd name="T31" fmla="*/ 66 h 68"/>
                <a:gd name="T32" fmla="*/ 60 w 122"/>
                <a:gd name="T33" fmla="*/ 68 h 68"/>
                <a:gd name="T34" fmla="*/ 60 w 122"/>
                <a:gd name="T35" fmla="*/ 68 h 68"/>
                <a:gd name="T36" fmla="*/ 84 w 122"/>
                <a:gd name="T37" fmla="*/ 66 h 68"/>
                <a:gd name="T38" fmla="*/ 104 w 122"/>
                <a:gd name="T39" fmla="*/ 62 h 68"/>
                <a:gd name="T40" fmla="*/ 112 w 122"/>
                <a:gd name="T41" fmla="*/ 58 h 68"/>
                <a:gd name="T42" fmla="*/ 118 w 122"/>
                <a:gd name="T43" fmla="*/ 54 h 68"/>
                <a:gd name="T44" fmla="*/ 120 w 122"/>
                <a:gd name="T45" fmla="*/ 50 h 68"/>
                <a:gd name="T46" fmla="*/ 122 w 122"/>
                <a:gd name="T47" fmla="*/ 46 h 68"/>
                <a:gd name="T48" fmla="*/ 122 w 122"/>
                <a:gd name="T49" fmla="*/ 46 h 68"/>
                <a:gd name="T50" fmla="*/ 122 w 122"/>
                <a:gd name="T51" fmla="*/ 24 h 68"/>
                <a:gd name="T52" fmla="*/ 122 w 122"/>
                <a:gd name="T53" fmla="*/ 24 h 68"/>
                <a:gd name="T54" fmla="*/ 120 w 122"/>
                <a:gd name="T55" fmla="*/ 18 h 68"/>
                <a:gd name="T56" fmla="*/ 118 w 122"/>
                <a:gd name="T57" fmla="*/ 14 h 68"/>
                <a:gd name="T58" fmla="*/ 112 w 122"/>
                <a:gd name="T59" fmla="*/ 10 h 68"/>
                <a:gd name="T60" fmla="*/ 104 w 122"/>
                <a:gd name="T61" fmla="*/ 8 h 68"/>
                <a:gd name="T62" fmla="*/ 84 w 122"/>
                <a:gd name="T63" fmla="*/ 2 h 68"/>
                <a:gd name="T64" fmla="*/ 60 w 122"/>
                <a:gd name="T65" fmla="*/ 0 h 68"/>
                <a:gd name="T66" fmla="*/ 60 w 122"/>
                <a:gd name="T6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" h="68">
                  <a:moveTo>
                    <a:pt x="60" y="0"/>
                  </a:moveTo>
                  <a:lnTo>
                    <a:pt x="60" y="0"/>
                  </a:lnTo>
                  <a:lnTo>
                    <a:pt x="38" y="2"/>
                  </a:lnTo>
                  <a:lnTo>
                    <a:pt x="18" y="8"/>
                  </a:lnTo>
                  <a:lnTo>
                    <a:pt x="10" y="10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4" y="54"/>
                  </a:lnTo>
                  <a:lnTo>
                    <a:pt x="10" y="58"/>
                  </a:lnTo>
                  <a:lnTo>
                    <a:pt x="18" y="62"/>
                  </a:lnTo>
                  <a:lnTo>
                    <a:pt x="38" y="66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84" y="66"/>
                  </a:lnTo>
                  <a:lnTo>
                    <a:pt x="104" y="62"/>
                  </a:lnTo>
                  <a:lnTo>
                    <a:pt x="112" y="58"/>
                  </a:lnTo>
                  <a:lnTo>
                    <a:pt x="118" y="54"/>
                  </a:lnTo>
                  <a:lnTo>
                    <a:pt x="120" y="50"/>
                  </a:lnTo>
                  <a:lnTo>
                    <a:pt x="122" y="46"/>
                  </a:lnTo>
                  <a:lnTo>
                    <a:pt x="122" y="46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20" y="18"/>
                  </a:lnTo>
                  <a:lnTo>
                    <a:pt x="118" y="14"/>
                  </a:lnTo>
                  <a:lnTo>
                    <a:pt x="112" y="10"/>
                  </a:lnTo>
                  <a:lnTo>
                    <a:pt x="104" y="8"/>
                  </a:lnTo>
                  <a:lnTo>
                    <a:pt x="84" y="2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6"/>
            <p:cNvSpPr>
              <a:spLocks/>
            </p:cNvSpPr>
            <p:nvPr/>
          </p:nvSpPr>
          <p:spPr bwMode="auto">
            <a:xfrm>
              <a:off x="10895511" y="6534628"/>
              <a:ext cx="132282" cy="49877"/>
            </a:xfrm>
            <a:custGeom>
              <a:avLst/>
              <a:gdLst>
                <a:gd name="T0" fmla="*/ 60 w 122"/>
                <a:gd name="T1" fmla="*/ 24 h 46"/>
                <a:gd name="T2" fmla="*/ 60 w 122"/>
                <a:gd name="T3" fmla="*/ 24 h 46"/>
                <a:gd name="T4" fmla="*/ 38 w 122"/>
                <a:gd name="T5" fmla="*/ 22 h 46"/>
                <a:gd name="T6" fmla="*/ 18 w 122"/>
                <a:gd name="T7" fmla="*/ 16 h 46"/>
                <a:gd name="T8" fmla="*/ 10 w 122"/>
                <a:gd name="T9" fmla="*/ 14 h 46"/>
                <a:gd name="T10" fmla="*/ 4 w 122"/>
                <a:gd name="T11" fmla="*/ 10 h 46"/>
                <a:gd name="T12" fmla="*/ 0 w 122"/>
                <a:gd name="T13" fmla="*/ 6 h 46"/>
                <a:gd name="T14" fmla="*/ 0 w 122"/>
                <a:gd name="T15" fmla="*/ 0 h 46"/>
                <a:gd name="T16" fmla="*/ 0 w 122"/>
                <a:gd name="T17" fmla="*/ 24 h 46"/>
                <a:gd name="T18" fmla="*/ 0 w 122"/>
                <a:gd name="T19" fmla="*/ 24 h 46"/>
                <a:gd name="T20" fmla="*/ 0 w 122"/>
                <a:gd name="T21" fmla="*/ 28 h 46"/>
                <a:gd name="T22" fmla="*/ 4 w 122"/>
                <a:gd name="T23" fmla="*/ 32 h 46"/>
                <a:gd name="T24" fmla="*/ 10 w 122"/>
                <a:gd name="T25" fmla="*/ 36 h 46"/>
                <a:gd name="T26" fmla="*/ 18 w 122"/>
                <a:gd name="T27" fmla="*/ 38 h 46"/>
                <a:gd name="T28" fmla="*/ 38 w 122"/>
                <a:gd name="T29" fmla="*/ 44 h 46"/>
                <a:gd name="T30" fmla="*/ 60 w 122"/>
                <a:gd name="T31" fmla="*/ 46 h 46"/>
                <a:gd name="T32" fmla="*/ 60 w 122"/>
                <a:gd name="T33" fmla="*/ 46 h 46"/>
                <a:gd name="T34" fmla="*/ 84 w 122"/>
                <a:gd name="T35" fmla="*/ 44 h 46"/>
                <a:gd name="T36" fmla="*/ 104 w 122"/>
                <a:gd name="T37" fmla="*/ 38 h 46"/>
                <a:gd name="T38" fmla="*/ 112 w 122"/>
                <a:gd name="T39" fmla="*/ 36 h 46"/>
                <a:gd name="T40" fmla="*/ 118 w 122"/>
                <a:gd name="T41" fmla="*/ 32 h 46"/>
                <a:gd name="T42" fmla="*/ 120 w 122"/>
                <a:gd name="T43" fmla="*/ 28 h 46"/>
                <a:gd name="T44" fmla="*/ 122 w 122"/>
                <a:gd name="T45" fmla="*/ 24 h 46"/>
                <a:gd name="T46" fmla="*/ 122 w 122"/>
                <a:gd name="T47" fmla="*/ 0 h 46"/>
                <a:gd name="T48" fmla="*/ 122 w 122"/>
                <a:gd name="T49" fmla="*/ 0 h 46"/>
                <a:gd name="T50" fmla="*/ 120 w 122"/>
                <a:gd name="T51" fmla="*/ 6 h 46"/>
                <a:gd name="T52" fmla="*/ 118 w 122"/>
                <a:gd name="T53" fmla="*/ 10 h 46"/>
                <a:gd name="T54" fmla="*/ 112 w 122"/>
                <a:gd name="T55" fmla="*/ 14 h 46"/>
                <a:gd name="T56" fmla="*/ 104 w 122"/>
                <a:gd name="T57" fmla="*/ 16 h 46"/>
                <a:gd name="T58" fmla="*/ 84 w 122"/>
                <a:gd name="T59" fmla="*/ 22 h 46"/>
                <a:gd name="T60" fmla="*/ 60 w 122"/>
                <a:gd name="T61" fmla="*/ 24 h 46"/>
                <a:gd name="T62" fmla="*/ 60 w 122"/>
                <a:gd name="T63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2" h="46">
                  <a:moveTo>
                    <a:pt x="60" y="24"/>
                  </a:moveTo>
                  <a:lnTo>
                    <a:pt x="60" y="24"/>
                  </a:lnTo>
                  <a:lnTo>
                    <a:pt x="38" y="22"/>
                  </a:lnTo>
                  <a:lnTo>
                    <a:pt x="18" y="16"/>
                  </a:lnTo>
                  <a:lnTo>
                    <a:pt x="10" y="14"/>
                  </a:lnTo>
                  <a:lnTo>
                    <a:pt x="4" y="1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4" y="32"/>
                  </a:lnTo>
                  <a:lnTo>
                    <a:pt x="10" y="36"/>
                  </a:lnTo>
                  <a:lnTo>
                    <a:pt x="18" y="38"/>
                  </a:lnTo>
                  <a:lnTo>
                    <a:pt x="38" y="44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84" y="44"/>
                  </a:lnTo>
                  <a:lnTo>
                    <a:pt x="104" y="38"/>
                  </a:lnTo>
                  <a:lnTo>
                    <a:pt x="112" y="36"/>
                  </a:lnTo>
                  <a:lnTo>
                    <a:pt x="118" y="32"/>
                  </a:lnTo>
                  <a:lnTo>
                    <a:pt x="120" y="28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0" y="6"/>
                  </a:lnTo>
                  <a:lnTo>
                    <a:pt x="118" y="10"/>
                  </a:lnTo>
                  <a:lnTo>
                    <a:pt x="112" y="14"/>
                  </a:lnTo>
                  <a:lnTo>
                    <a:pt x="104" y="16"/>
                  </a:lnTo>
                  <a:lnTo>
                    <a:pt x="84" y="22"/>
                  </a:lnTo>
                  <a:lnTo>
                    <a:pt x="60" y="24"/>
                  </a:lnTo>
                  <a:lnTo>
                    <a:pt x="6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7"/>
            <p:cNvSpPr>
              <a:spLocks/>
            </p:cNvSpPr>
            <p:nvPr/>
          </p:nvSpPr>
          <p:spPr bwMode="auto">
            <a:xfrm>
              <a:off x="10895511" y="6486919"/>
              <a:ext cx="132282" cy="47709"/>
            </a:xfrm>
            <a:custGeom>
              <a:avLst/>
              <a:gdLst>
                <a:gd name="T0" fmla="*/ 60 w 122"/>
                <a:gd name="T1" fmla="*/ 22 h 44"/>
                <a:gd name="T2" fmla="*/ 60 w 122"/>
                <a:gd name="T3" fmla="*/ 22 h 44"/>
                <a:gd name="T4" fmla="*/ 38 w 122"/>
                <a:gd name="T5" fmla="*/ 20 h 44"/>
                <a:gd name="T6" fmla="*/ 18 w 122"/>
                <a:gd name="T7" fmla="*/ 16 h 44"/>
                <a:gd name="T8" fmla="*/ 10 w 122"/>
                <a:gd name="T9" fmla="*/ 12 h 44"/>
                <a:gd name="T10" fmla="*/ 4 w 122"/>
                <a:gd name="T11" fmla="*/ 10 h 44"/>
                <a:gd name="T12" fmla="*/ 0 w 122"/>
                <a:gd name="T13" fmla="*/ 4 h 44"/>
                <a:gd name="T14" fmla="*/ 0 w 122"/>
                <a:gd name="T15" fmla="*/ 0 h 44"/>
                <a:gd name="T16" fmla="*/ 0 w 122"/>
                <a:gd name="T17" fmla="*/ 22 h 44"/>
                <a:gd name="T18" fmla="*/ 0 w 122"/>
                <a:gd name="T19" fmla="*/ 22 h 44"/>
                <a:gd name="T20" fmla="*/ 0 w 122"/>
                <a:gd name="T21" fmla="*/ 28 h 44"/>
                <a:gd name="T22" fmla="*/ 4 w 122"/>
                <a:gd name="T23" fmla="*/ 32 h 44"/>
                <a:gd name="T24" fmla="*/ 10 w 122"/>
                <a:gd name="T25" fmla="*/ 36 h 44"/>
                <a:gd name="T26" fmla="*/ 18 w 122"/>
                <a:gd name="T27" fmla="*/ 38 h 44"/>
                <a:gd name="T28" fmla="*/ 38 w 122"/>
                <a:gd name="T29" fmla="*/ 44 h 44"/>
                <a:gd name="T30" fmla="*/ 60 w 122"/>
                <a:gd name="T31" fmla="*/ 44 h 44"/>
                <a:gd name="T32" fmla="*/ 60 w 122"/>
                <a:gd name="T33" fmla="*/ 44 h 44"/>
                <a:gd name="T34" fmla="*/ 84 w 122"/>
                <a:gd name="T35" fmla="*/ 44 h 44"/>
                <a:gd name="T36" fmla="*/ 104 w 122"/>
                <a:gd name="T37" fmla="*/ 38 h 44"/>
                <a:gd name="T38" fmla="*/ 112 w 122"/>
                <a:gd name="T39" fmla="*/ 36 h 44"/>
                <a:gd name="T40" fmla="*/ 118 w 122"/>
                <a:gd name="T41" fmla="*/ 32 h 44"/>
                <a:gd name="T42" fmla="*/ 120 w 122"/>
                <a:gd name="T43" fmla="*/ 28 h 44"/>
                <a:gd name="T44" fmla="*/ 122 w 122"/>
                <a:gd name="T45" fmla="*/ 22 h 44"/>
                <a:gd name="T46" fmla="*/ 122 w 122"/>
                <a:gd name="T47" fmla="*/ 0 h 44"/>
                <a:gd name="T48" fmla="*/ 122 w 122"/>
                <a:gd name="T49" fmla="*/ 0 h 44"/>
                <a:gd name="T50" fmla="*/ 120 w 122"/>
                <a:gd name="T51" fmla="*/ 4 h 44"/>
                <a:gd name="T52" fmla="*/ 118 w 122"/>
                <a:gd name="T53" fmla="*/ 10 h 44"/>
                <a:gd name="T54" fmla="*/ 112 w 122"/>
                <a:gd name="T55" fmla="*/ 12 h 44"/>
                <a:gd name="T56" fmla="*/ 104 w 122"/>
                <a:gd name="T57" fmla="*/ 16 h 44"/>
                <a:gd name="T58" fmla="*/ 84 w 122"/>
                <a:gd name="T59" fmla="*/ 20 h 44"/>
                <a:gd name="T60" fmla="*/ 60 w 122"/>
                <a:gd name="T61" fmla="*/ 22 h 44"/>
                <a:gd name="T62" fmla="*/ 60 w 122"/>
                <a:gd name="T6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2" h="44">
                  <a:moveTo>
                    <a:pt x="60" y="22"/>
                  </a:moveTo>
                  <a:lnTo>
                    <a:pt x="60" y="22"/>
                  </a:lnTo>
                  <a:lnTo>
                    <a:pt x="38" y="20"/>
                  </a:lnTo>
                  <a:lnTo>
                    <a:pt x="18" y="16"/>
                  </a:lnTo>
                  <a:lnTo>
                    <a:pt x="10" y="12"/>
                  </a:lnTo>
                  <a:lnTo>
                    <a:pt x="4" y="10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4" y="32"/>
                  </a:lnTo>
                  <a:lnTo>
                    <a:pt x="10" y="36"/>
                  </a:lnTo>
                  <a:lnTo>
                    <a:pt x="18" y="38"/>
                  </a:lnTo>
                  <a:lnTo>
                    <a:pt x="38" y="44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84" y="44"/>
                  </a:lnTo>
                  <a:lnTo>
                    <a:pt x="104" y="38"/>
                  </a:lnTo>
                  <a:lnTo>
                    <a:pt x="112" y="36"/>
                  </a:lnTo>
                  <a:lnTo>
                    <a:pt x="118" y="32"/>
                  </a:lnTo>
                  <a:lnTo>
                    <a:pt x="120" y="28"/>
                  </a:lnTo>
                  <a:lnTo>
                    <a:pt x="122" y="2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0" y="4"/>
                  </a:lnTo>
                  <a:lnTo>
                    <a:pt x="118" y="10"/>
                  </a:lnTo>
                  <a:lnTo>
                    <a:pt x="112" y="12"/>
                  </a:lnTo>
                  <a:lnTo>
                    <a:pt x="104" y="16"/>
                  </a:lnTo>
                  <a:lnTo>
                    <a:pt x="84" y="20"/>
                  </a:lnTo>
                  <a:lnTo>
                    <a:pt x="60" y="22"/>
                  </a:lnTo>
                  <a:lnTo>
                    <a:pt x="6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8"/>
            <p:cNvSpPr>
              <a:spLocks/>
            </p:cNvSpPr>
            <p:nvPr/>
          </p:nvSpPr>
          <p:spPr bwMode="auto">
            <a:xfrm>
              <a:off x="10895511" y="6439211"/>
              <a:ext cx="132282" cy="47709"/>
            </a:xfrm>
            <a:custGeom>
              <a:avLst/>
              <a:gdLst>
                <a:gd name="T0" fmla="*/ 60 w 122"/>
                <a:gd name="T1" fmla="*/ 22 h 44"/>
                <a:gd name="T2" fmla="*/ 60 w 122"/>
                <a:gd name="T3" fmla="*/ 22 h 44"/>
                <a:gd name="T4" fmla="*/ 38 w 122"/>
                <a:gd name="T5" fmla="*/ 20 h 44"/>
                <a:gd name="T6" fmla="*/ 18 w 122"/>
                <a:gd name="T7" fmla="*/ 16 h 44"/>
                <a:gd name="T8" fmla="*/ 10 w 122"/>
                <a:gd name="T9" fmla="*/ 12 h 44"/>
                <a:gd name="T10" fmla="*/ 4 w 122"/>
                <a:gd name="T11" fmla="*/ 8 h 44"/>
                <a:gd name="T12" fmla="*/ 0 w 122"/>
                <a:gd name="T13" fmla="*/ 4 h 44"/>
                <a:gd name="T14" fmla="*/ 0 w 122"/>
                <a:gd name="T15" fmla="*/ 0 h 44"/>
                <a:gd name="T16" fmla="*/ 0 w 122"/>
                <a:gd name="T17" fmla="*/ 22 h 44"/>
                <a:gd name="T18" fmla="*/ 0 w 122"/>
                <a:gd name="T19" fmla="*/ 22 h 44"/>
                <a:gd name="T20" fmla="*/ 0 w 122"/>
                <a:gd name="T21" fmla="*/ 26 h 44"/>
                <a:gd name="T22" fmla="*/ 4 w 122"/>
                <a:gd name="T23" fmla="*/ 30 h 44"/>
                <a:gd name="T24" fmla="*/ 10 w 122"/>
                <a:gd name="T25" fmla="*/ 34 h 44"/>
                <a:gd name="T26" fmla="*/ 18 w 122"/>
                <a:gd name="T27" fmla="*/ 38 h 44"/>
                <a:gd name="T28" fmla="*/ 38 w 122"/>
                <a:gd name="T29" fmla="*/ 42 h 44"/>
                <a:gd name="T30" fmla="*/ 60 w 122"/>
                <a:gd name="T31" fmla="*/ 44 h 44"/>
                <a:gd name="T32" fmla="*/ 60 w 122"/>
                <a:gd name="T33" fmla="*/ 44 h 44"/>
                <a:gd name="T34" fmla="*/ 84 w 122"/>
                <a:gd name="T35" fmla="*/ 42 h 44"/>
                <a:gd name="T36" fmla="*/ 104 w 122"/>
                <a:gd name="T37" fmla="*/ 38 h 44"/>
                <a:gd name="T38" fmla="*/ 112 w 122"/>
                <a:gd name="T39" fmla="*/ 34 h 44"/>
                <a:gd name="T40" fmla="*/ 118 w 122"/>
                <a:gd name="T41" fmla="*/ 30 h 44"/>
                <a:gd name="T42" fmla="*/ 120 w 122"/>
                <a:gd name="T43" fmla="*/ 26 h 44"/>
                <a:gd name="T44" fmla="*/ 122 w 122"/>
                <a:gd name="T45" fmla="*/ 22 h 44"/>
                <a:gd name="T46" fmla="*/ 122 w 122"/>
                <a:gd name="T47" fmla="*/ 0 h 44"/>
                <a:gd name="T48" fmla="*/ 122 w 122"/>
                <a:gd name="T49" fmla="*/ 0 h 44"/>
                <a:gd name="T50" fmla="*/ 120 w 122"/>
                <a:gd name="T51" fmla="*/ 4 h 44"/>
                <a:gd name="T52" fmla="*/ 118 w 122"/>
                <a:gd name="T53" fmla="*/ 8 h 44"/>
                <a:gd name="T54" fmla="*/ 112 w 122"/>
                <a:gd name="T55" fmla="*/ 12 h 44"/>
                <a:gd name="T56" fmla="*/ 104 w 122"/>
                <a:gd name="T57" fmla="*/ 16 h 44"/>
                <a:gd name="T58" fmla="*/ 84 w 122"/>
                <a:gd name="T59" fmla="*/ 20 h 44"/>
                <a:gd name="T60" fmla="*/ 60 w 122"/>
                <a:gd name="T61" fmla="*/ 22 h 44"/>
                <a:gd name="T62" fmla="*/ 60 w 122"/>
                <a:gd name="T6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2" h="44">
                  <a:moveTo>
                    <a:pt x="60" y="22"/>
                  </a:moveTo>
                  <a:lnTo>
                    <a:pt x="60" y="22"/>
                  </a:lnTo>
                  <a:lnTo>
                    <a:pt x="38" y="20"/>
                  </a:lnTo>
                  <a:lnTo>
                    <a:pt x="18" y="16"/>
                  </a:lnTo>
                  <a:lnTo>
                    <a:pt x="10" y="12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4" y="30"/>
                  </a:lnTo>
                  <a:lnTo>
                    <a:pt x="10" y="34"/>
                  </a:lnTo>
                  <a:lnTo>
                    <a:pt x="18" y="38"/>
                  </a:lnTo>
                  <a:lnTo>
                    <a:pt x="38" y="42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84" y="42"/>
                  </a:lnTo>
                  <a:lnTo>
                    <a:pt x="104" y="38"/>
                  </a:lnTo>
                  <a:lnTo>
                    <a:pt x="112" y="34"/>
                  </a:lnTo>
                  <a:lnTo>
                    <a:pt x="118" y="30"/>
                  </a:lnTo>
                  <a:lnTo>
                    <a:pt x="120" y="26"/>
                  </a:lnTo>
                  <a:lnTo>
                    <a:pt x="122" y="2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0" y="4"/>
                  </a:lnTo>
                  <a:lnTo>
                    <a:pt x="118" y="8"/>
                  </a:lnTo>
                  <a:lnTo>
                    <a:pt x="112" y="12"/>
                  </a:lnTo>
                  <a:lnTo>
                    <a:pt x="104" y="16"/>
                  </a:lnTo>
                  <a:lnTo>
                    <a:pt x="84" y="20"/>
                  </a:lnTo>
                  <a:lnTo>
                    <a:pt x="60" y="22"/>
                  </a:lnTo>
                  <a:lnTo>
                    <a:pt x="6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9"/>
            <p:cNvSpPr>
              <a:spLocks/>
            </p:cNvSpPr>
            <p:nvPr/>
          </p:nvSpPr>
          <p:spPr bwMode="auto">
            <a:xfrm>
              <a:off x="10895511" y="6391502"/>
              <a:ext cx="132282" cy="47709"/>
            </a:xfrm>
            <a:custGeom>
              <a:avLst/>
              <a:gdLst>
                <a:gd name="T0" fmla="*/ 60 w 122"/>
                <a:gd name="T1" fmla="*/ 22 h 44"/>
                <a:gd name="T2" fmla="*/ 60 w 122"/>
                <a:gd name="T3" fmla="*/ 22 h 44"/>
                <a:gd name="T4" fmla="*/ 38 w 122"/>
                <a:gd name="T5" fmla="*/ 20 h 44"/>
                <a:gd name="T6" fmla="*/ 18 w 122"/>
                <a:gd name="T7" fmla="*/ 16 h 44"/>
                <a:gd name="T8" fmla="*/ 10 w 122"/>
                <a:gd name="T9" fmla="*/ 12 h 44"/>
                <a:gd name="T10" fmla="*/ 4 w 122"/>
                <a:gd name="T11" fmla="*/ 8 h 44"/>
                <a:gd name="T12" fmla="*/ 0 w 122"/>
                <a:gd name="T13" fmla="*/ 4 h 44"/>
                <a:gd name="T14" fmla="*/ 0 w 122"/>
                <a:gd name="T15" fmla="*/ 0 h 44"/>
                <a:gd name="T16" fmla="*/ 0 w 122"/>
                <a:gd name="T17" fmla="*/ 22 h 44"/>
                <a:gd name="T18" fmla="*/ 0 w 122"/>
                <a:gd name="T19" fmla="*/ 22 h 44"/>
                <a:gd name="T20" fmla="*/ 0 w 122"/>
                <a:gd name="T21" fmla="*/ 26 h 44"/>
                <a:gd name="T22" fmla="*/ 4 w 122"/>
                <a:gd name="T23" fmla="*/ 30 h 44"/>
                <a:gd name="T24" fmla="*/ 10 w 122"/>
                <a:gd name="T25" fmla="*/ 34 h 44"/>
                <a:gd name="T26" fmla="*/ 18 w 122"/>
                <a:gd name="T27" fmla="*/ 38 h 44"/>
                <a:gd name="T28" fmla="*/ 38 w 122"/>
                <a:gd name="T29" fmla="*/ 42 h 44"/>
                <a:gd name="T30" fmla="*/ 60 w 122"/>
                <a:gd name="T31" fmla="*/ 44 h 44"/>
                <a:gd name="T32" fmla="*/ 60 w 122"/>
                <a:gd name="T33" fmla="*/ 44 h 44"/>
                <a:gd name="T34" fmla="*/ 84 w 122"/>
                <a:gd name="T35" fmla="*/ 42 h 44"/>
                <a:gd name="T36" fmla="*/ 104 w 122"/>
                <a:gd name="T37" fmla="*/ 38 h 44"/>
                <a:gd name="T38" fmla="*/ 112 w 122"/>
                <a:gd name="T39" fmla="*/ 34 h 44"/>
                <a:gd name="T40" fmla="*/ 118 w 122"/>
                <a:gd name="T41" fmla="*/ 30 h 44"/>
                <a:gd name="T42" fmla="*/ 120 w 122"/>
                <a:gd name="T43" fmla="*/ 26 h 44"/>
                <a:gd name="T44" fmla="*/ 122 w 122"/>
                <a:gd name="T45" fmla="*/ 22 h 44"/>
                <a:gd name="T46" fmla="*/ 122 w 122"/>
                <a:gd name="T47" fmla="*/ 0 h 44"/>
                <a:gd name="T48" fmla="*/ 122 w 122"/>
                <a:gd name="T49" fmla="*/ 0 h 44"/>
                <a:gd name="T50" fmla="*/ 120 w 122"/>
                <a:gd name="T51" fmla="*/ 4 h 44"/>
                <a:gd name="T52" fmla="*/ 118 w 122"/>
                <a:gd name="T53" fmla="*/ 8 h 44"/>
                <a:gd name="T54" fmla="*/ 112 w 122"/>
                <a:gd name="T55" fmla="*/ 12 h 44"/>
                <a:gd name="T56" fmla="*/ 104 w 122"/>
                <a:gd name="T57" fmla="*/ 16 h 44"/>
                <a:gd name="T58" fmla="*/ 84 w 122"/>
                <a:gd name="T59" fmla="*/ 20 h 44"/>
                <a:gd name="T60" fmla="*/ 60 w 122"/>
                <a:gd name="T61" fmla="*/ 22 h 44"/>
                <a:gd name="T62" fmla="*/ 60 w 122"/>
                <a:gd name="T6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2" h="44">
                  <a:moveTo>
                    <a:pt x="60" y="22"/>
                  </a:moveTo>
                  <a:lnTo>
                    <a:pt x="60" y="22"/>
                  </a:lnTo>
                  <a:lnTo>
                    <a:pt x="38" y="20"/>
                  </a:lnTo>
                  <a:lnTo>
                    <a:pt x="18" y="16"/>
                  </a:lnTo>
                  <a:lnTo>
                    <a:pt x="10" y="12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4" y="30"/>
                  </a:lnTo>
                  <a:lnTo>
                    <a:pt x="10" y="34"/>
                  </a:lnTo>
                  <a:lnTo>
                    <a:pt x="18" y="38"/>
                  </a:lnTo>
                  <a:lnTo>
                    <a:pt x="38" y="42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84" y="42"/>
                  </a:lnTo>
                  <a:lnTo>
                    <a:pt x="104" y="38"/>
                  </a:lnTo>
                  <a:lnTo>
                    <a:pt x="112" y="34"/>
                  </a:lnTo>
                  <a:lnTo>
                    <a:pt x="118" y="30"/>
                  </a:lnTo>
                  <a:lnTo>
                    <a:pt x="120" y="26"/>
                  </a:lnTo>
                  <a:lnTo>
                    <a:pt x="122" y="2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0" y="4"/>
                  </a:lnTo>
                  <a:lnTo>
                    <a:pt x="118" y="8"/>
                  </a:lnTo>
                  <a:lnTo>
                    <a:pt x="112" y="12"/>
                  </a:lnTo>
                  <a:lnTo>
                    <a:pt x="104" y="16"/>
                  </a:lnTo>
                  <a:lnTo>
                    <a:pt x="84" y="20"/>
                  </a:lnTo>
                  <a:lnTo>
                    <a:pt x="60" y="22"/>
                  </a:lnTo>
                  <a:lnTo>
                    <a:pt x="6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10"/>
            <p:cNvSpPr>
              <a:spLocks/>
            </p:cNvSpPr>
            <p:nvPr/>
          </p:nvSpPr>
          <p:spPr bwMode="auto">
            <a:xfrm>
              <a:off x="10895511" y="6584505"/>
              <a:ext cx="132282" cy="47709"/>
            </a:xfrm>
            <a:custGeom>
              <a:avLst/>
              <a:gdLst>
                <a:gd name="T0" fmla="*/ 60 w 122"/>
                <a:gd name="T1" fmla="*/ 22 h 44"/>
                <a:gd name="T2" fmla="*/ 60 w 122"/>
                <a:gd name="T3" fmla="*/ 22 h 44"/>
                <a:gd name="T4" fmla="*/ 38 w 122"/>
                <a:gd name="T5" fmla="*/ 20 h 44"/>
                <a:gd name="T6" fmla="*/ 18 w 122"/>
                <a:gd name="T7" fmla="*/ 16 h 44"/>
                <a:gd name="T8" fmla="*/ 10 w 122"/>
                <a:gd name="T9" fmla="*/ 12 h 44"/>
                <a:gd name="T10" fmla="*/ 4 w 122"/>
                <a:gd name="T11" fmla="*/ 8 h 44"/>
                <a:gd name="T12" fmla="*/ 0 w 122"/>
                <a:gd name="T13" fmla="*/ 4 h 44"/>
                <a:gd name="T14" fmla="*/ 0 w 122"/>
                <a:gd name="T15" fmla="*/ 0 h 44"/>
                <a:gd name="T16" fmla="*/ 0 w 122"/>
                <a:gd name="T17" fmla="*/ 22 h 44"/>
                <a:gd name="T18" fmla="*/ 0 w 122"/>
                <a:gd name="T19" fmla="*/ 22 h 44"/>
                <a:gd name="T20" fmla="*/ 0 w 122"/>
                <a:gd name="T21" fmla="*/ 26 h 44"/>
                <a:gd name="T22" fmla="*/ 4 w 122"/>
                <a:gd name="T23" fmla="*/ 30 h 44"/>
                <a:gd name="T24" fmla="*/ 10 w 122"/>
                <a:gd name="T25" fmla="*/ 34 h 44"/>
                <a:gd name="T26" fmla="*/ 18 w 122"/>
                <a:gd name="T27" fmla="*/ 38 h 44"/>
                <a:gd name="T28" fmla="*/ 38 w 122"/>
                <a:gd name="T29" fmla="*/ 42 h 44"/>
                <a:gd name="T30" fmla="*/ 60 w 122"/>
                <a:gd name="T31" fmla="*/ 44 h 44"/>
                <a:gd name="T32" fmla="*/ 60 w 122"/>
                <a:gd name="T33" fmla="*/ 44 h 44"/>
                <a:gd name="T34" fmla="*/ 84 w 122"/>
                <a:gd name="T35" fmla="*/ 42 h 44"/>
                <a:gd name="T36" fmla="*/ 104 w 122"/>
                <a:gd name="T37" fmla="*/ 38 h 44"/>
                <a:gd name="T38" fmla="*/ 112 w 122"/>
                <a:gd name="T39" fmla="*/ 34 h 44"/>
                <a:gd name="T40" fmla="*/ 118 w 122"/>
                <a:gd name="T41" fmla="*/ 30 h 44"/>
                <a:gd name="T42" fmla="*/ 120 w 122"/>
                <a:gd name="T43" fmla="*/ 26 h 44"/>
                <a:gd name="T44" fmla="*/ 122 w 122"/>
                <a:gd name="T45" fmla="*/ 22 h 44"/>
                <a:gd name="T46" fmla="*/ 122 w 122"/>
                <a:gd name="T47" fmla="*/ 0 h 44"/>
                <a:gd name="T48" fmla="*/ 122 w 122"/>
                <a:gd name="T49" fmla="*/ 0 h 44"/>
                <a:gd name="T50" fmla="*/ 120 w 122"/>
                <a:gd name="T51" fmla="*/ 4 h 44"/>
                <a:gd name="T52" fmla="*/ 118 w 122"/>
                <a:gd name="T53" fmla="*/ 8 h 44"/>
                <a:gd name="T54" fmla="*/ 112 w 122"/>
                <a:gd name="T55" fmla="*/ 12 h 44"/>
                <a:gd name="T56" fmla="*/ 104 w 122"/>
                <a:gd name="T57" fmla="*/ 16 h 44"/>
                <a:gd name="T58" fmla="*/ 84 w 122"/>
                <a:gd name="T59" fmla="*/ 20 h 44"/>
                <a:gd name="T60" fmla="*/ 60 w 122"/>
                <a:gd name="T61" fmla="*/ 22 h 44"/>
                <a:gd name="T62" fmla="*/ 60 w 122"/>
                <a:gd name="T6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2" h="44">
                  <a:moveTo>
                    <a:pt x="60" y="22"/>
                  </a:moveTo>
                  <a:lnTo>
                    <a:pt x="60" y="22"/>
                  </a:lnTo>
                  <a:lnTo>
                    <a:pt x="38" y="20"/>
                  </a:lnTo>
                  <a:lnTo>
                    <a:pt x="18" y="16"/>
                  </a:lnTo>
                  <a:lnTo>
                    <a:pt x="10" y="12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4" y="30"/>
                  </a:lnTo>
                  <a:lnTo>
                    <a:pt x="10" y="34"/>
                  </a:lnTo>
                  <a:lnTo>
                    <a:pt x="18" y="38"/>
                  </a:lnTo>
                  <a:lnTo>
                    <a:pt x="38" y="42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84" y="42"/>
                  </a:lnTo>
                  <a:lnTo>
                    <a:pt x="104" y="38"/>
                  </a:lnTo>
                  <a:lnTo>
                    <a:pt x="112" y="34"/>
                  </a:lnTo>
                  <a:lnTo>
                    <a:pt x="118" y="30"/>
                  </a:lnTo>
                  <a:lnTo>
                    <a:pt x="120" y="26"/>
                  </a:lnTo>
                  <a:lnTo>
                    <a:pt x="122" y="2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0" y="4"/>
                  </a:lnTo>
                  <a:lnTo>
                    <a:pt x="118" y="8"/>
                  </a:lnTo>
                  <a:lnTo>
                    <a:pt x="112" y="12"/>
                  </a:lnTo>
                  <a:lnTo>
                    <a:pt x="104" y="16"/>
                  </a:lnTo>
                  <a:lnTo>
                    <a:pt x="84" y="20"/>
                  </a:lnTo>
                  <a:lnTo>
                    <a:pt x="60" y="22"/>
                  </a:lnTo>
                  <a:lnTo>
                    <a:pt x="6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4" name="Freeform 11"/>
            <p:cNvSpPr>
              <a:spLocks/>
            </p:cNvSpPr>
            <p:nvPr/>
          </p:nvSpPr>
          <p:spPr bwMode="auto">
            <a:xfrm>
              <a:off x="10895511" y="6632213"/>
              <a:ext cx="132282" cy="47709"/>
            </a:xfrm>
            <a:custGeom>
              <a:avLst/>
              <a:gdLst>
                <a:gd name="T0" fmla="*/ 60 w 122"/>
                <a:gd name="T1" fmla="*/ 22 h 44"/>
                <a:gd name="T2" fmla="*/ 60 w 122"/>
                <a:gd name="T3" fmla="*/ 22 h 44"/>
                <a:gd name="T4" fmla="*/ 38 w 122"/>
                <a:gd name="T5" fmla="*/ 20 h 44"/>
                <a:gd name="T6" fmla="*/ 18 w 122"/>
                <a:gd name="T7" fmla="*/ 16 h 44"/>
                <a:gd name="T8" fmla="*/ 10 w 122"/>
                <a:gd name="T9" fmla="*/ 12 h 44"/>
                <a:gd name="T10" fmla="*/ 4 w 122"/>
                <a:gd name="T11" fmla="*/ 8 h 44"/>
                <a:gd name="T12" fmla="*/ 0 w 122"/>
                <a:gd name="T13" fmla="*/ 4 h 44"/>
                <a:gd name="T14" fmla="*/ 0 w 122"/>
                <a:gd name="T15" fmla="*/ 0 h 44"/>
                <a:gd name="T16" fmla="*/ 0 w 122"/>
                <a:gd name="T17" fmla="*/ 22 h 44"/>
                <a:gd name="T18" fmla="*/ 0 w 122"/>
                <a:gd name="T19" fmla="*/ 22 h 44"/>
                <a:gd name="T20" fmla="*/ 0 w 122"/>
                <a:gd name="T21" fmla="*/ 26 h 44"/>
                <a:gd name="T22" fmla="*/ 4 w 122"/>
                <a:gd name="T23" fmla="*/ 30 h 44"/>
                <a:gd name="T24" fmla="*/ 10 w 122"/>
                <a:gd name="T25" fmla="*/ 34 h 44"/>
                <a:gd name="T26" fmla="*/ 18 w 122"/>
                <a:gd name="T27" fmla="*/ 38 h 44"/>
                <a:gd name="T28" fmla="*/ 38 w 122"/>
                <a:gd name="T29" fmla="*/ 42 h 44"/>
                <a:gd name="T30" fmla="*/ 60 w 122"/>
                <a:gd name="T31" fmla="*/ 44 h 44"/>
                <a:gd name="T32" fmla="*/ 60 w 122"/>
                <a:gd name="T33" fmla="*/ 44 h 44"/>
                <a:gd name="T34" fmla="*/ 84 w 122"/>
                <a:gd name="T35" fmla="*/ 42 h 44"/>
                <a:gd name="T36" fmla="*/ 104 w 122"/>
                <a:gd name="T37" fmla="*/ 38 h 44"/>
                <a:gd name="T38" fmla="*/ 112 w 122"/>
                <a:gd name="T39" fmla="*/ 34 h 44"/>
                <a:gd name="T40" fmla="*/ 118 w 122"/>
                <a:gd name="T41" fmla="*/ 30 h 44"/>
                <a:gd name="T42" fmla="*/ 120 w 122"/>
                <a:gd name="T43" fmla="*/ 26 h 44"/>
                <a:gd name="T44" fmla="*/ 122 w 122"/>
                <a:gd name="T45" fmla="*/ 22 h 44"/>
                <a:gd name="T46" fmla="*/ 122 w 122"/>
                <a:gd name="T47" fmla="*/ 0 h 44"/>
                <a:gd name="T48" fmla="*/ 122 w 122"/>
                <a:gd name="T49" fmla="*/ 0 h 44"/>
                <a:gd name="T50" fmla="*/ 120 w 122"/>
                <a:gd name="T51" fmla="*/ 4 h 44"/>
                <a:gd name="T52" fmla="*/ 118 w 122"/>
                <a:gd name="T53" fmla="*/ 8 h 44"/>
                <a:gd name="T54" fmla="*/ 112 w 122"/>
                <a:gd name="T55" fmla="*/ 12 h 44"/>
                <a:gd name="T56" fmla="*/ 104 w 122"/>
                <a:gd name="T57" fmla="*/ 16 h 44"/>
                <a:gd name="T58" fmla="*/ 84 w 122"/>
                <a:gd name="T59" fmla="*/ 20 h 44"/>
                <a:gd name="T60" fmla="*/ 60 w 122"/>
                <a:gd name="T61" fmla="*/ 22 h 44"/>
                <a:gd name="T62" fmla="*/ 60 w 122"/>
                <a:gd name="T6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2" h="44">
                  <a:moveTo>
                    <a:pt x="60" y="22"/>
                  </a:moveTo>
                  <a:lnTo>
                    <a:pt x="60" y="22"/>
                  </a:lnTo>
                  <a:lnTo>
                    <a:pt x="38" y="20"/>
                  </a:lnTo>
                  <a:lnTo>
                    <a:pt x="18" y="16"/>
                  </a:lnTo>
                  <a:lnTo>
                    <a:pt x="10" y="12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4" y="30"/>
                  </a:lnTo>
                  <a:lnTo>
                    <a:pt x="10" y="34"/>
                  </a:lnTo>
                  <a:lnTo>
                    <a:pt x="18" y="38"/>
                  </a:lnTo>
                  <a:lnTo>
                    <a:pt x="38" y="42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84" y="42"/>
                  </a:lnTo>
                  <a:lnTo>
                    <a:pt x="104" y="38"/>
                  </a:lnTo>
                  <a:lnTo>
                    <a:pt x="112" y="34"/>
                  </a:lnTo>
                  <a:lnTo>
                    <a:pt x="118" y="30"/>
                  </a:lnTo>
                  <a:lnTo>
                    <a:pt x="120" y="26"/>
                  </a:lnTo>
                  <a:lnTo>
                    <a:pt x="122" y="2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0" y="4"/>
                  </a:lnTo>
                  <a:lnTo>
                    <a:pt x="118" y="8"/>
                  </a:lnTo>
                  <a:lnTo>
                    <a:pt x="112" y="12"/>
                  </a:lnTo>
                  <a:lnTo>
                    <a:pt x="104" y="16"/>
                  </a:lnTo>
                  <a:lnTo>
                    <a:pt x="84" y="20"/>
                  </a:lnTo>
                  <a:lnTo>
                    <a:pt x="60" y="22"/>
                  </a:lnTo>
                  <a:lnTo>
                    <a:pt x="6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5" name="Freeform 12"/>
            <p:cNvSpPr>
              <a:spLocks/>
            </p:cNvSpPr>
            <p:nvPr/>
          </p:nvSpPr>
          <p:spPr bwMode="auto">
            <a:xfrm>
              <a:off x="10739374" y="6463065"/>
              <a:ext cx="132282" cy="71563"/>
            </a:xfrm>
            <a:custGeom>
              <a:avLst/>
              <a:gdLst>
                <a:gd name="T0" fmla="*/ 60 w 122"/>
                <a:gd name="T1" fmla="*/ 0 h 66"/>
                <a:gd name="T2" fmla="*/ 60 w 122"/>
                <a:gd name="T3" fmla="*/ 0 h 66"/>
                <a:gd name="T4" fmla="*/ 36 w 122"/>
                <a:gd name="T5" fmla="*/ 2 h 66"/>
                <a:gd name="T6" fmla="*/ 18 w 122"/>
                <a:gd name="T7" fmla="*/ 6 h 66"/>
                <a:gd name="T8" fmla="*/ 10 w 122"/>
                <a:gd name="T9" fmla="*/ 10 h 66"/>
                <a:gd name="T10" fmla="*/ 4 w 122"/>
                <a:gd name="T11" fmla="*/ 14 h 66"/>
                <a:gd name="T12" fmla="*/ 0 w 122"/>
                <a:gd name="T13" fmla="*/ 18 h 66"/>
                <a:gd name="T14" fmla="*/ 0 w 122"/>
                <a:gd name="T15" fmla="*/ 22 h 66"/>
                <a:gd name="T16" fmla="*/ 0 w 122"/>
                <a:gd name="T17" fmla="*/ 44 h 66"/>
                <a:gd name="T18" fmla="*/ 0 w 122"/>
                <a:gd name="T19" fmla="*/ 44 h 66"/>
                <a:gd name="T20" fmla="*/ 0 w 122"/>
                <a:gd name="T21" fmla="*/ 50 h 66"/>
                <a:gd name="T22" fmla="*/ 4 w 122"/>
                <a:gd name="T23" fmla="*/ 54 h 66"/>
                <a:gd name="T24" fmla="*/ 10 w 122"/>
                <a:gd name="T25" fmla="*/ 58 h 66"/>
                <a:gd name="T26" fmla="*/ 18 w 122"/>
                <a:gd name="T27" fmla="*/ 60 h 66"/>
                <a:gd name="T28" fmla="*/ 36 w 122"/>
                <a:gd name="T29" fmla="*/ 66 h 66"/>
                <a:gd name="T30" fmla="*/ 60 w 122"/>
                <a:gd name="T31" fmla="*/ 66 h 66"/>
                <a:gd name="T32" fmla="*/ 60 w 122"/>
                <a:gd name="T33" fmla="*/ 66 h 66"/>
                <a:gd name="T34" fmla="*/ 84 w 122"/>
                <a:gd name="T35" fmla="*/ 66 h 66"/>
                <a:gd name="T36" fmla="*/ 104 w 122"/>
                <a:gd name="T37" fmla="*/ 60 h 66"/>
                <a:gd name="T38" fmla="*/ 112 w 122"/>
                <a:gd name="T39" fmla="*/ 58 h 66"/>
                <a:gd name="T40" fmla="*/ 116 w 122"/>
                <a:gd name="T41" fmla="*/ 54 h 66"/>
                <a:gd name="T42" fmla="*/ 120 w 122"/>
                <a:gd name="T43" fmla="*/ 50 h 66"/>
                <a:gd name="T44" fmla="*/ 122 w 122"/>
                <a:gd name="T45" fmla="*/ 44 h 66"/>
                <a:gd name="T46" fmla="*/ 122 w 122"/>
                <a:gd name="T47" fmla="*/ 22 h 66"/>
                <a:gd name="T48" fmla="*/ 122 w 122"/>
                <a:gd name="T49" fmla="*/ 22 h 66"/>
                <a:gd name="T50" fmla="*/ 120 w 122"/>
                <a:gd name="T51" fmla="*/ 18 h 66"/>
                <a:gd name="T52" fmla="*/ 116 w 122"/>
                <a:gd name="T53" fmla="*/ 14 h 66"/>
                <a:gd name="T54" fmla="*/ 112 w 122"/>
                <a:gd name="T55" fmla="*/ 10 h 66"/>
                <a:gd name="T56" fmla="*/ 104 w 122"/>
                <a:gd name="T57" fmla="*/ 6 h 66"/>
                <a:gd name="T58" fmla="*/ 84 w 122"/>
                <a:gd name="T59" fmla="*/ 2 h 66"/>
                <a:gd name="T60" fmla="*/ 60 w 122"/>
                <a:gd name="T61" fmla="*/ 0 h 66"/>
                <a:gd name="T62" fmla="*/ 60 w 122"/>
                <a:gd name="T6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2" h="66">
                  <a:moveTo>
                    <a:pt x="60" y="0"/>
                  </a:moveTo>
                  <a:lnTo>
                    <a:pt x="60" y="0"/>
                  </a:lnTo>
                  <a:lnTo>
                    <a:pt x="36" y="2"/>
                  </a:lnTo>
                  <a:lnTo>
                    <a:pt x="18" y="6"/>
                  </a:lnTo>
                  <a:lnTo>
                    <a:pt x="10" y="10"/>
                  </a:lnTo>
                  <a:lnTo>
                    <a:pt x="4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4" y="54"/>
                  </a:lnTo>
                  <a:lnTo>
                    <a:pt x="10" y="58"/>
                  </a:lnTo>
                  <a:lnTo>
                    <a:pt x="18" y="60"/>
                  </a:lnTo>
                  <a:lnTo>
                    <a:pt x="36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84" y="66"/>
                  </a:lnTo>
                  <a:lnTo>
                    <a:pt x="104" y="60"/>
                  </a:lnTo>
                  <a:lnTo>
                    <a:pt x="112" y="58"/>
                  </a:lnTo>
                  <a:lnTo>
                    <a:pt x="116" y="54"/>
                  </a:lnTo>
                  <a:lnTo>
                    <a:pt x="120" y="50"/>
                  </a:lnTo>
                  <a:lnTo>
                    <a:pt x="122" y="44"/>
                  </a:lnTo>
                  <a:lnTo>
                    <a:pt x="122" y="22"/>
                  </a:lnTo>
                  <a:lnTo>
                    <a:pt x="122" y="22"/>
                  </a:lnTo>
                  <a:lnTo>
                    <a:pt x="120" y="18"/>
                  </a:lnTo>
                  <a:lnTo>
                    <a:pt x="116" y="14"/>
                  </a:lnTo>
                  <a:lnTo>
                    <a:pt x="112" y="10"/>
                  </a:lnTo>
                  <a:lnTo>
                    <a:pt x="104" y="6"/>
                  </a:lnTo>
                  <a:lnTo>
                    <a:pt x="84" y="2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6" name="Freeform 13"/>
            <p:cNvSpPr>
              <a:spLocks/>
            </p:cNvSpPr>
            <p:nvPr/>
          </p:nvSpPr>
          <p:spPr bwMode="auto">
            <a:xfrm>
              <a:off x="10739374" y="6534628"/>
              <a:ext cx="132282" cy="49877"/>
            </a:xfrm>
            <a:custGeom>
              <a:avLst/>
              <a:gdLst>
                <a:gd name="T0" fmla="*/ 60 w 122"/>
                <a:gd name="T1" fmla="*/ 24 h 46"/>
                <a:gd name="T2" fmla="*/ 60 w 122"/>
                <a:gd name="T3" fmla="*/ 24 h 46"/>
                <a:gd name="T4" fmla="*/ 36 w 122"/>
                <a:gd name="T5" fmla="*/ 22 h 46"/>
                <a:gd name="T6" fmla="*/ 18 w 122"/>
                <a:gd name="T7" fmla="*/ 16 h 46"/>
                <a:gd name="T8" fmla="*/ 10 w 122"/>
                <a:gd name="T9" fmla="*/ 14 h 46"/>
                <a:gd name="T10" fmla="*/ 4 w 122"/>
                <a:gd name="T11" fmla="*/ 10 h 46"/>
                <a:gd name="T12" fmla="*/ 0 w 122"/>
                <a:gd name="T13" fmla="*/ 6 h 46"/>
                <a:gd name="T14" fmla="*/ 0 w 122"/>
                <a:gd name="T15" fmla="*/ 0 h 46"/>
                <a:gd name="T16" fmla="*/ 0 w 122"/>
                <a:gd name="T17" fmla="*/ 24 h 46"/>
                <a:gd name="T18" fmla="*/ 0 w 122"/>
                <a:gd name="T19" fmla="*/ 24 h 46"/>
                <a:gd name="T20" fmla="*/ 0 w 122"/>
                <a:gd name="T21" fmla="*/ 28 h 46"/>
                <a:gd name="T22" fmla="*/ 4 w 122"/>
                <a:gd name="T23" fmla="*/ 32 h 46"/>
                <a:gd name="T24" fmla="*/ 10 w 122"/>
                <a:gd name="T25" fmla="*/ 36 h 46"/>
                <a:gd name="T26" fmla="*/ 18 w 122"/>
                <a:gd name="T27" fmla="*/ 38 h 46"/>
                <a:gd name="T28" fmla="*/ 36 w 122"/>
                <a:gd name="T29" fmla="*/ 44 h 46"/>
                <a:gd name="T30" fmla="*/ 60 w 122"/>
                <a:gd name="T31" fmla="*/ 46 h 46"/>
                <a:gd name="T32" fmla="*/ 60 w 122"/>
                <a:gd name="T33" fmla="*/ 46 h 46"/>
                <a:gd name="T34" fmla="*/ 84 w 122"/>
                <a:gd name="T35" fmla="*/ 44 h 46"/>
                <a:gd name="T36" fmla="*/ 104 w 122"/>
                <a:gd name="T37" fmla="*/ 38 h 46"/>
                <a:gd name="T38" fmla="*/ 112 w 122"/>
                <a:gd name="T39" fmla="*/ 36 h 46"/>
                <a:gd name="T40" fmla="*/ 116 w 122"/>
                <a:gd name="T41" fmla="*/ 32 h 46"/>
                <a:gd name="T42" fmla="*/ 120 w 122"/>
                <a:gd name="T43" fmla="*/ 28 h 46"/>
                <a:gd name="T44" fmla="*/ 122 w 122"/>
                <a:gd name="T45" fmla="*/ 24 h 46"/>
                <a:gd name="T46" fmla="*/ 122 w 122"/>
                <a:gd name="T47" fmla="*/ 0 h 46"/>
                <a:gd name="T48" fmla="*/ 122 w 122"/>
                <a:gd name="T49" fmla="*/ 0 h 46"/>
                <a:gd name="T50" fmla="*/ 120 w 122"/>
                <a:gd name="T51" fmla="*/ 6 h 46"/>
                <a:gd name="T52" fmla="*/ 116 w 122"/>
                <a:gd name="T53" fmla="*/ 10 h 46"/>
                <a:gd name="T54" fmla="*/ 112 w 122"/>
                <a:gd name="T55" fmla="*/ 14 h 46"/>
                <a:gd name="T56" fmla="*/ 104 w 122"/>
                <a:gd name="T57" fmla="*/ 16 h 46"/>
                <a:gd name="T58" fmla="*/ 84 w 122"/>
                <a:gd name="T59" fmla="*/ 22 h 46"/>
                <a:gd name="T60" fmla="*/ 60 w 122"/>
                <a:gd name="T61" fmla="*/ 24 h 46"/>
                <a:gd name="T62" fmla="*/ 60 w 122"/>
                <a:gd name="T63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2" h="46">
                  <a:moveTo>
                    <a:pt x="60" y="24"/>
                  </a:moveTo>
                  <a:lnTo>
                    <a:pt x="60" y="24"/>
                  </a:lnTo>
                  <a:lnTo>
                    <a:pt x="36" y="22"/>
                  </a:lnTo>
                  <a:lnTo>
                    <a:pt x="18" y="16"/>
                  </a:lnTo>
                  <a:lnTo>
                    <a:pt x="10" y="14"/>
                  </a:lnTo>
                  <a:lnTo>
                    <a:pt x="4" y="1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4" y="32"/>
                  </a:lnTo>
                  <a:lnTo>
                    <a:pt x="10" y="36"/>
                  </a:lnTo>
                  <a:lnTo>
                    <a:pt x="18" y="38"/>
                  </a:lnTo>
                  <a:lnTo>
                    <a:pt x="36" y="44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84" y="44"/>
                  </a:lnTo>
                  <a:lnTo>
                    <a:pt x="104" y="38"/>
                  </a:lnTo>
                  <a:lnTo>
                    <a:pt x="112" y="36"/>
                  </a:lnTo>
                  <a:lnTo>
                    <a:pt x="116" y="32"/>
                  </a:lnTo>
                  <a:lnTo>
                    <a:pt x="120" y="28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0" y="6"/>
                  </a:lnTo>
                  <a:lnTo>
                    <a:pt x="116" y="10"/>
                  </a:lnTo>
                  <a:lnTo>
                    <a:pt x="112" y="14"/>
                  </a:lnTo>
                  <a:lnTo>
                    <a:pt x="104" y="16"/>
                  </a:lnTo>
                  <a:lnTo>
                    <a:pt x="84" y="22"/>
                  </a:lnTo>
                  <a:lnTo>
                    <a:pt x="60" y="24"/>
                  </a:lnTo>
                  <a:lnTo>
                    <a:pt x="6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7" name="Freeform 14"/>
            <p:cNvSpPr>
              <a:spLocks/>
            </p:cNvSpPr>
            <p:nvPr/>
          </p:nvSpPr>
          <p:spPr bwMode="auto">
            <a:xfrm>
              <a:off x="10739374" y="6584505"/>
              <a:ext cx="132282" cy="47709"/>
            </a:xfrm>
            <a:custGeom>
              <a:avLst/>
              <a:gdLst>
                <a:gd name="T0" fmla="*/ 60 w 122"/>
                <a:gd name="T1" fmla="*/ 22 h 44"/>
                <a:gd name="T2" fmla="*/ 60 w 122"/>
                <a:gd name="T3" fmla="*/ 22 h 44"/>
                <a:gd name="T4" fmla="*/ 36 w 122"/>
                <a:gd name="T5" fmla="*/ 20 h 44"/>
                <a:gd name="T6" fmla="*/ 18 w 122"/>
                <a:gd name="T7" fmla="*/ 16 h 44"/>
                <a:gd name="T8" fmla="*/ 10 w 122"/>
                <a:gd name="T9" fmla="*/ 12 h 44"/>
                <a:gd name="T10" fmla="*/ 4 w 122"/>
                <a:gd name="T11" fmla="*/ 8 h 44"/>
                <a:gd name="T12" fmla="*/ 0 w 122"/>
                <a:gd name="T13" fmla="*/ 4 h 44"/>
                <a:gd name="T14" fmla="*/ 0 w 122"/>
                <a:gd name="T15" fmla="*/ 0 h 44"/>
                <a:gd name="T16" fmla="*/ 0 w 122"/>
                <a:gd name="T17" fmla="*/ 22 h 44"/>
                <a:gd name="T18" fmla="*/ 0 w 122"/>
                <a:gd name="T19" fmla="*/ 22 h 44"/>
                <a:gd name="T20" fmla="*/ 0 w 122"/>
                <a:gd name="T21" fmla="*/ 26 h 44"/>
                <a:gd name="T22" fmla="*/ 4 w 122"/>
                <a:gd name="T23" fmla="*/ 30 h 44"/>
                <a:gd name="T24" fmla="*/ 10 w 122"/>
                <a:gd name="T25" fmla="*/ 34 h 44"/>
                <a:gd name="T26" fmla="*/ 18 w 122"/>
                <a:gd name="T27" fmla="*/ 38 h 44"/>
                <a:gd name="T28" fmla="*/ 36 w 122"/>
                <a:gd name="T29" fmla="*/ 42 h 44"/>
                <a:gd name="T30" fmla="*/ 60 w 122"/>
                <a:gd name="T31" fmla="*/ 44 h 44"/>
                <a:gd name="T32" fmla="*/ 60 w 122"/>
                <a:gd name="T33" fmla="*/ 44 h 44"/>
                <a:gd name="T34" fmla="*/ 84 w 122"/>
                <a:gd name="T35" fmla="*/ 42 h 44"/>
                <a:gd name="T36" fmla="*/ 104 w 122"/>
                <a:gd name="T37" fmla="*/ 38 h 44"/>
                <a:gd name="T38" fmla="*/ 112 w 122"/>
                <a:gd name="T39" fmla="*/ 34 h 44"/>
                <a:gd name="T40" fmla="*/ 116 w 122"/>
                <a:gd name="T41" fmla="*/ 30 h 44"/>
                <a:gd name="T42" fmla="*/ 120 w 122"/>
                <a:gd name="T43" fmla="*/ 26 h 44"/>
                <a:gd name="T44" fmla="*/ 122 w 122"/>
                <a:gd name="T45" fmla="*/ 22 h 44"/>
                <a:gd name="T46" fmla="*/ 122 w 122"/>
                <a:gd name="T47" fmla="*/ 0 h 44"/>
                <a:gd name="T48" fmla="*/ 122 w 122"/>
                <a:gd name="T49" fmla="*/ 0 h 44"/>
                <a:gd name="T50" fmla="*/ 120 w 122"/>
                <a:gd name="T51" fmla="*/ 4 h 44"/>
                <a:gd name="T52" fmla="*/ 116 w 122"/>
                <a:gd name="T53" fmla="*/ 8 h 44"/>
                <a:gd name="T54" fmla="*/ 112 w 122"/>
                <a:gd name="T55" fmla="*/ 12 h 44"/>
                <a:gd name="T56" fmla="*/ 104 w 122"/>
                <a:gd name="T57" fmla="*/ 16 h 44"/>
                <a:gd name="T58" fmla="*/ 84 w 122"/>
                <a:gd name="T59" fmla="*/ 20 h 44"/>
                <a:gd name="T60" fmla="*/ 60 w 122"/>
                <a:gd name="T61" fmla="*/ 22 h 44"/>
                <a:gd name="T62" fmla="*/ 60 w 122"/>
                <a:gd name="T6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2" h="44">
                  <a:moveTo>
                    <a:pt x="60" y="22"/>
                  </a:moveTo>
                  <a:lnTo>
                    <a:pt x="60" y="22"/>
                  </a:lnTo>
                  <a:lnTo>
                    <a:pt x="36" y="20"/>
                  </a:lnTo>
                  <a:lnTo>
                    <a:pt x="18" y="16"/>
                  </a:lnTo>
                  <a:lnTo>
                    <a:pt x="10" y="12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4" y="30"/>
                  </a:lnTo>
                  <a:lnTo>
                    <a:pt x="10" y="34"/>
                  </a:lnTo>
                  <a:lnTo>
                    <a:pt x="18" y="38"/>
                  </a:lnTo>
                  <a:lnTo>
                    <a:pt x="36" y="42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84" y="42"/>
                  </a:lnTo>
                  <a:lnTo>
                    <a:pt x="104" y="38"/>
                  </a:lnTo>
                  <a:lnTo>
                    <a:pt x="112" y="34"/>
                  </a:lnTo>
                  <a:lnTo>
                    <a:pt x="116" y="30"/>
                  </a:lnTo>
                  <a:lnTo>
                    <a:pt x="120" y="26"/>
                  </a:lnTo>
                  <a:lnTo>
                    <a:pt x="122" y="2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0" y="4"/>
                  </a:lnTo>
                  <a:lnTo>
                    <a:pt x="116" y="8"/>
                  </a:lnTo>
                  <a:lnTo>
                    <a:pt x="112" y="12"/>
                  </a:lnTo>
                  <a:lnTo>
                    <a:pt x="104" y="16"/>
                  </a:lnTo>
                  <a:lnTo>
                    <a:pt x="84" y="20"/>
                  </a:lnTo>
                  <a:lnTo>
                    <a:pt x="60" y="22"/>
                  </a:lnTo>
                  <a:lnTo>
                    <a:pt x="6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8" name="Freeform 15"/>
            <p:cNvSpPr>
              <a:spLocks/>
            </p:cNvSpPr>
            <p:nvPr/>
          </p:nvSpPr>
          <p:spPr bwMode="auto">
            <a:xfrm>
              <a:off x="10739374" y="6632213"/>
              <a:ext cx="132282" cy="47709"/>
            </a:xfrm>
            <a:custGeom>
              <a:avLst/>
              <a:gdLst>
                <a:gd name="T0" fmla="*/ 60 w 122"/>
                <a:gd name="T1" fmla="*/ 22 h 44"/>
                <a:gd name="T2" fmla="*/ 60 w 122"/>
                <a:gd name="T3" fmla="*/ 22 h 44"/>
                <a:gd name="T4" fmla="*/ 36 w 122"/>
                <a:gd name="T5" fmla="*/ 20 h 44"/>
                <a:gd name="T6" fmla="*/ 18 w 122"/>
                <a:gd name="T7" fmla="*/ 16 h 44"/>
                <a:gd name="T8" fmla="*/ 10 w 122"/>
                <a:gd name="T9" fmla="*/ 12 h 44"/>
                <a:gd name="T10" fmla="*/ 4 w 122"/>
                <a:gd name="T11" fmla="*/ 8 h 44"/>
                <a:gd name="T12" fmla="*/ 0 w 122"/>
                <a:gd name="T13" fmla="*/ 4 h 44"/>
                <a:gd name="T14" fmla="*/ 0 w 122"/>
                <a:gd name="T15" fmla="*/ 0 h 44"/>
                <a:gd name="T16" fmla="*/ 0 w 122"/>
                <a:gd name="T17" fmla="*/ 22 h 44"/>
                <a:gd name="T18" fmla="*/ 0 w 122"/>
                <a:gd name="T19" fmla="*/ 22 h 44"/>
                <a:gd name="T20" fmla="*/ 0 w 122"/>
                <a:gd name="T21" fmla="*/ 26 h 44"/>
                <a:gd name="T22" fmla="*/ 4 w 122"/>
                <a:gd name="T23" fmla="*/ 30 h 44"/>
                <a:gd name="T24" fmla="*/ 10 w 122"/>
                <a:gd name="T25" fmla="*/ 34 h 44"/>
                <a:gd name="T26" fmla="*/ 18 w 122"/>
                <a:gd name="T27" fmla="*/ 38 h 44"/>
                <a:gd name="T28" fmla="*/ 36 w 122"/>
                <a:gd name="T29" fmla="*/ 42 h 44"/>
                <a:gd name="T30" fmla="*/ 60 w 122"/>
                <a:gd name="T31" fmla="*/ 44 h 44"/>
                <a:gd name="T32" fmla="*/ 60 w 122"/>
                <a:gd name="T33" fmla="*/ 44 h 44"/>
                <a:gd name="T34" fmla="*/ 84 w 122"/>
                <a:gd name="T35" fmla="*/ 42 h 44"/>
                <a:gd name="T36" fmla="*/ 104 w 122"/>
                <a:gd name="T37" fmla="*/ 38 h 44"/>
                <a:gd name="T38" fmla="*/ 112 w 122"/>
                <a:gd name="T39" fmla="*/ 34 h 44"/>
                <a:gd name="T40" fmla="*/ 116 w 122"/>
                <a:gd name="T41" fmla="*/ 30 h 44"/>
                <a:gd name="T42" fmla="*/ 120 w 122"/>
                <a:gd name="T43" fmla="*/ 26 h 44"/>
                <a:gd name="T44" fmla="*/ 122 w 122"/>
                <a:gd name="T45" fmla="*/ 22 h 44"/>
                <a:gd name="T46" fmla="*/ 122 w 122"/>
                <a:gd name="T47" fmla="*/ 0 h 44"/>
                <a:gd name="T48" fmla="*/ 122 w 122"/>
                <a:gd name="T49" fmla="*/ 0 h 44"/>
                <a:gd name="T50" fmla="*/ 120 w 122"/>
                <a:gd name="T51" fmla="*/ 4 h 44"/>
                <a:gd name="T52" fmla="*/ 116 w 122"/>
                <a:gd name="T53" fmla="*/ 8 h 44"/>
                <a:gd name="T54" fmla="*/ 112 w 122"/>
                <a:gd name="T55" fmla="*/ 12 h 44"/>
                <a:gd name="T56" fmla="*/ 104 w 122"/>
                <a:gd name="T57" fmla="*/ 16 h 44"/>
                <a:gd name="T58" fmla="*/ 84 w 122"/>
                <a:gd name="T59" fmla="*/ 20 h 44"/>
                <a:gd name="T60" fmla="*/ 60 w 122"/>
                <a:gd name="T61" fmla="*/ 22 h 44"/>
                <a:gd name="T62" fmla="*/ 60 w 122"/>
                <a:gd name="T6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2" h="44">
                  <a:moveTo>
                    <a:pt x="60" y="22"/>
                  </a:moveTo>
                  <a:lnTo>
                    <a:pt x="60" y="22"/>
                  </a:lnTo>
                  <a:lnTo>
                    <a:pt x="36" y="20"/>
                  </a:lnTo>
                  <a:lnTo>
                    <a:pt x="18" y="16"/>
                  </a:lnTo>
                  <a:lnTo>
                    <a:pt x="10" y="12"/>
                  </a:lnTo>
                  <a:lnTo>
                    <a:pt x="4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4" y="30"/>
                  </a:lnTo>
                  <a:lnTo>
                    <a:pt x="10" y="34"/>
                  </a:lnTo>
                  <a:lnTo>
                    <a:pt x="18" y="38"/>
                  </a:lnTo>
                  <a:lnTo>
                    <a:pt x="36" y="42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84" y="42"/>
                  </a:lnTo>
                  <a:lnTo>
                    <a:pt x="104" y="38"/>
                  </a:lnTo>
                  <a:lnTo>
                    <a:pt x="112" y="34"/>
                  </a:lnTo>
                  <a:lnTo>
                    <a:pt x="116" y="30"/>
                  </a:lnTo>
                  <a:lnTo>
                    <a:pt x="120" y="26"/>
                  </a:lnTo>
                  <a:lnTo>
                    <a:pt x="122" y="2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0" y="4"/>
                  </a:lnTo>
                  <a:lnTo>
                    <a:pt x="116" y="8"/>
                  </a:lnTo>
                  <a:lnTo>
                    <a:pt x="112" y="12"/>
                  </a:lnTo>
                  <a:lnTo>
                    <a:pt x="104" y="16"/>
                  </a:lnTo>
                  <a:lnTo>
                    <a:pt x="84" y="20"/>
                  </a:lnTo>
                  <a:lnTo>
                    <a:pt x="60" y="22"/>
                  </a:lnTo>
                  <a:lnTo>
                    <a:pt x="6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9" name="Freeform 16"/>
            <p:cNvSpPr>
              <a:spLocks/>
            </p:cNvSpPr>
            <p:nvPr/>
          </p:nvSpPr>
          <p:spPr bwMode="auto">
            <a:xfrm>
              <a:off x="10169546" y="6145556"/>
              <a:ext cx="659244" cy="518287"/>
            </a:xfrm>
            <a:custGeom>
              <a:avLst/>
              <a:gdLst>
                <a:gd name="T0" fmla="*/ 608 w 608"/>
                <a:gd name="T1" fmla="*/ 278 h 478"/>
                <a:gd name="T2" fmla="*/ 608 w 608"/>
                <a:gd name="T3" fmla="*/ 278 h 478"/>
                <a:gd name="T4" fmla="*/ 598 w 608"/>
                <a:gd name="T5" fmla="*/ 254 h 478"/>
                <a:gd name="T6" fmla="*/ 586 w 608"/>
                <a:gd name="T7" fmla="*/ 226 h 478"/>
                <a:gd name="T8" fmla="*/ 568 w 608"/>
                <a:gd name="T9" fmla="*/ 196 h 478"/>
                <a:gd name="T10" fmla="*/ 546 w 608"/>
                <a:gd name="T11" fmla="*/ 162 h 478"/>
                <a:gd name="T12" fmla="*/ 518 w 608"/>
                <a:gd name="T13" fmla="*/ 126 h 478"/>
                <a:gd name="T14" fmla="*/ 486 w 608"/>
                <a:gd name="T15" fmla="*/ 86 h 478"/>
                <a:gd name="T16" fmla="*/ 446 w 608"/>
                <a:gd name="T17" fmla="*/ 44 h 478"/>
                <a:gd name="T18" fmla="*/ 400 w 608"/>
                <a:gd name="T19" fmla="*/ 2 h 478"/>
                <a:gd name="T20" fmla="*/ 400 w 608"/>
                <a:gd name="T21" fmla="*/ 0 h 478"/>
                <a:gd name="T22" fmla="*/ 400 w 608"/>
                <a:gd name="T23" fmla="*/ 0 h 478"/>
                <a:gd name="T24" fmla="*/ 222 w 608"/>
                <a:gd name="T25" fmla="*/ 0 h 478"/>
                <a:gd name="T26" fmla="*/ 222 w 608"/>
                <a:gd name="T27" fmla="*/ 0 h 478"/>
                <a:gd name="T28" fmla="*/ 222 w 608"/>
                <a:gd name="T29" fmla="*/ 2 h 478"/>
                <a:gd name="T30" fmla="*/ 222 w 608"/>
                <a:gd name="T31" fmla="*/ 2 h 478"/>
                <a:gd name="T32" fmla="*/ 180 w 608"/>
                <a:gd name="T33" fmla="*/ 40 h 478"/>
                <a:gd name="T34" fmla="*/ 144 w 608"/>
                <a:gd name="T35" fmla="*/ 78 h 478"/>
                <a:gd name="T36" fmla="*/ 112 w 608"/>
                <a:gd name="T37" fmla="*/ 114 h 478"/>
                <a:gd name="T38" fmla="*/ 86 w 608"/>
                <a:gd name="T39" fmla="*/ 148 h 478"/>
                <a:gd name="T40" fmla="*/ 64 w 608"/>
                <a:gd name="T41" fmla="*/ 180 h 478"/>
                <a:gd name="T42" fmla="*/ 46 w 608"/>
                <a:gd name="T43" fmla="*/ 208 h 478"/>
                <a:gd name="T44" fmla="*/ 32 w 608"/>
                <a:gd name="T45" fmla="*/ 236 h 478"/>
                <a:gd name="T46" fmla="*/ 22 w 608"/>
                <a:gd name="T47" fmla="*/ 260 h 478"/>
                <a:gd name="T48" fmla="*/ 12 w 608"/>
                <a:gd name="T49" fmla="*/ 282 h 478"/>
                <a:gd name="T50" fmla="*/ 8 w 608"/>
                <a:gd name="T51" fmla="*/ 302 h 478"/>
                <a:gd name="T52" fmla="*/ 2 w 608"/>
                <a:gd name="T53" fmla="*/ 332 h 478"/>
                <a:gd name="T54" fmla="*/ 0 w 608"/>
                <a:gd name="T55" fmla="*/ 350 h 478"/>
                <a:gd name="T56" fmla="*/ 0 w 608"/>
                <a:gd name="T57" fmla="*/ 356 h 478"/>
                <a:gd name="T58" fmla="*/ 0 w 608"/>
                <a:gd name="T59" fmla="*/ 356 h 478"/>
                <a:gd name="T60" fmla="*/ 0 w 608"/>
                <a:gd name="T61" fmla="*/ 368 h 478"/>
                <a:gd name="T62" fmla="*/ 2 w 608"/>
                <a:gd name="T63" fmla="*/ 382 h 478"/>
                <a:gd name="T64" fmla="*/ 6 w 608"/>
                <a:gd name="T65" fmla="*/ 392 h 478"/>
                <a:gd name="T66" fmla="*/ 10 w 608"/>
                <a:gd name="T67" fmla="*/ 404 h 478"/>
                <a:gd name="T68" fmla="*/ 22 w 608"/>
                <a:gd name="T69" fmla="*/ 424 h 478"/>
                <a:gd name="T70" fmla="*/ 36 w 608"/>
                <a:gd name="T71" fmla="*/ 442 h 478"/>
                <a:gd name="T72" fmla="*/ 54 w 608"/>
                <a:gd name="T73" fmla="*/ 458 h 478"/>
                <a:gd name="T74" fmla="*/ 74 w 608"/>
                <a:gd name="T75" fmla="*/ 468 h 478"/>
                <a:gd name="T76" fmla="*/ 86 w 608"/>
                <a:gd name="T77" fmla="*/ 474 h 478"/>
                <a:gd name="T78" fmla="*/ 98 w 608"/>
                <a:gd name="T79" fmla="*/ 476 h 478"/>
                <a:gd name="T80" fmla="*/ 110 w 608"/>
                <a:gd name="T81" fmla="*/ 478 h 478"/>
                <a:gd name="T82" fmla="*/ 122 w 608"/>
                <a:gd name="T83" fmla="*/ 478 h 478"/>
                <a:gd name="T84" fmla="*/ 500 w 608"/>
                <a:gd name="T85" fmla="*/ 478 h 478"/>
                <a:gd name="T86" fmla="*/ 500 w 608"/>
                <a:gd name="T87" fmla="*/ 478 h 478"/>
                <a:gd name="T88" fmla="*/ 512 w 608"/>
                <a:gd name="T89" fmla="*/ 478 h 478"/>
                <a:gd name="T90" fmla="*/ 512 w 608"/>
                <a:gd name="T91" fmla="*/ 344 h 478"/>
                <a:gd name="T92" fmla="*/ 512 w 608"/>
                <a:gd name="T93" fmla="*/ 322 h 478"/>
                <a:gd name="T94" fmla="*/ 512 w 608"/>
                <a:gd name="T95" fmla="*/ 322 h 478"/>
                <a:gd name="T96" fmla="*/ 514 w 608"/>
                <a:gd name="T97" fmla="*/ 312 h 478"/>
                <a:gd name="T98" fmla="*/ 518 w 608"/>
                <a:gd name="T99" fmla="*/ 302 h 478"/>
                <a:gd name="T100" fmla="*/ 528 w 608"/>
                <a:gd name="T101" fmla="*/ 294 h 478"/>
                <a:gd name="T102" fmla="*/ 538 w 608"/>
                <a:gd name="T103" fmla="*/ 288 h 478"/>
                <a:gd name="T104" fmla="*/ 552 w 608"/>
                <a:gd name="T105" fmla="*/ 284 h 478"/>
                <a:gd name="T106" fmla="*/ 566 w 608"/>
                <a:gd name="T107" fmla="*/ 280 h 478"/>
                <a:gd name="T108" fmla="*/ 580 w 608"/>
                <a:gd name="T109" fmla="*/ 278 h 478"/>
                <a:gd name="T110" fmla="*/ 594 w 608"/>
                <a:gd name="T111" fmla="*/ 278 h 478"/>
                <a:gd name="T112" fmla="*/ 594 w 608"/>
                <a:gd name="T113" fmla="*/ 278 h 478"/>
                <a:gd name="T114" fmla="*/ 608 w 608"/>
                <a:gd name="T115" fmla="*/ 278 h 478"/>
                <a:gd name="T116" fmla="*/ 608 w 608"/>
                <a:gd name="T117" fmla="*/ 2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08" h="478">
                  <a:moveTo>
                    <a:pt x="608" y="278"/>
                  </a:moveTo>
                  <a:lnTo>
                    <a:pt x="608" y="278"/>
                  </a:lnTo>
                  <a:lnTo>
                    <a:pt x="598" y="254"/>
                  </a:lnTo>
                  <a:lnTo>
                    <a:pt x="586" y="226"/>
                  </a:lnTo>
                  <a:lnTo>
                    <a:pt x="568" y="196"/>
                  </a:lnTo>
                  <a:lnTo>
                    <a:pt x="546" y="162"/>
                  </a:lnTo>
                  <a:lnTo>
                    <a:pt x="518" y="126"/>
                  </a:lnTo>
                  <a:lnTo>
                    <a:pt x="486" y="86"/>
                  </a:lnTo>
                  <a:lnTo>
                    <a:pt x="446" y="44"/>
                  </a:lnTo>
                  <a:lnTo>
                    <a:pt x="400" y="2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2" y="2"/>
                  </a:lnTo>
                  <a:lnTo>
                    <a:pt x="222" y="2"/>
                  </a:lnTo>
                  <a:lnTo>
                    <a:pt x="180" y="40"/>
                  </a:lnTo>
                  <a:lnTo>
                    <a:pt x="144" y="78"/>
                  </a:lnTo>
                  <a:lnTo>
                    <a:pt x="112" y="114"/>
                  </a:lnTo>
                  <a:lnTo>
                    <a:pt x="86" y="148"/>
                  </a:lnTo>
                  <a:lnTo>
                    <a:pt x="64" y="180"/>
                  </a:lnTo>
                  <a:lnTo>
                    <a:pt x="46" y="208"/>
                  </a:lnTo>
                  <a:lnTo>
                    <a:pt x="32" y="236"/>
                  </a:lnTo>
                  <a:lnTo>
                    <a:pt x="22" y="260"/>
                  </a:lnTo>
                  <a:lnTo>
                    <a:pt x="12" y="282"/>
                  </a:lnTo>
                  <a:lnTo>
                    <a:pt x="8" y="302"/>
                  </a:lnTo>
                  <a:lnTo>
                    <a:pt x="2" y="332"/>
                  </a:lnTo>
                  <a:lnTo>
                    <a:pt x="0" y="350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68"/>
                  </a:lnTo>
                  <a:lnTo>
                    <a:pt x="2" y="382"/>
                  </a:lnTo>
                  <a:lnTo>
                    <a:pt x="6" y="392"/>
                  </a:lnTo>
                  <a:lnTo>
                    <a:pt x="10" y="404"/>
                  </a:lnTo>
                  <a:lnTo>
                    <a:pt x="22" y="424"/>
                  </a:lnTo>
                  <a:lnTo>
                    <a:pt x="36" y="442"/>
                  </a:lnTo>
                  <a:lnTo>
                    <a:pt x="54" y="458"/>
                  </a:lnTo>
                  <a:lnTo>
                    <a:pt x="74" y="468"/>
                  </a:lnTo>
                  <a:lnTo>
                    <a:pt x="86" y="474"/>
                  </a:lnTo>
                  <a:lnTo>
                    <a:pt x="98" y="476"/>
                  </a:lnTo>
                  <a:lnTo>
                    <a:pt x="110" y="478"/>
                  </a:lnTo>
                  <a:lnTo>
                    <a:pt x="122" y="478"/>
                  </a:lnTo>
                  <a:lnTo>
                    <a:pt x="500" y="478"/>
                  </a:lnTo>
                  <a:lnTo>
                    <a:pt x="500" y="478"/>
                  </a:lnTo>
                  <a:lnTo>
                    <a:pt x="512" y="478"/>
                  </a:lnTo>
                  <a:lnTo>
                    <a:pt x="512" y="344"/>
                  </a:lnTo>
                  <a:lnTo>
                    <a:pt x="512" y="322"/>
                  </a:lnTo>
                  <a:lnTo>
                    <a:pt x="512" y="322"/>
                  </a:lnTo>
                  <a:lnTo>
                    <a:pt x="514" y="312"/>
                  </a:lnTo>
                  <a:lnTo>
                    <a:pt x="518" y="302"/>
                  </a:lnTo>
                  <a:lnTo>
                    <a:pt x="528" y="294"/>
                  </a:lnTo>
                  <a:lnTo>
                    <a:pt x="538" y="288"/>
                  </a:lnTo>
                  <a:lnTo>
                    <a:pt x="552" y="284"/>
                  </a:lnTo>
                  <a:lnTo>
                    <a:pt x="566" y="280"/>
                  </a:lnTo>
                  <a:lnTo>
                    <a:pt x="580" y="278"/>
                  </a:lnTo>
                  <a:lnTo>
                    <a:pt x="594" y="278"/>
                  </a:lnTo>
                  <a:lnTo>
                    <a:pt x="594" y="278"/>
                  </a:lnTo>
                  <a:lnTo>
                    <a:pt x="608" y="278"/>
                  </a:lnTo>
                  <a:lnTo>
                    <a:pt x="608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0" name="Freeform 17"/>
            <p:cNvSpPr>
              <a:spLocks/>
            </p:cNvSpPr>
            <p:nvPr/>
          </p:nvSpPr>
          <p:spPr bwMode="auto">
            <a:xfrm>
              <a:off x="10331684" y="5975891"/>
              <a:ext cx="331790" cy="145294"/>
            </a:xfrm>
            <a:custGeom>
              <a:avLst/>
              <a:gdLst>
                <a:gd name="T0" fmla="*/ 152 w 306"/>
                <a:gd name="T1" fmla="*/ 134 h 134"/>
                <a:gd name="T2" fmla="*/ 152 w 306"/>
                <a:gd name="T3" fmla="*/ 134 h 134"/>
                <a:gd name="T4" fmla="*/ 154 w 306"/>
                <a:gd name="T5" fmla="*/ 134 h 134"/>
                <a:gd name="T6" fmla="*/ 154 w 306"/>
                <a:gd name="T7" fmla="*/ 134 h 134"/>
                <a:gd name="T8" fmla="*/ 154 w 306"/>
                <a:gd name="T9" fmla="*/ 134 h 134"/>
                <a:gd name="T10" fmla="*/ 242 w 306"/>
                <a:gd name="T11" fmla="*/ 134 h 134"/>
                <a:gd name="T12" fmla="*/ 242 w 306"/>
                <a:gd name="T13" fmla="*/ 134 h 134"/>
                <a:gd name="T14" fmla="*/ 256 w 306"/>
                <a:gd name="T15" fmla="*/ 120 h 134"/>
                <a:gd name="T16" fmla="*/ 270 w 306"/>
                <a:gd name="T17" fmla="*/ 104 h 134"/>
                <a:gd name="T18" fmla="*/ 284 w 306"/>
                <a:gd name="T19" fmla="*/ 86 h 134"/>
                <a:gd name="T20" fmla="*/ 296 w 306"/>
                <a:gd name="T21" fmla="*/ 66 h 134"/>
                <a:gd name="T22" fmla="*/ 304 w 306"/>
                <a:gd name="T23" fmla="*/ 48 h 134"/>
                <a:gd name="T24" fmla="*/ 306 w 306"/>
                <a:gd name="T25" fmla="*/ 40 h 134"/>
                <a:gd name="T26" fmla="*/ 306 w 306"/>
                <a:gd name="T27" fmla="*/ 32 h 134"/>
                <a:gd name="T28" fmla="*/ 302 w 306"/>
                <a:gd name="T29" fmla="*/ 26 h 134"/>
                <a:gd name="T30" fmla="*/ 298 w 306"/>
                <a:gd name="T31" fmla="*/ 22 h 134"/>
                <a:gd name="T32" fmla="*/ 298 w 306"/>
                <a:gd name="T33" fmla="*/ 22 h 134"/>
                <a:gd name="T34" fmla="*/ 280 w 306"/>
                <a:gd name="T35" fmla="*/ 14 h 134"/>
                <a:gd name="T36" fmla="*/ 262 w 306"/>
                <a:gd name="T37" fmla="*/ 8 h 134"/>
                <a:gd name="T38" fmla="*/ 246 w 306"/>
                <a:gd name="T39" fmla="*/ 2 h 134"/>
                <a:gd name="T40" fmla="*/ 232 w 306"/>
                <a:gd name="T41" fmla="*/ 0 h 134"/>
                <a:gd name="T42" fmla="*/ 232 w 306"/>
                <a:gd name="T43" fmla="*/ 0 h 134"/>
                <a:gd name="T44" fmla="*/ 222 w 306"/>
                <a:gd name="T45" fmla="*/ 2 h 134"/>
                <a:gd name="T46" fmla="*/ 214 w 306"/>
                <a:gd name="T47" fmla="*/ 4 h 134"/>
                <a:gd name="T48" fmla="*/ 196 w 306"/>
                <a:gd name="T49" fmla="*/ 12 h 134"/>
                <a:gd name="T50" fmla="*/ 176 w 306"/>
                <a:gd name="T51" fmla="*/ 20 h 134"/>
                <a:gd name="T52" fmla="*/ 166 w 306"/>
                <a:gd name="T53" fmla="*/ 22 h 134"/>
                <a:gd name="T54" fmla="*/ 154 w 306"/>
                <a:gd name="T55" fmla="*/ 22 h 134"/>
                <a:gd name="T56" fmla="*/ 154 w 306"/>
                <a:gd name="T57" fmla="*/ 22 h 134"/>
                <a:gd name="T58" fmla="*/ 142 w 306"/>
                <a:gd name="T59" fmla="*/ 22 h 134"/>
                <a:gd name="T60" fmla="*/ 130 w 306"/>
                <a:gd name="T61" fmla="*/ 20 h 134"/>
                <a:gd name="T62" fmla="*/ 110 w 306"/>
                <a:gd name="T63" fmla="*/ 12 h 134"/>
                <a:gd name="T64" fmla="*/ 92 w 306"/>
                <a:gd name="T65" fmla="*/ 4 h 134"/>
                <a:gd name="T66" fmla="*/ 84 w 306"/>
                <a:gd name="T67" fmla="*/ 2 h 134"/>
                <a:gd name="T68" fmla="*/ 74 w 306"/>
                <a:gd name="T69" fmla="*/ 0 h 134"/>
                <a:gd name="T70" fmla="*/ 74 w 306"/>
                <a:gd name="T71" fmla="*/ 0 h 134"/>
                <a:gd name="T72" fmla="*/ 60 w 306"/>
                <a:gd name="T73" fmla="*/ 2 h 134"/>
                <a:gd name="T74" fmla="*/ 44 w 306"/>
                <a:gd name="T75" fmla="*/ 8 h 134"/>
                <a:gd name="T76" fmla="*/ 26 w 306"/>
                <a:gd name="T77" fmla="*/ 14 h 134"/>
                <a:gd name="T78" fmla="*/ 8 w 306"/>
                <a:gd name="T79" fmla="*/ 22 h 134"/>
                <a:gd name="T80" fmla="*/ 8 w 306"/>
                <a:gd name="T81" fmla="*/ 22 h 134"/>
                <a:gd name="T82" fmla="*/ 4 w 306"/>
                <a:gd name="T83" fmla="*/ 26 h 134"/>
                <a:gd name="T84" fmla="*/ 0 w 306"/>
                <a:gd name="T85" fmla="*/ 32 h 134"/>
                <a:gd name="T86" fmla="*/ 0 w 306"/>
                <a:gd name="T87" fmla="*/ 40 h 134"/>
                <a:gd name="T88" fmla="*/ 2 w 306"/>
                <a:gd name="T89" fmla="*/ 48 h 134"/>
                <a:gd name="T90" fmla="*/ 10 w 306"/>
                <a:gd name="T91" fmla="*/ 66 h 134"/>
                <a:gd name="T92" fmla="*/ 22 w 306"/>
                <a:gd name="T93" fmla="*/ 86 h 134"/>
                <a:gd name="T94" fmla="*/ 36 w 306"/>
                <a:gd name="T95" fmla="*/ 104 h 134"/>
                <a:gd name="T96" fmla="*/ 50 w 306"/>
                <a:gd name="T97" fmla="*/ 120 h 134"/>
                <a:gd name="T98" fmla="*/ 64 w 306"/>
                <a:gd name="T99" fmla="*/ 134 h 134"/>
                <a:gd name="T100" fmla="*/ 152 w 306"/>
                <a:gd name="T101" fmla="*/ 134 h 134"/>
                <a:gd name="T102" fmla="*/ 152 w 306"/>
                <a:gd name="T10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6" h="134">
                  <a:moveTo>
                    <a:pt x="152" y="134"/>
                  </a:moveTo>
                  <a:lnTo>
                    <a:pt x="152" y="134"/>
                  </a:lnTo>
                  <a:lnTo>
                    <a:pt x="154" y="134"/>
                  </a:lnTo>
                  <a:lnTo>
                    <a:pt x="154" y="134"/>
                  </a:lnTo>
                  <a:lnTo>
                    <a:pt x="154" y="134"/>
                  </a:lnTo>
                  <a:lnTo>
                    <a:pt x="242" y="134"/>
                  </a:lnTo>
                  <a:lnTo>
                    <a:pt x="242" y="134"/>
                  </a:lnTo>
                  <a:lnTo>
                    <a:pt x="256" y="120"/>
                  </a:lnTo>
                  <a:lnTo>
                    <a:pt x="270" y="104"/>
                  </a:lnTo>
                  <a:lnTo>
                    <a:pt x="284" y="86"/>
                  </a:lnTo>
                  <a:lnTo>
                    <a:pt x="296" y="66"/>
                  </a:lnTo>
                  <a:lnTo>
                    <a:pt x="304" y="48"/>
                  </a:lnTo>
                  <a:lnTo>
                    <a:pt x="306" y="40"/>
                  </a:lnTo>
                  <a:lnTo>
                    <a:pt x="306" y="32"/>
                  </a:lnTo>
                  <a:lnTo>
                    <a:pt x="302" y="26"/>
                  </a:lnTo>
                  <a:lnTo>
                    <a:pt x="298" y="22"/>
                  </a:lnTo>
                  <a:lnTo>
                    <a:pt x="298" y="22"/>
                  </a:lnTo>
                  <a:lnTo>
                    <a:pt x="280" y="14"/>
                  </a:lnTo>
                  <a:lnTo>
                    <a:pt x="262" y="8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22" y="2"/>
                  </a:lnTo>
                  <a:lnTo>
                    <a:pt x="214" y="4"/>
                  </a:lnTo>
                  <a:lnTo>
                    <a:pt x="196" y="12"/>
                  </a:lnTo>
                  <a:lnTo>
                    <a:pt x="176" y="20"/>
                  </a:lnTo>
                  <a:lnTo>
                    <a:pt x="166" y="22"/>
                  </a:lnTo>
                  <a:lnTo>
                    <a:pt x="154" y="22"/>
                  </a:lnTo>
                  <a:lnTo>
                    <a:pt x="154" y="22"/>
                  </a:lnTo>
                  <a:lnTo>
                    <a:pt x="142" y="22"/>
                  </a:lnTo>
                  <a:lnTo>
                    <a:pt x="130" y="20"/>
                  </a:lnTo>
                  <a:lnTo>
                    <a:pt x="110" y="12"/>
                  </a:lnTo>
                  <a:lnTo>
                    <a:pt x="92" y="4"/>
                  </a:lnTo>
                  <a:lnTo>
                    <a:pt x="84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60" y="2"/>
                  </a:lnTo>
                  <a:lnTo>
                    <a:pt x="44" y="8"/>
                  </a:lnTo>
                  <a:lnTo>
                    <a:pt x="26" y="14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26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10" y="66"/>
                  </a:lnTo>
                  <a:lnTo>
                    <a:pt x="22" y="86"/>
                  </a:lnTo>
                  <a:lnTo>
                    <a:pt x="36" y="104"/>
                  </a:lnTo>
                  <a:lnTo>
                    <a:pt x="50" y="120"/>
                  </a:lnTo>
                  <a:lnTo>
                    <a:pt x="64" y="134"/>
                  </a:lnTo>
                  <a:lnTo>
                    <a:pt x="152" y="134"/>
                  </a:lnTo>
                  <a:lnTo>
                    <a:pt x="152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8" name="그룹 180"/>
          <p:cNvGrpSpPr/>
          <p:nvPr/>
        </p:nvGrpSpPr>
        <p:grpSpPr>
          <a:xfrm>
            <a:off x="7086600" y="5324476"/>
            <a:ext cx="944125" cy="756956"/>
            <a:chOff x="9651274" y="6224550"/>
            <a:chExt cx="808299" cy="633450"/>
          </a:xfrm>
          <a:solidFill>
            <a:srgbClr val="CB940E"/>
          </a:solidFill>
        </p:grpSpPr>
        <p:sp>
          <p:nvSpPr>
            <p:cNvPr id="182" name="Freeform 5"/>
            <p:cNvSpPr>
              <a:spLocks noEditPoints="1"/>
            </p:cNvSpPr>
            <p:nvPr/>
          </p:nvSpPr>
          <p:spPr bwMode="auto">
            <a:xfrm>
              <a:off x="9651274" y="6224550"/>
              <a:ext cx="808299" cy="633450"/>
            </a:xfrm>
            <a:custGeom>
              <a:avLst/>
              <a:gdLst>
                <a:gd name="T0" fmla="*/ 569 w 809"/>
                <a:gd name="T1" fmla="*/ 366 h 634"/>
                <a:gd name="T2" fmla="*/ 582 w 809"/>
                <a:gd name="T3" fmla="*/ 297 h 634"/>
                <a:gd name="T4" fmla="*/ 569 w 809"/>
                <a:gd name="T5" fmla="*/ 227 h 634"/>
                <a:gd name="T6" fmla="*/ 551 w 809"/>
                <a:gd name="T7" fmla="*/ 189 h 634"/>
                <a:gd name="T8" fmla="*/ 515 w 809"/>
                <a:gd name="T9" fmla="*/ 146 h 634"/>
                <a:gd name="T10" fmla="*/ 470 w 809"/>
                <a:gd name="T11" fmla="*/ 117 h 634"/>
                <a:gd name="T12" fmla="*/ 0 w 809"/>
                <a:gd name="T13" fmla="*/ 0 h 634"/>
                <a:gd name="T14" fmla="*/ 452 w 809"/>
                <a:gd name="T15" fmla="*/ 486 h 634"/>
                <a:gd name="T16" fmla="*/ 474 w 809"/>
                <a:gd name="T17" fmla="*/ 477 h 634"/>
                <a:gd name="T18" fmla="*/ 501 w 809"/>
                <a:gd name="T19" fmla="*/ 459 h 634"/>
                <a:gd name="T20" fmla="*/ 809 w 809"/>
                <a:gd name="T21" fmla="*/ 558 h 634"/>
                <a:gd name="T22" fmla="*/ 38 w 809"/>
                <a:gd name="T23" fmla="*/ 596 h 634"/>
                <a:gd name="T24" fmla="*/ 413 w 809"/>
                <a:gd name="T25" fmla="*/ 99 h 634"/>
                <a:gd name="T26" fmla="*/ 396 w 809"/>
                <a:gd name="T27" fmla="*/ 70 h 634"/>
                <a:gd name="T28" fmla="*/ 346 w 809"/>
                <a:gd name="T29" fmla="*/ 99 h 634"/>
                <a:gd name="T30" fmla="*/ 312 w 809"/>
                <a:gd name="T31" fmla="*/ 108 h 634"/>
                <a:gd name="T32" fmla="*/ 290 w 809"/>
                <a:gd name="T33" fmla="*/ 117 h 634"/>
                <a:gd name="T34" fmla="*/ 56 w 809"/>
                <a:gd name="T35" fmla="*/ 155 h 634"/>
                <a:gd name="T36" fmla="*/ 234 w 809"/>
                <a:gd name="T37" fmla="*/ 164 h 634"/>
                <a:gd name="T38" fmla="*/ 56 w 809"/>
                <a:gd name="T39" fmla="*/ 184 h 634"/>
                <a:gd name="T40" fmla="*/ 204 w 809"/>
                <a:gd name="T41" fmla="*/ 211 h 634"/>
                <a:gd name="T42" fmla="*/ 196 w 809"/>
                <a:gd name="T43" fmla="*/ 232 h 634"/>
                <a:gd name="T44" fmla="*/ 56 w 809"/>
                <a:gd name="T45" fmla="*/ 270 h 634"/>
                <a:gd name="T46" fmla="*/ 182 w 809"/>
                <a:gd name="T47" fmla="*/ 297 h 634"/>
                <a:gd name="T48" fmla="*/ 184 w 809"/>
                <a:gd name="T49" fmla="*/ 326 h 634"/>
                <a:gd name="T50" fmla="*/ 56 w 809"/>
                <a:gd name="T51" fmla="*/ 355 h 634"/>
                <a:gd name="T52" fmla="*/ 202 w 809"/>
                <a:gd name="T53" fmla="*/ 382 h 634"/>
                <a:gd name="T54" fmla="*/ 220 w 809"/>
                <a:gd name="T55" fmla="*/ 411 h 634"/>
                <a:gd name="T56" fmla="*/ 245 w 809"/>
                <a:gd name="T57" fmla="*/ 441 h 634"/>
                <a:gd name="T58" fmla="*/ 283 w 809"/>
                <a:gd name="T59" fmla="*/ 470 h 634"/>
                <a:gd name="T60" fmla="*/ 353 w 809"/>
                <a:gd name="T61" fmla="*/ 497 h 634"/>
                <a:gd name="T62" fmla="*/ 382 w 809"/>
                <a:gd name="T63" fmla="*/ 499 h 634"/>
                <a:gd name="T64" fmla="*/ 413 w 809"/>
                <a:gd name="T65" fmla="*/ 497 h 634"/>
                <a:gd name="T66" fmla="*/ 413 w 809"/>
                <a:gd name="T67" fmla="*/ 434 h 634"/>
                <a:gd name="T68" fmla="*/ 346 w 809"/>
                <a:gd name="T69" fmla="*/ 432 h 634"/>
                <a:gd name="T70" fmla="*/ 306 w 809"/>
                <a:gd name="T71" fmla="*/ 416 h 634"/>
                <a:gd name="T72" fmla="*/ 413 w 809"/>
                <a:gd name="T73" fmla="*/ 355 h 634"/>
                <a:gd name="T74" fmla="*/ 254 w 809"/>
                <a:gd name="T75" fmla="*/ 355 h 634"/>
                <a:gd name="T76" fmla="*/ 245 w 809"/>
                <a:gd name="T77" fmla="*/ 317 h 634"/>
                <a:gd name="T78" fmla="*/ 247 w 809"/>
                <a:gd name="T79" fmla="*/ 261 h 634"/>
                <a:gd name="T80" fmla="*/ 249 w 809"/>
                <a:gd name="T81" fmla="*/ 252 h 634"/>
                <a:gd name="T82" fmla="*/ 258 w 809"/>
                <a:gd name="T83" fmla="*/ 232 h 634"/>
                <a:gd name="T84" fmla="*/ 319 w 809"/>
                <a:gd name="T85" fmla="*/ 173 h 634"/>
                <a:gd name="T86" fmla="*/ 339 w 809"/>
                <a:gd name="T87" fmla="*/ 164 h 634"/>
                <a:gd name="T88" fmla="*/ 382 w 809"/>
                <a:gd name="T89" fmla="*/ 157 h 634"/>
                <a:gd name="T90" fmla="*/ 413 w 809"/>
                <a:gd name="T91" fmla="*/ 162 h 634"/>
                <a:gd name="T92" fmla="*/ 452 w 809"/>
                <a:gd name="T93" fmla="*/ 175 h 634"/>
                <a:gd name="T94" fmla="*/ 440 w 809"/>
                <a:gd name="T95" fmla="*/ 427 h 634"/>
                <a:gd name="T96" fmla="*/ 508 w 809"/>
                <a:gd name="T97" fmla="*/ 362 h 634"/>
                <a:gd name="T98" fmla="*/ 515 w 809"/>
                <a:gd name="T99" fmla="*/ 250 h 634"/>
                <a:gd name="T100" fmla="*/ 524 w 809"/>
                <a:gd name="T101" fmla="*/ 299 h 634"/>
                <a:gd name="T102" fmla="*/ 515 w 809"/>
                <a:gd name="T103" fmla="*/ 34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09" h="634">
                  <a:moveTo>
                    <a:pt x="560" y="389"/>
                  </a:moveTo>
                  <a:lnTo>
                    <a:pt x="560" y="389"/>
                  </a:lnTo>
                  <a:lnTo>
                    <a:pt x="569" y="366"/>
                  </a:lnTo>
                  <a:lnTo>
                    <a:pt x="575" y="344"/>
                  </a:lnTo>
                  <a:lnTo>
                    <a:pt x="580" y="319"/>
                  </a:lnTo>
                  <a:lnTo>
                    <a:pt x="582" y="297"/>
                  </a:lnTo>
                  <a:lnTo>
                    <a:pt x="580" y="274"/>
                  </a:lnTo>
                  <a:lnTo>
                    <a:pt x="575" y="250"/>
                  </a:lnTo>
                  <a:lnTo>
                    <a:pt x="569" y="227"/>
                  </a:lnTo>
                  <a:lnTo>
                    <a:pt x="560" y="207"/>
                  </a:lnTo>
                  <a:lnTo>
                    <a:pt x="560" y="207"/>
                  </a:lnTo>
                  <a:lnTo>
                    <a:pt x="551" y="189"/>
                  </a:lnTo>
                  <a:lnTo>
                    <a:pt x="539" y="173"/>
                  </a:lnTo>
                  <a:lnTo>
                    <a:pt x="528" y="160"/>
                  </a:lnTo>
                  <a:lnTo>
                    <a:pt x="515" y="146"/>
                  </a:lnTo>
                  <a:lnTo>
                    <a:pt x="501" y="135"/>
                  </a:lnTo>
                  <a:lnTo>
                    <a:pt x="485" y="124"/>
                  </a:lnTo>
                  <a:lnTo>
                    <a:pt x="470" y="117"/>
                  </a:lnTo>
                  <a:lnTo>
                    <a:pt x="452" y="108"/>
                  </a:lnTo>
                  <a:lnTo>
                    <a:pt x="452" y="0"/>
                  </a:lnTo>
                  <a:lnTo>
                    <a:pt x="0" y="0"/>
                  </a:lnTo>
                  <a:lnTo>
                    <a:pt x="0" y="634"/>
                  </a:lnTo>
                  <a:lnTo>
                    <a:pt x="452" y="634"/>
                  </a:lnTo>
                  <a:lnTo>
                    <a:pt x="452" y="486"/>
                  </a:lnTo>
                  <a:lnTo>
                    <a:pt x="452" y="486"/>
                  </a:lnTo>
                  <a:lnTo>
                    <a:pt x="463" y="481"/>
                  </a:lnTo>
                  <a:lnTo>
                    <a:pt x="474" y="477"/>
                  </a:lnTo>
                  <a:lnTo>
                    <a:pt x="474" y="477"/>
                  </a:lnTo>
                  <a:lnTo>
                    <a:pt x="488" y="468"/>
                  </a:lnTo>
                  <a:lnTo>
                    <a:pt x="501" y="459"/>
                  </a:lnTo>
                  <a:lnTo>
                    <a:pt x="526" y="436"/>
                  </a:lnTo>
                  <a:lnTo>
                    <a:pt x="775" y="607"/>
                  </a:lnTo>
                  <a:lnTo>
                    <a:pt x="809" y="558"/>
                  </a:lnTo>
                  <a:lnTo>
                    <a:pt x="560" y="389"/>
                  </a:lnTo>
                  <a:close/>
                  <a:moveTo>
                    <a:pt x="413" y="596"/>
                  </a:moveTo>
                  <a:lnTo>
                    <a:pt x="38" y="596"/>
                  </a:lnTo>
                  <a:lnTo>
                    <a:pt x="38" y="38"/>
                  </a:lnTo>
                  <a:lnTo>
                    <a:pt x="413" y="38"/>
                  </a:lnTo>
                  <a:lnTo>
                    <a:pt x="413" y="99"/>
                  </a:lnTo>
                  <a:lnTo>
                    <a:pt x="413" y="99"/>
                  </a:lnTo>
                  <a:lnTo>
                    <a:pt x="396" y="97"/>
                  </a:lnTo>
                  <a:lnTo>
                    <a:pt x="396" y="70"/>
                  </a:lnTo>
                  <a:lnTo>
                    <a:pt x="56" y="70"/>
                  </a:lnTo>
                  <a:lnTo>
                    <a:pt x="56" y="99"/>
                  </a:lnTo>
                  <a:lnTo>
                    <a:pt x="346" y="99"/>
                  </a:lnTo>
                  <a:lnTo>
                    <a:pt x="346" y="99"/>
                  </a:lnTo>
                  <a:lnTo>
                    <a:pt x="328" y="101"/>
                  </a:lnTo>
                  <a:lnTo>
                    <a:pt x="312" y="108"/>
                  </a:lnTo>
                  <a:lnTo>
                    <a:pt x="312" y="108"/>
                  </a:lnTo>
                  <a:lnTo>
                    <a:pt x="290" y="117"/>
                  </a:lnTo>
                  <a:lnTo>
                    <a:pt x="290" y="117"/>
                  </a:lnTo>
                  <a:lnTo>
                    <a:pt x="274" y="126"/>
                  </a:lnTo>
                  <a:lnTo>
                    <a:pt x="56" y="126"/>
                  </a:lnTo>
                  <a:lnTo>
                    <a:pt x="56" y="155"/>
                  </a:lnTo>
                  <a:lnTo>
                    <a:pt x="243" y="155"/>
                  </a:lnTo>
                  <a:lnTo>
                    <a:pt x="243" y="155"/>
                  </a:lnTo>
                  <a:lnTo>
                    <a:pt x="234" y="164"/>
                  </a:lnTo>
                  <a:lnTo>
                    <a:pt x="234" y="164"/>
                  </a:lnTo>
                  <a:lnTo>
                    <a:pt x="220" y="184"/>
                  </a:lnTo>
                  <a:lnTo>
                    <a:pt x="56" y="184"/>
                  </a:lnTo>
                  <a:lnTo>
                    <a:pt x="56" y="211"/>
                  </a:lnTo>
                  <a:lnTo>
                    <a:pt x="204" y="211"/>
                  </a:lnTo>
                  <a:lnTo>
                    <a:pt x="204" y="211"/>
                  </a:lnTo>
                  <a:lnTo>
                    <a:pt x="200" y="223"/>
                  </a:lnTo>
                  <a:lnTo>
                    <a:pt x="200" y="223"/>
                  </a:lnTo>
                  <a:lnTo>
                    <a:pt x="196" y="232"/>
                  </a:lnTo>
                  <a:lnTo>
                    <a:pt x="191" y="241"/>
                  </a:lnTo>
                  <a:lnTo>
                    <a:pt x="56" y="241"/>
                  </a:lnTo>
                  <a:lnTo>
                    <a:pt x="56" y="270"/>
                  </a:lnTo>
                  <a:lnTo>
                    <a:pt x="184" y="270"/>
                  </a:lnTo>
                  <a:lnTo>
                    <a:pt x="184" y="270"/>
                  </a:lnTo>
                  <a:lnTo>
                    <a:pt x="182" y="297"/>
                  </a:lnTo>
                  <a:lnTo>
                    <a:pt x="56" y="297"/>
                  </a:lnTo>
                  <a:lnTo>
                    <a:pt x="56" y="326"/>
                  </a:lnTo>
                  <a:lnTo>
                    <a:pt x="184" y="326"/>
                  </a:lnTo>
                  <a:lnTo>
                    <a:pt x="184" y="326"/>
                  </a:lnTo>
                  <a:lnTo>
                    <a:pt x="191" y="355"/>
                  </a:lnTo>
                  <a:lnTo>
                    <a:pt x="56" y="355"/>
                  </a:lnTo>
                  <a:lnTo>
                    <a:pt x="56" y="382"/>
                  </a:lnTo>
                  <a:lnTo>
                    <a:pt x="200" y="382"/>
                  </a:lnTo>
                  <a:lnTo>
                    <a:pt x="202" y="382"/>
                  </a:lnTo>
                  <a:lnTo>
                    <a:pt x="202" y="382"/>
                  </a:lnTo>
                  <a:lnTo>
                    <a:pt x="211" y="400"/>
                  </a:lnTo>
                  <a:lnTo>
                    <a:pt x="220" y="411"/>
                  </a:lnTo>
                  <a:lnTo>
                    <a:pt x="56" y="411"/>
                  </a:lnTo>
                  <a:lnTo>
                    <a:pt x="56" y="441"/>
                  </a:lnTo>
                  <a:lnTo>
                    <a:pt x="245" y="441"/>
                  </a:lnTo>
                  <a:lnTo>
                    <a:pt x="245" y="441"/>
                  </a:lnTo>
                  <a:lnTo>
                    <a:pt x="263" y="454"/>
                  </a:lnTo>
                  <a:lnTo>
                    <a:pt x="283" y="470"/>
                  </a:lnTo>
                  <a:lnTo>
                    <a:pt x="56" y="470"/>
                  </a:lnTo>
                  <a:lnTo>
                    <a:pt x="56" y="497"/>
                  </a:lnTo>
                  <a:lnTo>
                    <a:pt x="353" y="497"/>
                  </a:lnTo>
                  <a:lnTo>
                    <a:pt x="353" y="497"/>
                  </a:lnTo>
                  <a:lnTo>
                    <a:pt x="382" y="499"/>
                  </a:lnTo>
                  <a:lnTo>
                    <a:pt x="382" y="499"/>
                  </a:lnTo>
                  <a:lnTo>
                    <a:pt x="387" y="499"/>
                  </a:lnTo>
                  <a:lnTo>
                    <a:pt x="387" y="499"/>
                  </a:lnTo>
                  <a:lnTo>
                    <a:pt x="413" y="497"/>
                  </a:lnTo>
                  <a:lnTo>
                    <a:pt x="413" y="596"/>
                  </a:lnTo>
                  <a:lnTo>
                    <a:pt x="413" y="596"/>
                  </a:lnTo>
                  <a:close/>
                  <a:moveTo>
                    <a:pt x="413" y="434"/>
                  </a:moveTo>
                  <a:lnTo>
                    <a:pt x="413" y="432"/>
                  </a:lnTo>
                  <a:lnTo>
                    <a:pt x="346" y="432"/>
                  </a:lnTo>
                  <a:lnTo>
                    <a:pt x="346" y="432"/>
                  </a:lnTo>
                  <a:lnTo>
                    <a:pt x="333" y="429"/>
                  </a:lnTo>
                  <a:lnTo>
                    <a:pt x="319" y="423"/>
                  </a:lnTo>
                  <a:lnTo>
                    <a:pt x="306" y="416"/>
                  </a:lnTo>
                  <a:lnTo>
                    <a:pt x="294" y="402"/>
                  </a:lnTo>
                  <a:lnTo>
                    <a:pt x="413" y="402"/>
                  </a:lnTo>
                  <a:lnTo>
                    <a:pt x="413" y="355"/>
                  </a:lnTo>
                  <a:lnTo>
                    <a:pt x="396" y="355"/>
                  </a:lnTo>
                  <a:lnTo>
                    <a:pt x="254" y="355"/>
                  </a:lnTo>
                  <a:lnTo>
                    <a:pt x="254" y="355"/>
                  </a:lnTo>
                  <a:lnTo>
                    <a:pt x="245" y="326"/>
                  </a:lnTo>
                  <a:lnTo>
                    <a:pt x="245" y="326"/>
                  </a:lnTo>
                  <a:lnTo>
                    <a:pt x="245" y="317"/>
                  </a:lnTo>
                  <a:lnTo>
                    <a:pt x="413" y="317"/>
                  </a:lnTo>
                  <a:lnTo>
                    <a:pt x="413" y="261"/>
                  </a:lnTo>
                  <a:lnTo>
                    <a:pt x="247" y="261"/>
                  </a:lnTo>
                  <a:lnTo>
                    <a:pt x="247" y="261"/>
                  </a:lnTo>
                  <a:lnTo>
                    <a:pt x="249" y="252"/>
                  </a:lnTo>
                  <a:lnTo>
                    <a:pt x="249" y="252"/>
                  </a:lnTo>
                  <a:lnTo>
                    <a:pt x="254" y="241"/>
                  </a:lnTo>
                  <a:lnTo>
                    <a:pt x="254" y="241"/>
                  </a:lnTo>
                  <a:lnTo>
                    <a:pt x="258" y="232"/>
                  </a:lnTo>
                  <a:lnTo>
                    <a:pt x="413" y="232"/>
                  </a:lnTo>
                  <a:lnTo>
                    <a:pt x="413" y="173"/>
                  </a:lnTo>
                  <a:lnTo>
                    <a:pt x="319" y="173"/>
                  </a:lnTo>
                  <a:lnTo>
                    <a:pt x="319" y="173"/>
                  </a:lnTo>
                  <a:lnTo>
                    <a:pt x="326" y="171"/>
                  </a:lnTo>
                  <a:lnTo>
                    <a:pt x="339" y="164"/>
                  </a:lnTo>
                  <a:lnTo>
                    <a:pt x="357" y="160"/>
                  </a:lnTo>
                  <a:lnTo>
                    <a:pt x="382" y="157"/>
                  </a:lnTo>
                  <a:lnTo>
                    <a:pt x="382" y="157"/>
                  </a:lnTo>
                  <a:lnTo>
                    <a:pt x="398" y="157"/>
                  </a:lnTo>
                  <a:lnTo>
                    <a:pt x="413" y="162"/>
                  </a:lnTo>
                  <a:lnTo>
                    <a:pt x="413" y="162"/>
                  </a:lnTo>
                  <a:lnTo>
                    <a:pt x="434" y="166"/>
                  </a:lnTo>
                  <a:lnTo>
                    <a:pt x="443" y="171"/>
                  </a:lnTo>
                  <a:lnTo>
                    <a:pt x="452" y="175"/>
                  </a:lnTo>
                  <a:lnTo>
                    <a:pt x="452" y="420"/>
                  </a:lnTo>
                  <a:lnTo>
                    <a:pt x="452" y="420"/>
                  </a:lnTo>
                  <a:lnTo>
                    <a:pt x="440" y="427"/>
                  </a:lnTo>
                  <a:lnTo>
                    <a:pt x="413" y="434"/>
                  </a:lnTo>
                  <a:lnTo>
                    <a:pt x="413" y="434"/>
                  </a:lnTo>
                  <a:close/>
                  <a:moveTo>
                    <a:pt x="508" y="362"/>
                  </a:moveTo>
                  <a:lnTo>
                    <a:pt x="508" y="234"/>
                  </a:lnTo>
                  <a:lnTo>
                    <a:pt x="508" y="234"/>
                  </a:lnTo>
                  <a:lnTo>
                    <a:pt x="515" y="250"/>
                  </a:lnTo>
                  <a:lnTo>
                    <a:pt x="519" y="265"/>
                  </a:lnTo>
                  <a:lnTo>
                    <a:pt x="524" y="283"/>
                  </a:lnTo>
                  <a:lnTo>
                    <a:pt x="524" y="299"/>
                  </a:lnTo>
                  <a:lnTo>
                    <a:pt x="521" y="315"/>
                  </a:lnTo>
                  <a:lnTo>
                    <a:pt x="519" y="330"/>
                  </a:lnTo>
                  <a:lnTo>
                    <a:pt x="515" y="346"/>
                  </a:lnTo>
                  <a:lnTo>
                    <a:pt x="508" y="362"/>
                  </a:lnTo>
                  <a:lnTo>
                    <a:pt x="508" y="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3" name="Rectangle 6"/>
            <p:cNvSpPr>
              <a:spLocks noChangeArrowheads="1"/>
            </p:cNvSpPr>
            <p:nvPr/>
          </p:nvSpPr>
          <p:spPr bwMode="auto">
            <a:xfrm>
              <a:off x="9707225" y="6750094"/>
              <a:ext cx="339705" cy="28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3319220" y="632601"/>
            <a:ext cx="1692052" cy="369194"/>
          </a:xfrm>
          <a:prstGeom prst="rect">
            <a:avLst/>
          </a:prstGeom>
          <a:solidFill>
            <a:srgbClr val="B98503"/>
          </a:solidFill>
        </p:spPr>
        <p:txBody>
          <a:bodyPr wrap="none" rtlCol="0" anchor="ctr">
            <a:noAutofit/>
          </a:bodyPr>
          <a:lstStyle/>
          <a:p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수수 금지 </a:t>
            </a:r>
            <a:r>
              <a:rPr lang="ko-KR" altLang="en-US" spc="-1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금품등</a:t>
            </a:r>
            <a:endParaRPr lang="ko-KR" altLang="en-US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pSp>
        <p:nvGrpSpPr>
          <p:cNvPr id="61" name="그룹 60"/>
          <p:cNvGrpSpPr/>
          <p:nvPr/>
        </p:nvGrpSpPr>
        <p:grpSpPr>
          <a:xfrm>
            <a:off x="7543800" y="209733"/>
            <a:ext cx="1076339" cy="558617"/>
            <a:chOff x="7543800" y="209733"/>
            <a:chExt cx="1076339" cy="558617"/>
          </a:xfrm>
        </p:grpSpPr>
        <p:grpSp>
          <p:nvGrpSpPr>
            <p:cNvPr id="62" name="그룹 10"/>
            <p:cNvGrpSpPr/>
            <p:nvPr/>
          </p:nvGrpSpPr>
          <p:grpSpPr>
            <a:xfrm>
              <a:off x="7790361" y="652511"/>
              <a:ext cx="742451" cy="115839"/>
              <a:chOff x="7874602" y="245414"/>
              <a:chExt cx="627655" cy="97928"/>
            </a:xfrm>
          </p:grpSpPr>
          <p:sp>
            <p:nvSpPr>
              <p:cNvPr id="70" name="Freeform 5"/>
              <p:cNvSpPr>
                <a:spLocks/>
              </p:cNvSpPr>
              <p:nvPr/>
            </p:nvSpPr>
            <p:spPr bwMode="auto">
              <a:xfrm>
                <a:off x="7874602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71" name="Freeform 5"/>
              <p:cNvSpPr>
                <a:spLocks/>
              </p:cNvSpPr>
              <p:nvPr/>
            </p:nvSpPr>
            <p:spPr bwMode="auto">
              <a:xfrm>
                <a:off x="8008746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72" name="Freeform 5"/>
              <p:cNvSpPr>
                <a:spLocks/>
              </p:cNvSpPr>
              <p:nvPr/>
            </p:nvSpPr>
            <p:spPr bwMode="auto">
              <a:xfrm>
                <a:off x="8142890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73" name="Freeform 5"/>
              <p:cNvSpPr>
                <a:spLocks/>
              </p:cNvSpPr>
              <p:nvPr/>
            </p:nvSpPr>
            <p:spPr bwMode="auto">
              <a:xfrm>
                <a:off x="8277034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74" name="Freeform 5"/>
              <p:cNvSpPr>
                <a:spLocks/>
              </p:cNvSpPr>
              <p:nvPr/>
            </p:nvSpPr>
            <p:spPr bwMode="auto">
              <a:xfrm>
                <a:off x="8411177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</p:grpSp>
        <p:grpSp>
          <p:nvGrpSpPr>
            <p:cNvPr id="63" name="그룹 11"/>
            <p:cNvGrpSpPr/>
            <p:nvPr/>
          </p:nvGrpSpPr>
          <p:grpSpPr>
            <a:xfrm>
              <a:off x="7543800" y="209733"/>
              <a:ext cx="1076339" cy="466725"/>
              <a:chOff x="7543800" y="501833"/>
              <a:chExt cx="1076339" cy="466725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7543800" y="501833"/>
                <a:ext cx="1076339" cy="466725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r"/>
                <a:r>
                  <a:rPr lang="ko-KR" altLang="en-US" sz="1050" spc="-5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청탁금지법</a:t>
                </a:r>
                <a:r>
                  <a:rPr lang="en-US" altLang="ko-KR" sz="1100" spc="-5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/>
                </a:r>
                <a:br>
                  <a:rPr lang="en-US" altLang="ko-KR" sz="1100" spc="-5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</a:br>
                <a:r>
                  <a:rPr lang="ko-KR" altLang="en-US" sz="1100" spc="-5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주요내용</a:t>
                </a:r>
                <a:endParaRPr lang="ko-KR" altLang="en-US" sz="11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grpSp>
            <p:nvGrpSpPr>
              <p:cNvPr id="65" name="그룹 13"/>
              <p:cNvGrpSpPr/>
              <p:nvPr/>
            </p:nvGrpSpPr>
            <p:grpSpPr>
              <a:xfrm>
                <a:off x="7776211" y="542460"/>
                <a:ext cx="175978" cy="173830"/>
                <a:chOff x="3899707" y="2154288"/>
                <a:chExt cx="377224" cy="372618"/>
              </a:xfrm>
            </p:grpSpPr>
            <p:grpSp>
              <p:nvGrpSpPr>
                <p:cNvPr id="66" name="그룹 14"/>
                <p:cNvGrpSpPr/>
                <p:nvPr/>
              </p:nvGrpSpPr>
              <p:grpSpPr>
                <a:xfrm>
                  <a:off x="3899707" y="2154288"/>
                  <a:ext cx="377224" cy="372618"/>
                  <a:chOff x="4409144" y="2054269"/>
                  <a:chExt cx="1070339" cy="1057274"/>
                </a:xfrm>
              </p:grpSpPr>
              <p:sp>
                <p:nvSpPr>
                  <p:cNvPr id="68" name="Freeform 5"/>
                  <p:cNvSpPr>
                    <a:spLocks/>
                  </p:cNvSpPr>
                  <p:nvPr/>
                </p:nvSpPr>
                <p:spPr bwMode="auto">
                  <a:xfrm>
                    <a:off x="4925513" y="2054269"/>
                    <a:ext cx="553970" cy="595621"/>
                  </a:xfrm>
                  <a:custGeom>
                    <a:avLst/>
                    <a:gdLst>
                      <a:gd name="T0" fmla="*/ 97 w 280"/>
                      <a:gd name="T1" fmla="*/ 277 h 302"/>
                      <a:gd name="T2" fmla="*/ 6 w 280"/>
                      <a:gd name="T3" fmla="*/ 183 h 302"/>
                      <a:gd name="T4" fmla="*/ 19 w 280"/>
                      <a:gd name="T5" fmla="*/ 104 h 302"/>
                      <a:gd name="T6" fmla="*/ 91 w 280"/>
                      <a:gd name="T7" fmla="*/ 36 h 302"/>
                      <a:gd name="T8" fmla="*/ 262 w 280"/>
                      <a:gd name="T9" fmla="*/ 109 h 302"/>
                      <a:gd name="T10" fmla="*/ 261 w 280"/>
                      <a:gd name="T11" fmla="*/ 189 h 302"/>
                      <a:gd name="T12" fmla="*/ 259 w 280"/>
                      <a:gd name="T13" fmla="*/ 196 h 302"/>
                      <a:gd name="T14" fmla="*/ 264 w 280"/>
                      <a:gd name="T15" fmla="*/ 196 h 302"/>
                      <a:gd name="T16" fmla="*/ 174 w 280"/>
                      <a:gd name="T17" fmla="*/ 276 h 302"/>
                      <a:gd name="T18" fmla="*/ 153 w 280"/>
                      <a:gd name="T19" fmla="*/ 282 h 302"/>
                      <a:gd name="T20" fmla="*/ 119 w 280"/>
                      <a:gd name="T21" fmla="*/ 275 h 302"/>
                      <a:gd name="T22" fmla="*/ 97 w 280"/>
                      <a:gd name="T23" fmla="*/ 277 h 3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80" h="302">
                        <a:moveTo>
                          <a:pt x="97" y="277"/>
                        </a:moveTo>
                        <a:cubicBezTo>
                          <a:pt x="82" y="300"/>
                          <a:pt x="6" y="183"/>
                          <a:pt x="6" y="183"/>
                        </a:cubicBezTo>
                        <a:cubicBezTo>
                          <a:pt x="0" y="165"/>
                          <a:pt x="18" y="103"/>
                          <a:pt x="19" y="104"/>
                        </a:cubicBezTo>
                        <a:cubicBezTo>
                          <a:pt x="13" y="89"/>
                          <a:pt x="74" y="31"/>
                          <a:pt x="91" y="36"/>
                        </a:cubicBezTo>
                        <a:cubicBezTo>
                          <a:pt x="90" y="0"/>
                          <a:pt x="271" y="41"/>
                          <a:pt x="262" y="109"/>
                        </a:cubicBezTo>
                        <a:cubicBezTo>
                          <a:pt x="270" y="112"/>
                          <a:pt x="280" y="194"/>
                          <a:pt x="261" y="189"/>
                        </a:cubicBezTo>
                        <a:cubicBezTo>
                          <a:pt x="258" y="191"/>
                          <a:pt x="257" y="194"/>
                          <a:pt x="259" y="196"/>
                        </a:cubicBezTo>
                        <a:cubicBezTo>
                          <a:pt x="260" y="194"/>
                          <a:pt x="262" y="194"/>
                          <a:pt x="264" y="196"/>
                        </a:cubicBezTo>
                        <a:cubicBezTo>
                          <a:pt x="249" y="215"/>
                          <a:pt x="189" y="302"/>
                          <a:pt x="174" y="276"/>
                        </a:cubicBezTo>
                        <a:cubicBezTo>
                          <a:pt x="170" y="284"/>
                          <a:pt x="155" y="276"/>
                          <a:pt x="153" y="282"/>
                        </a:cubicBezTo>
                        <a:cubicBezTo>
                          <a:pt x="154" y="282"/>
                          <a:pt x="117" y="279"/>
                          <a:pt x="119" y="275"/>
                        </a:cubicBezTo>
                        <a:cubicBezTo>
                          <a:pt x="120" y="275"/>
                          <a:pt x="102" y="278"/>
                          <a:pt x="97" y="277"/>
                        </a:cubicBezTo>
                      </a:path>
                    </a:pathLst>
                  </a:custGeom>
                  <a:solidFill>
                    <a:srgbClr val="B2D234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  <p:sp>
                <p:nvSpPr>
                  <p:cNvPr id="69" name="Freeform 6"/>
                  <p:cNvSpPr>
                    <a:spLocks/>
                  </p:cNvSpPr>
                  <p:nvPr/>
                </p:nvSpPr>
                <p:spPr bwMode="auto">
                  <a:xfrm>
                    <a:off x="4409144" y="2102081"/>
                    <a:ext cx="1005113" cy="1009462"/>
                  </a:xfrm>
                  <a:custGeom>
                    <a:avLst/>
                    <a:gdLst>
                      <a:gd name="T0" fmla="*/ 140 w 389"/>
                      <a:gd name="T1" fmla="*/ 377 h 392"/>
                      <a:gd name="T2" fmla="*/ 24 w 389"/>
                      <a:gd name="T3" fmla="*/ 262 h 392"/>
                      <a:gd name="T4" fmla="*/ 22 w 389"/>
                      <a:gd name="T5" fmla="*/ 172 h 392"/>
                      <a:gd name="T6" fmla="*/ 76 w 389"/>
                      <a:gd name="T7" fmla="*/ 95 h 392"/>
                      <a:gd name="T8" fmla="*/ 164 w 389"/>
                      <a:gd name="T9" fmla="*/ 42 h 392"/>
                      <a:gd name="T10" fmla="*/ 175 w 389"/>
                      <a:gd name="T11" fmla="*/ 43 h 392"/>
                      <a:gd name="T12" fmla="*/ 179 w 389"/>
                      <a:gd name="T13" fmla="*/ 45 h 392"/>
                      <a:gd name="T14" fmla="*/ 180 w 389"/>
                      <a:gd name="T15" fmla="*/ 44 h 392"/>
                      <a:gd name="T16" fmla="*/ 328 w 389"/>
                      <a:gd name="T17" fmla="*/ 100 h 392"/>
                      <a:gd name="T18" fmla="*/ 359 w 389"/>
                      <a:gd name="T19" fmla="*/ 143 h 392"/>
                      <a:gd name="T20" fmla="*/ 362 w 389"/>
                      <a:gd name="T21" fmla="*/ 178 h 392"/>
                      <a:gd name="T22" fmla="*/ 358 w 389"/>
                      <a:gd name="T23" fmla="*/ 260 h 392"/>
                      <a:gd name="T24" fmla="*/ 355 w 389"/>
                      <a:gd name="T25" fmla="*/ 270 h 392"/>
                      <a:gd name="T26" fmla="*/ 362 w 389"/>
                      <a:gd name="T27" fmla="*/ 270 h 392"/>
                      <a:gd name="T28" fmla="*/ 362 w 389"/>
                      <a:gd name="T29" fmla="*/ 272 h 392"/>
                      <a:gd name="T30" fmla="*/ 314 w 389"/>
                      <a:gd name="T31" fmla="*/ 344 h 392"/>
                      <a:gd name="T32" fmla="*/ 313 w 389"/>
                      <a:gd name="T33" fmla="*/ 342 h 392"/>
                      <a:gd name="T34" fmla="*/ 300 w 389"/>
                      <a:gd name="T35" fmla="*/ 346 h 392"/>
                      <a:gd name="T36" fmla="*/ 281 w 389"/>
                      <a:gd name="T37" fmla="*/ 357 h 392"/>
                      <a:gd name="T38" fmla="*/ 242 w 389"/>
                      <a:gd name="T39" fmla="*/ 376 h 392"/>
                      <a:gd name="T40" fmla="*/ 234 w 389"/>
                      <a:gd name="T41" fmla="*/ 380 h 392"/>
                      <a:gd name="T42" fmla="*/ 213 w 389"/>
                      <a:gd name="T43" fmla="*/ 377 h 392"/>
                      <a:gd name="T44" fmla="*/ 169 w 389"/>
                      <a:gd name="T45" fmla="*/ 374 h 392"/>
                      <a:gd name="T46" fmla="*/ 160 w 389"/>
                      <a:gd name="T47" fmla="*/ 374 h 392"/>
                      <a:gd name="T48" fmla="*/ 140 w 389"/>
                      <a:gd name="T49" fmla="*/ 377 h 3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89" h="392">
                        <a:moveTo>
                          <a:pt x="140" y="377"/>
                        </a:moveTo>
                        <a:cubicBezTo>
                          <a:pt x="130" y="392"/>
                          <a:pt x="0" y="275"/>
                          <a:pt x="24" y="262"/>
                        </a:cubicBezTo>
                        <a:cubicBezTo>
                          <a:pt x="4" y="256"/>
                          <a:pt x="22" y="182"/>
                          <a:pt x="22" y="172"/>
                        </a:cubicBezTo>
                        <a:cubicBezTo>
                          <a:pt x="21" y="162"/>
                          <a:pt x="64" y="90"/>
                          <a:pt x="76" y="95"/>
                        </a:cubicBezTo>
                        <a:cubicBezTo>
                          <a:pt x="83" y="63"/>
                          <a:pt x="159" y="60"/>
                          <a:pt x="164" y="42"/>
                        </a:cubicBezTo>
                        <a:cubicBezTo>
                          <a:pt x="165" y="41"/>
                          <a:pt x="172" y="42"/>
                          <a:pt x="175" y="43"/>
                        </a:cubicBezTo>
                        <a:cubicBezTo>
                          <a:pt x="174" y="44"/>
                          <a:pt x="183" y="30"/>
                          <a:pt x="179" y="45"/>
                        </a:cubicBezTo>
                        <a:cubicBezTo>
                          <a:pt x="179" y="44"/>
                          <a:pt x="180" y="44"/>
                          <a:pt x="180" y="44"/>
                        </a:cubicBezTo>
                        <a:cubicBezTo>
                          <a:pt x="192" y="0"/>
                          <a:pt x="321" y="102"/>
                          <a:pt x="328" y="100"/>
                        </a:cubicBezTo>
                        <a:cubicBezTo>
                          <a:pt x="327" y="109"/>
                          <a:pt x="358" y="126"/>
                          <a:pt x="359" y="143"/>
                        </a:cubicBezTo>
                        <a:cubicBezTo>
                          <a:pt x="360" y="148"/>
                          <a:pt x="363" y="171"/>
                          <a:pt x="362" y="178"/>
                        </a:cubicBezTo>
                        <a:cubicBezTo>
                          <a:pt x="389" y="187"/>
                          <a:pt x="366" y="262"/>
                          <a:pt x="358" y="260"/>
                        </a:cubicBezTo>
                        <a:cubicBezTo>
                          <a:pt x="358" y="262"/>
                          <a:pt x="356" y="268"/>
                          <a:pt x="355" y="270"/>
                        </a:cubicBezTo>
                        <a:cubicBezTo>
                          <a:pt x="356" y="267"/>
                          <a:pt x="358" y="267"/>
                          <a:pt x="362" y="270"/>
                        </a:cubicBezTo>
                        <a:cubicBezTo>
                          <a:pt x="361" y="271"/>
                          <a:pt x="361" y="271"/>
                          <a:pt x="362" y="272"/>
                        </a:cubicBezTo>
                        <a:cubicBezTo>
                          <a:pt x="355" y="271"/>
                          <a:pt x="314" y="341"/>
                          <a:pt x="314" y="344"/>
                        </a:cubicBezTo>
                        <a:cubicBezTo>
                          <a:pt x="311" y="343"/>
                          <a:pt x="311" y="342"/>
                          <a:pt x="313" y="342"/>
                        </a:cubicBezTo>
                        <a:cubicBezTo>
                          <a:pt x="301" y="342"/>
                          <a:pt x="310" y="349"/>
                          <a:pt x="300" y="346"/>
                        </a:cubicBezTo>
                        <a:cubicBezTo>
                          <a:pt x="298" y="354"/>
                          <a:pt x="291" y="362"/>
                          <a:pt x="281" y="357"/>
                        </a:cubicBezTo>
                        <a:cubicBezTo>
                          <a:pt x="280" y="359"/>
                          <a:pt x="240" y="390"/>
                          <a:pt x="242" y="376"/>
                        </a:cubicBezTo>
                        <a:cubicBezTo>
                          <a:pt x="240" y="380"/>
                          <a:pt x="234" y="392"/>
                          <a:pt x="234" y="380"/>
                        </a:cubicBezTo>
                        <a:cubicBezTo>
                          <a:pt x="232" y="380"/>
                          <a:pt x="209" y="387"/>
                          <a:pt x="213" y="377"/>
                        </a:cubicBezTo>
                        <a:cubicBezTo>
                          <a:pt x="200" y="376"/>
                          <a:pt x="186" y="377"/>
                          <a:pt x="169" y="374"/>
                        </a:cubicBezTo>
                        <a:cubicBezTo>
                          <a:pt x="167" y="384"/>
                          <a:pt x="160" y="379"/>
                          <a:pt x="160" y="374"/>
                        </a:cubicBezTo>
                        <a:cubicBezTo>
                          <a:pt x="154" y="373"/>
                          <a:pt x="145" y="378"/>
                          <a:pt x="140" y="377"/>
                        </a:cubicBezTo>
                      </a:path>
                    </a:pathLst>
                  </a:custGeom>
                  <a:solidFill>
                    <a:srgbClr val="006CB6">
                      <a:alpha val="90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</p:grpSp>
            <p:sp>
              <p:nvSpPr>
                <p:cNvPr id="67" name="TextBox 66"/>
                <p:cNvSpPr txBox="1"/>
                <p:nvPr/>
              </p:nvSpPr>
              <p:spPr>
                <a:xfrm>
                  <a:off x="3981356" y="2276828"/>
                  <a:ext cx="174430" cy="18700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r>
                    <a:rPr lang="en-US" altLang="ko-KR" sz="600" spc="-10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ffectLst>
                        <a:outerShdw blurRad="127000" algn="ctr" rotWithShape="0">
                          <a:prstClr val="black">
                            <a:alpha val="25000"/>
                          </a:prstClr>
                        </a:outerShdw>
                      </a:effectLst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3</a:t>
                  </a:r>
                  <a:endParaRPr lang="ko-KR" altLang="en-US" sz="6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127000" algn="ctr" rotWithShape="0">
                        <a:prstClr val="black">
                          <a:alpha val="25000"/>
                        </a:prstClr>
                      </a:outerShdw>
                    </a:effectLst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2366807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1"/>
            <a:ext cx="9144000" cy="1125539"/>
          </a:xfrm>
          <a:prstGeom prst="rect">
            <a:avLst/>
          </a:prstGeom>
          <a:gradFill flip="none" rotWithShape="1">
            <a:gsLst>
              <a:gs pos="45000">
                <a:srgbClr val="FCB811"/>
              </a:gs>
              <a:gs pos="0">
                <a:srgbClr val="FCB811"/>
              </a:gs>
              <a:gs pos="100000">
                <a:srgbClr val="D3980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0" y="0"/>
            <a:ext cx="9144000" cy="202223"/>
            <a:chOff x="0" y="0"/>
            <a:chExt cx="9144000" cy="279400"/>
          </a:xfrm>
        </p:grpSpPr>
        <p:sp>
          <p:nvSpPr>
            <p:cNvPr id="4" name="자유형 3"/>
            <p:cNvSpPr/>
            <p:nvPr/>
          </p:nvSpPr>
          <p:spPr>
            <a:xfrm rot="10800000">
              <a:off x="0" y="0"/>
              <a:ext cx="9144000" cy="2794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FCB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자유형 4"/>
            <p:cNvSpPr/>
            <p:nvPr/>
          </p:nvSpPr>
          <p:spPr>
            <a:xfrm rot="10800000" flipH="1">
              <a:off x="0" y="0"/>
              <a:ext cx="9144000" cy="1905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789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68339" y="400051"/>
            <a:ext cx="2246312" cy="654049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r>
              <a:rPr lang="ko-KR" altLang="en-US" sz="2800" spc="-25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5C46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금품등</a:t>
            </a:r>
            <a:r>
              <a:rPr lang="ko-KR" altLang="en-US" sz="2800" spc="-2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5C46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수수 금지</a:t>
            </a:r>
            <a:endParaRPr lang="ko-KR" altLang="en-US" sz="2800" spc="-2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5C460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11188" y="511839"/>
            <a:ext cx="0" cy="144721"/>
            <a:chOff x="516732" y="651669"/>
            <a:chExt cx="0" cy="256381"/>
          </a:xfrm>
        </p:grpSpPr>
        <p:cxnSp>
          <p:nvCxnSpPr>
            <p:cNvPr id="8" name="직선 연결선 7"/>
            <p:cNvCxnSpPr/>
            <p:nvPr/>
          </p:nvCxnSpPr>
          <p:spPr>
            <a:xfrm flipV="1">
              <a:off x="516732" y="651669"/>
              <a:ext cx="0" cy="130175"/>
            </a:xfrm>
            <a:prstGeom prst="line">
              <a:avLst/>
            </a:prstGeom>
            <a:ln w="69850">
              <a:solidFill>
                <a:srgbClr val="789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 flipV="1">
              <a:off x="516732" y="777875"/>
              <a:ext cx="0" cy="130175"/>
            </a:xfrm>
            <a:prstGeom prst="line">
              <a:avLst/>
            </a:prstGeom>
            <a:ln w="69850">
              <a:solidFill>
                <a:srgbClr val="B2D2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그룹 117"/>
          <p:cNvGrpSpPr/>
          <p:nvPr/>
        </p:nvGrpSpPr>
        <p:grpSpPr>
          <a:xfrm>
            <a:off x="611188" y="1376363"/>
            <a:ext cx="2928413" cy="342899"/>
            <a:chOff x="2507203" y="1777635"/>
            <a:chExt cx="2928413" cy="342899"/>
          </a:xfrm>
        </p:grpSpPr>
        <p:sp>
          <p:nvSpPr>
            <p:cNvPr id="119" name="TextBox 118"/>
            <p:cNvSpPr txBox="1"/>
            <p:nvPr/>
          </p:nvSpPr>
          <p:spPr>
            <a:xfrm>
              <a:off x="2821534" y="1777635"/>
              <a:ext cx="2614082" cy="342899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ko-KR" altLang="en-US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예외적으로 허용</a:t>
              </a:r>
              <a:r>
                <a:rPr lang="ko-KR" altLang="en-US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되는 </a:t>
              </a:r>
              <a:r>
                <a:rPr lang="ko-KR" altLang="en-US" spc="-150" dirty="0" err="1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금품등</a:t>
              </a:r>
              <a:endParaRPr lang="ko-KR" altLang="en-US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11" name="그룹 37"/>
            <p:cNvGrpSpPr/>
            <p:nvPr/>
          </p:nvGrpSpPr>
          <p:grpSpPr>
            <a:xfrm>
              <a:off x="2507203" y="1782397"/>
              <a:ext cx="289995" cy="243919"/>
              <a:chOff x="1717675" y="1401237"/>
              <a:chExt cx="353440" cy="297284"/>
            </a:xfrm>
          </p:grpSpPr>
          <p:sp>
            <p:nvSpPr>
              <p:cNvPr id="121" name="Freeform 5"/>
              <p:cNvSpPr>
                <a:spLocks/>
              </p:cNvSpPr>
              <p:nvPr/>
            </p:nvSpPr>
            <p:spPr bwMode="auto">
              <a:xfrm>
                <a:off x="1909761" y="1401237"/>
                <a:ext cx="161354" cy="173485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rgbClr val="FCB8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122" name="Freeform 6"/>
              <p:cNvSpPr>
                <a:spLocks/>
              </p:cNvSpPr>
              <p:nvPr/>
            </p:nvSpPr>
            <p:spPr bwMode="auto">
              <a:xfrm>
                <a:off x="1717675" y="1404498"/>
                <a:ext cx="292757" cy="294023"/>
              </a:xfrm>
              <a:custGeom>
                <a:avLst/>
                <a:gdLst>
                  <a:gd name="T0" fmla="*/ 140 w 389"/>
                  <a:gd name="T1" fmla="*/ 377 h 392"/>
                  <a:gd name="T2" fmla="*/ 24 w 389"/>
                  <a:gd name="T3" fmla="*/ 262 h 392"/>
                  <a:gd name="T4" fmla="*/ 22 w 389"/>
                  <a:gd name="T5" fmla="*/ 172 h 392"/>
                  <a:gd name="T6" fmla="*/ 76 w 389"/>
                  <a:gd name="T7" fmla="*/ 95 h 392"/>
                  <a:gd name="T8" fmla="*/ 164 w 389"/>
                  <a:gd name="T9" fmla="*/ 42 h 392"/>
                  <a:gd name="T10" fmla="*/ 175 w 389"/>
                  <a:gd name="T11" fmla="*/ 43 h 392"/>
                  <a:gd name="T12" fmla="*/ 179 w 389"/>
                  <a:gd name="T13" fmla="*/ 45 h 392"/>
                  <a:gd name="T14" fmla="*/ 180 w 389"/>
                  <a:gd name="T15" fmla="*/ 44 h 392"/>
                  <a:gd name="T16" fmla="*/ 328 w 389"/>
                  <a:gd name="T17" fmla="*/ 100 h 392"/>
                  <a:gd name="T18" fmla="*/ 359 w 389"/>
                  <a:gd name="T19" fmla="*/ 143 h 392"/>
                  <a:gd name="T20" fmla="*/ 362 w 389"/>
                  <a:gd name="T21" fmla="*/ 178 h 392"/>
                  <a:gd name="T22" fmla="*/ 358 w 389"/>
                  <a:gd name="T23" fmla="*/ 260 h 392"/>
                  <a:gd name="T24" fmla="*/ 355 w 389"/>
                  <a:gd name="T25" fmla="*/ 270 h 392"/>
                  <a:gd name="T26" fmla="*/ 362 w 389"/>
                  <a:gd name="T27" fmla="*/ 270 h 392"/>
                  <a:gd name="T28" fmla="*/ 362 w 389"/>
                  <a:gd name="T29" fmla="*/ 272 h 392"/>
                  <a:gd name="T30" fmla="*/ 314 w 389"/>
                  <a:gd name="T31" fmla="*/ 344 h 392"/>
                  <a:gd name="T32" fmla="*/ 313 w 389"/>
                  <a:gd name="T33" fmla="*/ 342 h 392"/>
                  <a:gd name="T34" fmla="*/ 300 w 389"/>
                  <a:gd name="T35" fmla="*/ 346 h 392"/>
                  <a:gd name="T36" fmla="*/ 281 w 389"/>
                  <a:gd name="T37" fmla="*/ 357 h 392"/>
                  <a:gd name="T38" fmla="*/ 242 w 389"/>
                  <a:gd name="T39" fmla="*/ 376 h 392"/>
                  <a:gd name="T40" fmla="*/ 234 w 389"/>
                  <a:gd name="T41" fmla="*/ 380 h 392"/>
                  <a:gd name="T42" fmla="*/ 213 w 389"/>
                  <a:gd name="T43" fmla="*/ 377 h 392"/>
                  <a:gd name="T44" fmla="*/ 169 w 389"/>
                  <a:gd name="T45" fmla="*/ 374 h 392"/>
                  <a:gd name="T46" fmla="*/ 160 w 389"/>
                  <a:gd name="T47" fmla="*/ 374 h 392"/>
                  <a:gd name="T48" fmla="*/ 140 w 389"/>
                  <a:gd name="T49" fmla="*/ 37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9" h="392">
                    <a:moveTo>
                      <a:pt x="140" y="377"/>
                    </a:moveTo>
                    <a:cubicBezTo>
                      <a:pt x="130" y="392"/>
                      <a:pt x="0" y="275"/>
                      <a:pt x="24" y="262"/>
                    </a:cubicBezTo>
                    <a:cubicBezTo>
                      <a:pt x="4" y="256"/>
                      <a:pt x="22" y="182"/>
                      <a:pt x="22" y="172"/>
                    </a:cubicBezTo>
                    <a:cubicBezTo>
                      <a:pt x="21" y="162"/>
                      <a:pt x="64" y="90"/>
                      <a:pt x="76" y="95"/>
                    </a:cubicBezTo>
                    <a:cubicBezTo>
                      <a:pt x="83" y="63"/>
                      <a:pt x="159" y="60"/>
                      <a:pt x="164" y="42"/>
                    </a:cubicBezTo>
                    <a:cubicBezTo>
                      <a:pt x="165" y="41"/>
                      <a:pt x="172" y="42"/>
                      <a:pt x="175" y="43"/>
                    </a:cubicBezTo>
                    <a:cubicBezTo>
                      <a:pt x="174" y="44"/>
                      <a:pt x="183" y="30"/>
                      <a:pt x="179" y="45"/>
                    </a:cubicBezTo>
                    <a:cubicBezTo>
                      <a:pt x="179" y="44"/>
                      <a:pt x="180" y="44"/>
                      <a:pt x="180" y="44"/>
                    </a:cubicBezTo>
                    <a:cubicBezTo>
                      <a:pt x="192" y="0"/>
                      <a:pt x="321" y="102"/>
                      <a:pt x="328" y="100"/>
                    </a:cubicBezTo>
                    <a:cubicBezTo>
                      <a:pt x="327" y="109"/>
                      <a:pt x="358" y="126"/>
                      <a:pt x="359" y="143"/>
                    </a:cubicBezTo>
                    <a:cubicBezTo>
                      <a:pt x="360" y="148"/>
                      <a:pt x="363" y="171"/>
                      <a:pt x="362" y="178"/>
                    </a:cubicBezTo>
                    <a:cubicBezTo>
                      <a:pt x="389" y="187"/>
                      <a:pt x="366" y="262"/>
                      <a:pt x="358" y="260"/>
                    </a:cubicBezTo>
                    <a:cubicBezTo>
                      <a:pt x="358" y="262"/>
                      <a:pt x="356" y="268"/>
                      <a:pt x="355" y="270"/>
                    </a:cubicBezTo>
                    <a:cubicBezTo>
                      <a:pt x="356" y="267"/>
                      <a:pt x="358" y="267"/>
                      <a:pt x="362" y="270"/>
                    </a:cubicBezTo>
                    <a:cubicBezTo>
                      <a:pt x="361" y="271"/>
                      <a:pt x="361" y="271"/>
                      <a:pt x="362" y="272"/>
                    </a:cubicBezTo>
                    <a:cubicBezTo>
                      <a:pt x="355" y="271"/>
                      <a:pt x="314" y="341"/>
                      <a:pt x="314" y="344"/>
                    </a:cubicBezTo>
                    <a:cubicBezTo>
                      <a:pt x="311" y="343"/>
                      <a:pt x="311" y="342"/>
                      <a:pt x="313" y="342"/>
                    </a:cubicBezTo>
                    <a:cubicBezTo>
                      <a:pt x="301" y="342"/>
                      <a:pt x="310" y="349"/>
                      <a:pt x="300" y="346"/>
                    </a:cubicBezTo>
                    <a:cubicBezTo>
                      <a:pt x="298" y="354"/>
                      <a:pt x="291" y="362"/>
                      <a:pt x="281" y="357"/>
                    </a:cubicBezTo>
                    <a:cubicBezTo>
                      <a:pt x="280" y="359"/>
                      <a:pt x="240" y="390"/>
                      <a:pt x="242" y="376"/>
                    </a:cubicBezTo>
                    <a:cubicBezTo>
                      <a:pt x="240" y="380"/>
                      <a:pt x="234" y="392"/>
                      <a:pt x="234" y="380"/>
                    </a:cubicBezTo>
                    <a:cubicBezTo>
                      <a:pt x="232" y="380"/>
                      <a:pt x="209" y="387"/>
                      <a:pt x="213" y="377"/>
                    </a:cubicBezTo>
                    <a:cubicBezTo>
                      <a:pt x="200" y="376"/>
                      <a:pt x="186" y="377"/>
                      <a:pt x="169" y="374"/>
                    </a:cubicBezTo>
                    <a:cubicBezTo>
                      <a:pt x="167" y="384"/>
                      <a:pt x="160" y="379"/>
                      <a:pt x="160" y="374"/>
                    </a:cubicBezTo>
                    <a:cubicBezTo>
                      <a:pt x="154" y="373"/>
                      <a:pt x="145" y="378"/>
                      <a:pt x="140" y="377"/>
                    </a:cubicBezTo>
                  </a:path>
                </a:pathLst>
              </a:custGeom>
              <a:solidFill>
                <a:srgbClr val="789020">
                  <a:alpha val="9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</p:grpSp>
      </p:grpSp>
      <p:sp>
        <p:nvSpPr>
          <p:cNvPr id="60" name="TextBox 59"/>
          <p:cNvSpPr txBox="1"/>
          <p:nvPr/>
        </p:nvSpPr>
        <p:spPr>
          <a:xfrm>
            <a:off x="3319220" y="632601"/>
            <a:ext cx="972000" cy="369194"/>
          </a:xfrm>
          <a:prstGeom prst="rect">
            <a:avLst/>
          </a:prstGeom>
          <a:solidFill>
            <a:srgbClr val="B98503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예외사유</a:t>
            </a:r>
            <a:endParaRPr lang="ko-KR" altLang="en-US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pSp>
        <p:nvGrpSpPr>
          <p:cNvPr id="17" name="그룹 60"/>
          <p:cNvGrpSpPr/>
          <p:nvPr/>
        </p:nvGrpSpPr>
        <p:grpSpPr>
          <a:xfrm>
            <a:off x="7543800" y="209733"/>
            <a:ext cx="1076339" cy="558617"/>
            <a:chOff x="7543800" y="209733"/>
            <a:chExt cx="1076339" cy="558617"/>
          </a:xfrm>
        </p:grpSpPr>
        <p:grpSp>
          <p:nvGrpSpPr>
            <p:cNvPr id="18" name="그룹 10"/>
            <p:cNvGrpSpPr/>
            <p:nvPr/>
          </p:nvGrpSpPr>
          <p:grpSpPr>
            <a:xfrm>
              <a:off x="7790361" y="652511"/>
              <a:ext cx="742451" cy="115839"/>
              <a:chOff x="7874602" y="245414"/>
              <a:chExt cx="627655" cy="97928"/>
            </a:xfrm>
          </p:grpSpPr>
          <p:sp>
            <p:nvSpPr>
              <p:cNvPr id="70" name="Freeform 5"/>
              <p:cNvSpPr>
                <a:spLocks/>
              </p:cNvSpPr>
              <p:nvPr/>
            </p:nvSpPr>
            <p:spPr bwMode="auto">
              <a:xfrm>
                <a:off x="7874602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71" name="Freeform 5"/>
              <p:cNvSpPr>
                <a:spLocks/>
              </p:cNvSpPr>
              <p:nvPr/>
            </p:nvSpPr>
            <p:spPr bwMode="auto">
              <a:xfrm>
                <a:off x="8008746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72" name="Freeform 5"/>
              <p:cNvSpPr>
                <a:spLocks/>
              </p:cNvSpPr>
              <p:nvPr/>
            </p:nvSpPr>
            <p:spPr bwMode="auto">
              <a:xfrm>
                <a:off x="8142890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73" name="Freeform 5"/>
              <p:cNvSpPr>
                <a:spLocks/>
              </p:cNvSpPr>
              <p:nvPr/>
            </p:nvSpPr>
            <p:spPr bwMode="auto">
              <a:xfrm>
                <a:off x="8277034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74" name="Freeform 5"/>
              <p:cNvSpPr>
                <a:spLocks/>
              </p:cNvSpPr>
              <p:nvPr/>
            </p:nvSpPr>
            <p:spPr bwMode="auto">
              <a:xfrm>
                <a:off x="8411177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</p:grpSp>
        <p:grpSp>
          <p:nvGrpSpPr>
            <p:cNvPr id="19" name="그룹 11"/>
            <p:cNvGrpSpPr/>
            <p:nvPr/>
          </p:nvGrpSpPr>
          <p:grpSpPr>
            <a:xfrm>
              <a:off x="7543800" y="209733"/>
              <a:ext cx="1076339" cy="466725"/>
              <a:chOff x="7543800" y="501833"/>
              <a:chExt cx="1076339" cy="466725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7543800" y="501833"/>
                <a:ext cx="1076339" cy="466725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r"/>
                <a:r>
                  <a:rPr lang="ko-KR" altLang="en-US" sz="1050" spc="-5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청탁금지법</a:t>
                </a:r>
                <a:r>
                  <a:rPr lang="en-US" altLang="ko-KR" sz="1100" spc="-5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/>
                </a:r>
                <a:br>
                  <a:rPr lang="en-US" altLang="ko-KR" sz="1100" spc="-5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</a:br>
                <a:r>
                  <a:rPr lang="ko-KR" altLang="en-US" sz="1100" spc="-5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주요내용</a:t>
                </a:r>
                <a:endParaRPr lang="ko-KR" altLang="en-US" sz="11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grpSp>
            <p:nvGrpSpPr>
              <p:cNvPr id="20" name="그룹 13"/>
              <p:cNvGrpSpPr/>
              <p:nvPr/>
            </p:nvGrpSpPr>
            <p:grpSpPr>
              <a:xfrm>
                <a:off x="7776211" y="542460"/>
                <a:ext cx="175978" cy="173830"/>
                <a:chOff x="3899707" y="2154288"/>
                <a:chExt cx="377224" cy="372618"/>
              </a:xfrm>
            </p:grpSpPr>
            <p:grpSp>
              <p:nvGrpSpPr>
                <p:cNvPr id="21" name="그룹 14"/>
                <p:cNvGrpSpPr/>
                <p:nvPr/>
              </p:nvGrpSpPr>
              <p:grpSpPr>
                <a:xfrm>
                  <a:off x="3899707" y="2154288"/>
                  <a:ext cx="377224" cy="372618"/>
                  <a:chOff x="4409144" y="2054269"/>
                  <a:chExt cx="1070339" cy="1057274"/>
                </a:xfrm>
              </p:grpSpPr>
              <p:sp>
                <p:nvSpPr>
                  <p:cNvPr id="68" name="Freeform 5"/>
                  <p:cNvSpPr>
                    <a:spLocks/>
                  </p:cNvSpPr>
                  <p:nvPr/>
                </p:nvSpPr>
                <p:spPr bwMode="auto">
                  <a:xfrm>
                    <a:off x="4925513" y="2054269"/>
                    <a:ext cx="553970" cy="595621"/>
                  </a:xfrm>
                  <a:custGeom>
                    <a:avLst/>
                    <a:gdLst>
                      <a:gd name="T0" fmla="*/ 97 w 280"/>
                      <a:gd name="T1" fmla="*/ 277 h 302"/>
                      <a:gd name="T2" fmla="*/ 6 w 280"/>
                      <a:gd name="T3" fmla="*/ 183 h 302"/>
                      <a:gd name="T4" fmla="*/ 19 w 280"/>
                      <a:gd name="T5" fmla="*/ 104 h 302"/>
                      <a:gd name="T6" fmla="*/ 91 w 280"/>
                      <a:gd name="T7" fmla="*/ 36 h 302"/>
                      <a:gd name="T8" fmla="*/ 262 w 280"/>
                      <a:gd name="T9" fmla="*/ 109 h 302"/>
                      <a:gd name="T10" fmla="*/ 261 w 280"/>
                      <a:gd name="T11" fmla="*/ 189 h 302"/>
                      <a:gd name="T12" fmla="*/ 259 w 280"/>
                      <a:gd name="T13" fmla="*/ 196 h 302"/>
                      <a:gd name="T14" fmla="*/ 264 w 280"/>
                      <a:gd name="T15" fmla="*/ 196 h 302"/>
                      <a:gd name="T16" fmla="*/ 174 w 280"/>
                      <a:gd name="T17" fmla="*/ 276 h 302"/>
                      <a:gd name="T18" fmla="*/ 153 w 280"/>
                      <a:gd name="T19" fmla="*/ 282 h 302"/>
                      <a:gd name="T20" fmla="*/ 119 w 280"/>
                      <a:gd name="T21" fmla="*/ 275 h 302"/>
                      <a:gd name="T22" fmla="*/ 97 w 280"/>
                      <a:gd name="T23" fmla="*/ 277 h 3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80" h="302">
                        <a:moveTo>
                          <a:pt x="97" y="277"/>
                        </a:moveTo>
                        <a:cubicBezTo>
                          <a:pt x="82" y="300"/>
                          <a:pt x="6" y="183"/>
                          <a:pt x="6" y="183"/>
                        </a:cubicBezTo>
                        <a:cubicBezTo>
                          <a:pt x="0" y="165"/>
                          <a:pt x="18" y="103"/>
                          <a:pt x="19" y="104"/>
                        </a:cubicBezTo>
                        <a:cubicBezTo>
                          <a:pt x="13" y="89"/>
                          <a:pt x="74" y="31"/>
                          <a:pt x="91" y="36"/>
                        </a:cubicBezTo>
                        <a:cubicBezTo>
                          <a:pt x="90" y="0"/>
                          <a:pt x="271" y="41"/>
                          <a:pt x="262" y="109"/>
                        </a:cubicBezTo>
                        <a:cubicBezTo>
                          <a:pt x="270" y="112"/>
                          <a:pt x="280" y="194"/>
                          <a:pt x="261" y="189"/>
                        </a:cubicBezTo>
                        <a:cubicBezTo>
                          <a:pt x="258" y="191"/>
                          <a:pt x="257" y="194"/>
                          <a:pt x="259" y="196"/>
                        </a:cubicBezTo>
                        <a:cubicBezTo>
                          <a:pt x="260" y="194"/>
                          <a:pt x="262" y="194"/>
                          <a:pt x="264" y="196"/>
                        </a:cubicBezTo>
                        <a:cubicBezTo>
                          <a:pt x="249" y="215"/>
                          <a:pt x="189" y="302"/>
                          <a:pt x="174" y="276"/>
                        </a:cubicBezTo>
                        <a:cubicBezTo>
                          <a:pt x="170" y="284"/>
                          <a:pt x="155" y="276"/>
                          <a:pt x="153" y="282"/>
                        </a:cubicBezTo>
                        <a:cubicBezTo>
                          <a:pt x="154" y="282"/>
                          <a:pt x="117" y="279"/>
                          <a:pt x="119" y="275"/>
                        </a:cubicBezTo>
                        <a:cubicBezTo>
                          <a:pt x="120" y="275"/>
                          <a:pt x="102" y="278"/>
                          <a:pt x="97" y="277"/>
                        </a:cubicBezTo>
                      </a:path>
                    </a:pathLst>
                  </a:custGeom>
                  <a:solidFill>
                    <a:srgbClr val="B2D234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  <p:sp>
                <p:nvSpPr>
                  <p:cNvPr id="69" name="Freeform 6"/>
                  <p:cNvSpPr>
                    <a:spLocks/>
                  </p:cNvSpPr>
                  <p:nvPr/>
                </p:nvSpPr>
                <p:spPr bwMode="auto">
                  <a:xfrm>
                    <a:off x="4409144" y="2102081"/>
                    <a:ext cx="1005113" cy="1009462"/>
                  </a:xfrm>
                  <a:custGeom>
                    <a:avLst/>
                    <a:gdLst>
                      <a:gd name="T0" fmla="*/ 140 w 389"/>
                      <a:gd name="T1" fmla="*/ 377 h 392"/>
                      <a:gd name="T2" fmla="*/ 24 w 389"/>
                      <a:gd name="T3" fmla="*/ 262 h 392"/>
                      <a:gd name="T4" fmla="*/ 22 w 389"/>
                      <a:gd name="T5" fmla="*/ 172 h 392"/>
                      <a:gd name="T6" fmla="*/ 76 w 389"/>
                      <a:gd name="T7" fmla="*/ 95 h 392"/>
                      <a:gd name="T8" fmla="*/ 164 w 389"/>
                      <a:gd name="T9" fmla="*/ 42 h 392"/>
                      <a:gd name="T10" fmla="*/ 175 w 389"/>
                      <a:gd name="T11" fmla="*/ 43 h 392"/>
                      <a:gd name="T12" fmla="*/ 179 w 389"/>
                      <a:gd name="T13" fmla="*/ 45 h 392"/>
                      <a:gd name="T14" fmla="*/ 180 w 389"/>
                      <a:gd name="T15" fmla="*/ 44 h 392"/>
                      <a:gd name="T16" fmla="*/ 328 w 389"/>
                      <a:gd name="T17" fmla="*/ 100 h 392"/>
                      <a:gd name="T18" fmla="*/ 359 w 389"/>
                      <a:gd name="T19" fmla="*/ 143 h 392"/>
                      <a:gd name="T20" fmla="*/ 362 w 389"/>
                      <a:gd name="T21" fmla="*/ 178 h 392"/>
                      <a:gd name="T22" fmla="*/ 358 w 389"/>
                      <a:gd name="T23" fmla="*/ 260 h 392"/>
                      <a:gd name="T24" fmla="*/ 355 w 389"/>
                      <a:gd name="T25" fmla="*/ 270 h 392"/>
                      <a:gd name="T26" fmla="*/ 362 w 389"/>
                      <a:gd name="T27" fmla="*/ 270 h 392"/>
                      <a:gd name="T28" fmla="*/ 362 w 389"/>
                      <a:gd name="T29" fmla="*/ 272 h 392"/>
                      <a:gd name="T30" fmla="*/ 314 w 389"/>
                      <a:gd name="T31" fmla="*/ 344 h 392"/>
                      <a:gd name="T32" fmla="*/ 313 w 389"/>
                      <a:gd name="T33" fmla="*/ 342 h 392"/>
                      <a:gd name="T34" fmla="*/ 300 w 389"/>
                      <a:gd name="T35" fmla="*/ 346 h 392"/>
                      <a:gd name="T36" fmla="*/ 281 w 389"/>
                      <a:gd name="T37" fmla="*/ 357 h 392"/>
                      <a:gd name="T38" fmla="*/ 242 w 389"/>
                      <a:gd name="T39" fmla="*/ 376 h 392"/>
                      <a:gd name="T40" fmla="*/ 234 w 389"/>
                      <a:gd name="T41" fmla="*/ 380 h 392"/>
                      <a:gd name="T42" fmla="*/ 213 w 389"/>
                      <a:gd name="T43" fmla="*/ 377 h 392"/>
                      <a:gd name="T44" fmla="*/ 169 w 389"/>
                      <a:gd name="T45" fmla="*/ 374 h 392"/>
                      <a:gd name="T46" fmla="*/ 160 w 389"/>
                      <a:gd name="T47" fmla="*/ 374 h 392"/>
                      <a:gd name="T48" fmla="*/ 140 w 389"/>
                      <a:gd name="T49" fmla="*/ 377 h 3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89" h="392">
                        <a:moveTo>
                          <a:pt x="140" y="377"/>
                        </a:moveTo>
                        <a:cubicBezTo>
                          <a:pt x="130" y="392"/>
                          <a:pt x="0" y="275"/>
                          <a:pt x="24" y="262"/>
                        </a:cubicBezTo>
                        <a:cubicBezTo>
                          <a:pt x="4" y="256"/>
                          <a:pt x="22" y="182"/>
                          <a:pt x="22" y="172"/>
                        </a:cubicBezTo>
                        <a:cubicBezTo>
                          <a:pt x="21" y="162"/>
                          <a:pt x="64" y="90"/>
                          <a:pt x="76" y="95"/>
                        </a:cubicBezTo>
                        <a:cubicBezTo>
                          <a:pt x="83" y="63"/>
                          <a:pt x="159" y="60"/>
                          <a:pt x="164" y="42"/>
                        </a:cubicBezTo>
                        <a:cubicBezTo>
                          <a:pt x="165" y="41"/>
                          <a:pt x="172" y="42"/>
                          <a:pt x="175" y="43"/>
                        </a:cubicBezTo>
                        <a:cubicBezTo>
                          <a:pt x="174" y="44"/>
                          <a:pt x="183" y="30"/>
                          <a:pt x="179" y="45"/>
                        </a:cubicBezTo>
                        <a:cubicBezTo>
                          <a:pt x="179" y="44"/>
                          <a:pt x="180" y="44"/>
                          <a:pt x="180" y="44"/>
                        </a:cubicBezTo>
                        <a:cubicBezTo>
                          <a:pt x="192" y="0"/>
                          <a:pt x="321" y="102"/>
                          <a:pt x="328" y="100"/>
                        </a:cubicBezTo>
                        <a:cubicBezTo>
                          <a:pt x="327" y="109"/>
                          <a:pt x="358" y="126"/>
                          <a:pt x="359" y="143"/>
                        </a:cubicBezTo>
                        <a:cubicBezTo>
                          <a:pt x="360" y="148"/>
                          <a:pt x="363" y="171"/>
                          <a:pt x="362" y="178"/>
                        </a:cubicBezTo>
                        <a:cubicBezTo>
                          <a:pt x="389" y="187"/>
                          <a:pt x="366" y="262"/>
                          <a:pt x="358" y="260"/>
                        </a:cubicBezTo>
                        <a:cubicBezTo>
                          <a:pt x="358" y="262"/>
                          <a:pt x="356" y="268"/>
                          <a:pt x="355" y="270"/>
                        </a:cubicBezTo>
                        <a:cubicBezTo>
                          <a:pt x="356" y="267"/>
                          <a:pt x="358" y="267"/>
                          <a:pt x="362" y="270"/>
                        </a:cubicBezTo>
                        <a:cubicBezTo>
                          <a:pt x="361" y="271"/>
                          <a:pt x="361" y="271"/>
                          <a:pt x="362" y="272"/>
                        </a:cubicBezTo>
                        <a:cubicBezTo>
                          <a:pt x="355" y="271"/>
                          <a:pt x="314" y="341"/>
                          <a:pt x="314" y="344"/>
                        </a:cubicBezTo>
                        <a:cubicBezTo>
                          <a:pt x="311" y="343"/>
                          <a:pt x="311" y="342"/>
                          <a:pt x="313" y="342"/>
                        </a:cubicBezTo>
                        <a:cubicBezTo>
                          <a:pt x="301" y="342"/>
                          <a:pt x="310" y="349"/>
                          <a:pt x="300" y="346"/>
                        </a:cubicBezTo>
                        <a:cubicBezTo>
                          <a:pt x="298" y="354"/>
                          <a:pt x="291" y="362"/>
                          <a:pt x="281" y="357"/>
                        </a:cubicBezTo>
                        <a:cubicBezTo>
                          <a:pt x="280" y="359"/>
                          <a:pt x="240" y="390"/>
                          <a:pt x="242" y="376"/>
                        </a:cubicBezTo>
                        <a:cubicBezTo>
                          <a:pt x="240" y="380"/>
                          <a:pt x="234" y="392"/>
                          <a:pt x="234" y="380"/>
                        </a:cubicBezTo>
                        <a:cubicBezTo>
                          <a:pt x="232" y="380"/>
                          <a:pt x="209" y="387"/>
                          <a:pt x="213" y="377"/>
                        </a:cubicBezTo>
                        <a:cubicBezTo>
                          <a:pt x="200" y="376"/>
                          <a:pt x="186" y="377"/>
                          <a:pt x="169" y="374"/>
                        </a:cubicBezTo>
                        <a:cubicBezTo>
                          <a:pt x="167" y="384"/>
                          <a:pt x="160" y="379"/>
                          <a:pt x="160" y="374"/>
                        </a:cubicBezTo>
                        <a:cubicBezTo>
                          <a:pt x="154" y="373"/>
                          <a:pt x="145" y="378"/>
                          <a:pt x="140" y="377"/>
                        </a:cubicBezTo>
                      </a:path>
                    </a:pathLst>
                  </a:custGeom>
                  <a:solidFill>
                    <a:srgbClr val="006CB6">
                      <a:alpha val="90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</p:grpSp>
            <p:sp>
              <p:nvSpPr>
                <p:cNvPr id="67" name="TextBox 66"/>
                <p:cNvSpPr txBox="1"/>
                <p:nvPr/>
              </p:nvSpPr>
              <p:spPr>
                <a:xfrm>
                  <a:off x="3981356" y="2276828"/>
                  <a:ext cx="174430" cy="18700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r>
                    <a:rPr lang="en-US" altLang="ko-KR" sz="600" spc="-10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ffectLst>
                        <a:outerShdw blurRad="127000" algn="ctr" rotWithShape="0">
                          <a:prstClr val="black">
                            <a:alpha val="25000"/>
                          </a:prstClr>
                        </a:outerShdw>
                      </a:effectLst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3</a:t>
                  </a:r>
                  <a:endParaRPr lang="ko-KR" altLang="en-US" sz="6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127000" algn="ctr" rotWithShape="0">
                        <a:prstClr val="black">
                          <a:alpha val="25000"/>
                        </a:prstClr>
                      </a:outerShdw>
                    </a:effectLst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</p:grpSp>
      </p:grpSp>
      <p:grpSp>
        <p:nvGrpSpPr>
          <p:cNvPr id="89" name="그룹 88"/>
          <p:cNvGrpSpPr/>
          <p:nvPr/>
        </p:nvGrpSpPr>
        <p:grpSpPr>
          <a:xfrm>
            <a:off x="354013" y="1901825"/>
            <a:ext cx="8435559" cy="4616038"/>
            <a:chOff x="354013" y="1901825"/>
            <a:chExt cx="8435559" cy="4616038"/>
          </a:xfrm>
        </p:grpSpPr>
        <p:grpSp>
          <p:nvGrpSpPr>
            <p:cNvPr id="61" name="그룹 47"/>
            <p:cNvGrpSpPr/>
            <p:nvPr/>
          </p:nvGrpSpPr>
          <p:grpSpPr>
            <a:xfrm>
              <a:off x="354013" y="1901825"/>
              <a:ext cx="6301959" cy="4606513"/>
              <a:chOff x="611188" y="2540000"/>
              <a:chExt cx="6301959" cy="4606513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611188" y="2540000"/>
                <a:ext cx="2032325" cy="22680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EAB200"/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marL="182563" indent="-1588" algn="ctr">
                  <a:lnSpc>
                    <a:spcPct val="130000"/>
                  </a:lnSpc>
                </a:pPr>
                <a:endParaRPr lang="en-US" altLang="ko-KR" sz="10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공공기관이</a:t>
                </a:r>
                <a:endPara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소속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·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파견 </a:t>
                </a:r>
                <a:r>
                  <a:rPr lang="ko-KR" altLang="en-US" sz="1400" spc="-100" dirty="0" err="1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공직자등에게</a:t>
                </a:r>
                <a:endPara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 지급하거나</a:t>
                </a:r>
                <a:endPara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상급 </a:t>
                </a:r>
                <a:r>
                  <a:rPr lang="ko-KR" altLang="en-US" sz="1400" spc="-100" dirty="0" err="1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공직자등이</a:t>
                </a:r>
                <a:endPara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 위로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·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격려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·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포상 등의 목적으로 </a:t>
                </a:r>
                <a:endPara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하급 </a:t>
                </a:r>
                <a:r>
                  <a:rPr lang="ko-KR" altLang="en-US" sz="1400" spc="-100" dirty="0" err="1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공직자등에게</a:t>
                </a:r>
                <a:endPara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제공하는 </a:t>
                </a:r>
                <a:r>
                  <a:rPr lang="ko-KR" altLang="en-US" sz="1400" spc="-100" dirty="0" err="1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금품등</a:t>
                </a:r>
                <a:endParaRPr lang="ko-KR" altLang="en-US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743831" y="2540000"/>
                <a:ext cx="2032325" cy="22680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EAB200"/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en-US" altLang="ko-KR" sz="10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ko-KR" altLang="en-US" sz="135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원활한 직무수행</a:t>
                </a:r>
                <a:r>
                  <a:rPr lang="en-US" altLang="ko-KR" sz="135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,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ko-KR" altLang="en-US" sz="135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사교</a:t>
                </a:r>
                <a:r>
                  <a:rPr lang="en-US" altLang="ko-KR" sz="135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·</a:t>
                </a:r>
                <a:r>
                  <a:rPr lang="ko-KR" altLang="en-US" sz="135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의례</a:t>
                </a:r>
                <a:r>
                  <a:rPr lang="en-US" altLang="ko-KR" sz="135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, </a:t>
                </a:r>
                <a:r>
                  <a:rPr lang="ko-KR" altLang="en-US" sz="135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부조의</a:t>
                </a:r>
                <a:endParaRPr lang="en-US" altLang="ko-KR" sz="135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ko-KR" altLang="en-US" sz="135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목적으로 제공되는</a:t>
                </a:r>
                <a:endParaRPr lang="en-US" altLang="ko-KR" sz="135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ko-KR" altLang="en-US" sz="135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음식물</a:t>
                </a:r>
                <a:r>
                  <a:rPr lang="en-US" altLang="ko-KR" sz="135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·</a:t>
                </a:r>
                <a:r>
                  <a:rPr lang="ko-KR" altLang="en-US" sz="135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경조사비</a:t>
                </a:r>
                <a:r>
                  <a:rPr lang="en-US" altLang="ko-KR" sz="135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·</a:t>
                </a:r>
                <a:r>
                  <a:rPr lang="ko-KR" altLang="en-US" sz="135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선물 등으로서</a:t>
                </a:r>
                <a:endParaRPr lang="en-US" altLang="ko-KR" sz="135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ko-KR" altLang="en-US" sz="135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대통령령으로 정하는</a:t>
                </a:r>
                <a:endParaRPr lang="en-US" altLang="ko-KR" sz="135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ko-KR" altLang="en-US" sz="135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가액 범위 안의 </a:t>
                </a:r>
                <a:r>
                  <a:rPr lang="ko-KR" altLang="en-US" sz="1350" spc="-100" dirty="0" err="1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금품등</a:t>
                </a:r>
                <a:endParaRPr lang="ko-KR" altLang="en-US" sz="135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876475" y="2540000"/>
                <a:ext cx="2032325" cy="22680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EAB200"/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en-US" altLang="ko-KR" sz="10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사적 거래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(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증여는 제외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)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로 인한</a:t>
                </a:r>
                <a:endPara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채무의 이행 등</a:t>
                </a:r>
                <a:endPara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정당한 권원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(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權原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)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에 의하여</a:t>
                </a:r>
                <a:endPara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제공되는 </a:t>
                </a:r>
                <a:r>
                  <a:rPr lang="ko-KR" altLang="en-US" sz="1400" spc="-100" dirty="0" err="1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금품등</a:t>
                </a:r>
                <a:endParaRPr lang="ko-KR" altLang="en-US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11188" y="4878513"/>
                <a:ext cx="2032325" cy="22680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EAB200"/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en-US" altLang="ko-KR" sz="10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ko-KR" altLang="en-US" sz="135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공직자등과 관련된 단체 등이</a:t>
                </a:r>
                <a:endParaRPr lang="en-US" altLang="ko-KR" sz="135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ko-KR" altLang="en-US" sz="135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정하는 기준에 따라</a:t>
                </a:r>
                <a:endParaRPr lang="en-US" altLang="ko-KR" sz="135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ko-KR" altLang="en-US" sz="135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구성원에게 제공하는 </a:t>
                </a:r>
                <a:r>
                  <a:rPr lang="ko-KR" altLang="en-US" sz="1350" spc="-100" dirty="0" err="1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금품등</a:t>
                </a:r>
                <a:r>
                  <a:rPr lang="ko-KR" altLang="en-US" sz="135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 및</a:t>
                </a:r>
                <a:endParaRPr lang="en-US" altLang="ko-KR" sz="135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>
                  <a:lnSpc>
                    <a:spcPct val="130000"/>
                  </a:lnSpc>
                </a:pPr>
                <a:endParaRPr lang="en-US" altLang="ko-KR" sz="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ko-KR" altLang="en-US" sz="135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장기적</a:t>
                </a:r>
                <a:r>
                  <a:rPr lang="en-US" altLang="ko-KR" sz="135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·</a:t>
                </a:r>
                <a:r>
                  <a:rPr lang="ko-KR" altLang="en-US" sz="135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지속적인 친분관계를</a:t>
                </a:r>
                <a:endParaRPr lang="en-US" altLang="ko-KR" sz="135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ko-KR" altLang="en-US" sz="135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맺고 있는 자가</a:t>
                </a:r>
                <a:endParaRPr lang="en-US" altLang="ko-KR" sz="135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ko-KR" altLang="en-US" sz="135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질병 등으로 어려운 처지에 있는</a:t>
                </a:r>
                <a:r>
                  <a:rPr lang="en-US" altLang="ko-KR" sz="1350" spc="-100" dirty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/>
                </a:r>
                <a:br>
                  <a:rPr lang="en-US" altLang="ko-KR" sz="1350" spc="-100" dirty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</a:br>
                <a:r>
                  <a:rPr lang="ko-KR" altLang="en-US" sz="1350" spc="-100" dirty="0" err="1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공직자등에게</a:t>
                </a:r>
                <a:r>
                  <a:rPr lang="ko-KR" altLang="en-US" sz="135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 제공하는 </a:t>
                </a:r>
                <a:r>
                  <a:rPr lang="ko-KR" altLang="en-US" sz="1350" spc="-100" dirty="0" err="1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금품등</a:t>
                </a:r>
                <a:endParaRPr lang="ko-KR" altLang="en-US" sz="135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743831" y="4878513"/>
                <a:ext cx="2032325" cy="22680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EAB200"/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en-US" altLang="ko-KR" sz="10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ko-KR" altLang="en-US" sz="1400" spc="-100" dirty="0" err="1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공직자등의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 직무와 관련된 </a:t>
                </a:r>
                <a:endPara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공식적인 행사에서</a:t>
                </a:r>
                <a:endPara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주최자가 참석자에게</a:t>
                </a:r>
                <a:endPara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통상적인 범위에서</a:t>
                </a:r>
                <a:endPara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일률적으로 제공하는 </a:t>
                </a:r>
                <a:endPara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교통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, 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숙박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, 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음식물 등의 </a:t>
                </a:r>
                <a:r>
                  <a:rPr lang="ko-KR" altLang="en-US" sz="1400" spc="-100" dirty="0" err="1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금품등</a:t>
                </a:r>
                <a:endParaRPr lang="ko-KR" altLang="en-US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876475" y="4878513"/>
                <a:ext cx="2032325" cy="22680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EAB200"/>
                </a:solidFill>
              </a:ln>
            </p:spPr>
            <p:txBody>
              <a:bodyPr wrap="none" rtlCol="0" anchor="ctr">
                <a:no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en-US" altLang="ko-KR" sz="10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불특정 다수인에게</a:t>
                </a:r>
                <a:endPara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배포하기 위한</a:t>
                </a:r>
                <a:endParaRPr lang="en-US" altLang="ko-KR" sz="12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기념품 또는 홍보용품 등이나</a:t>
                </a:r>
                <a:endPara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>
                  <a:lnSpc>
                    <a:spcPct val="130000"/>
                  </a:lnSpc>
                </a:pPr>
                <a:endParaRPr lang="en-US" altLang="ko-KR" sz="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경연</a:t>
                </a:r>
                <a:r>
                  <a:rPr lang="en-US" altLang="ko-KR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 ·</a:t>
                </a: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추첨을 통하여 받는</a:t>
                </a:r>
                <a:endPara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ko-KR" altLang="en-US" sz="1400" spc="-100" dirty="0" smtClean="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 보상 또는 상품 등</a:t>
                </a:r>
                <a:endParaRPr lang="ko-KR" altLang="en-US" sz="1400" spc="-100" dirty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17246" y="2544408"/>
                <a:ext cx="2034000" cy="224117"/>
              </a:xfrm>
              <a:prstGeom prst="rect">
                <a:avLst/>
              </a:prstGeom>
              <a:solidFill>
                <a:srgbClr val="FCB811"/>
              </a:solidFill>
              <a:ln w="6350">
                <a:noFill/>
              </a:ln>
            </p:spPr>
            <p:txBody>
              <a:bodyPr wrap="none" rtlCol="0" anchor="ctr">
                <a:noAutofit/>
              </a:bodyPr>
              <a:lstStyle>
                <a:defPPr>
                  <a:defRPr lang="ko-KR"/>
                </a:defPPr>
                <a:lvl1pPr algn="ctr">
                  <a:defRPr sz="1200" spc="-10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defRPr>
                </a:lvl1pPr>
              </a:lstStyle>
              <a:p>
                <a:pPr algn="l"/>
                <a:r>
                  <a:rPr lang="en-US" altLang="ko-KR"/>
                  <a:t>1</a:t>
                </a:r>
                <a:endParaRPr lang="ko-KR" altLang="en-US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746836" y="2544408"/>
                <a:ext cx="2034000" cy="224117"/>
              </a:xfrm>
              <a:prstGeom prst="rect">
                <a:avLst/>
              </a:prstGeom>
              <a:solidFill>
                <a:srgbClr val="FCB811"/>
              </a:solidFill>
              <a:ln w="6350">
                <a:noFill/>
              </a:ln>
            </p:spPr>
            <p:txBody>
              <a:bodyPr wrap="none" rtlCol="0" anchor="ctr">
                <a:noAutofit/>
              </a:bodyPr>
              <a:lstStyle>
                <a:defPPr>
                  <a:defRPr lang="ko-KR"/>
                </a:defPPr>
                <a:lvl1pPr algn="ctr">
                  <a:defRPr sz="1200" spc="-10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defRPr>
                </a:lvl1pPr>
              </a:lstStyle>
              <a:p>
                <a:pPr algn="l"/>
                <a:r>
                  <a:rPr lang="en-US" altLang="ko-KR" dirty="0" smtClean="0"/>
                  <a:t>2</a:t>
                </a:r>
                <a:endParaRPr lang="ko-KR" altLang="en-US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4879147" y="2544408"/>
                <a:ext cx="2034000" cy="224117"/>
              </a:xfrm>
              <a:prstGeom prst="rect">
                <a:avLst/>
              </a:prstGeom>
              <a:solidFill>
                <a:srgbClr val="FCB811"/>
              </a:solidFill>
              <a:ln w="6350">
                <a:noFill/>
              </a:ln>
            </p:spPr>
            <p:txBody>
              <a:bodyPr wrap="none" rtlCol="0" anchor="ctr">
                <a:noAutofit/>
              </a:bodyPr>
              <a:lstStyle>
                <a:defPPr>
                  <a:defRPr lang="ko-KR"/>
                </a:defPPr>
                <a:lvl1pPr algn="ctr">
                  <a:defRPr sz="1200" spc="-10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defRPr>
                </a:lvl1pPr>
              </a:lstStyle>
              <a:p>
                <a:pPr algn="l"/>
                <a:r>
                  <a:rPr lang="en-US" altLang="ko-KR" smtClean="0"/>
                  <a:t>3</a:t>
                </a:r>
                <a:endParaRPr lang="ko-KR" altLang="en-US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617246" y="4878033"/>
                <a:ext cx="2034000" cy="224117"/>
              </a:xfrm>
              <a:prstGeom prst="rect">
                <a:avLst/>
              </a:prstGeom>
              <a:solidFill>
                <a:srgbClr val="FCB811"/>
              </a:solidFill>
              <a:ln w="6350">
                <a:noFill/>
              </a:ln>
            </p:spPr>
            <p:txBody>
              <a:bodyPr wrap="none" rtlCol="0" anchor="ctr">
                <a:noAutofit/>
              </a:bodyPr>
              <a:lstStyle>
                <a:defPPr>
                  <a:defRPr lang="ko-KR"/>
                </a:defPPr>
                <a:lvl1pPr algn="ctr">
                  <a:defRPr sz="1200" spc="-10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defRPr>
                </a:lvl1pPr>
              </a:lstStyle>
              <a:p>
                <a:pPr algn="l"/>
                <a:r>
                  <a:rPr lang="en-US" altLang="ko-KR" dirty="0" smtClean="0"/>
                  <a:t>5</a:t>
                </a:r>
                <a:endParaRPr lang="ko-KR" altLang="en-US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2746836" y="4878033"/>
                <a:ext cx="2034000" cy="224117"/>
              </a:xfrm>
              <a:prstGeom prst="rect">
                <a:avLst/>
              </a:prstGeom>
              <a:solidFill>
                <a:srgbClr val="FCB811"/>
              </a:solidFill>
              <a:ln w="6350">
                <a:noFill/>
              </a:ln>
            </p:spPr>
            <p:txBody>
              <a:bodyPr wrap="none" rtlCol="0" anchor="ctr">
                <a:noAutofit/>
              </a:bodyPr>
              <a:lstStyle>
                <a:defPPr>
                  <a:defRPr lang="ko-KR"/>
                </a:defPPr>
                <a:lvl1pPr algn="ctr">
                  <a:defRPr sz="1200" spc="-10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defRPr>
                </a:lvl1pPr>
              </a:lstStyle>
              <a:p>
                <a:pPr algn="l"/>
                <a:r>
                  <a:rPr lang="en-US" altLang="ko-KR" dirty="0" smtClean="0"/>
                  <a:t>6</a:t>
                </a:r>
                <a:endParaRPr lang="ko-KR" altLang="en-US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4879147" y="4878033"/>
                <a:ext cx="2034000" cy="224117"/>
              </a:xfrm>
              <a:prstGeom prst="rect">
                <a:avLst/>
              </a:prstGeom>
              <a:solidFill>
                <a:srgbClr val="FCB811"/>
              </a:solidFill>
              <a:ln w="6350">
                <a:noFill/>
              </a:ln>
            </p:spPr>
            <p:txBody>
              <a:bodyPr wrap="none" rtlCol="0" anchor="ctr">
                <a:noAutofit/>
              </a:bodyPr>
              <a:lstStyle>
                <a:defPPr>
                  <a:defRPr lang="ko-KR"/>
                </a:defPPr>
                <a:lvl1pPr algn="ctr">
                  <a:defRPr sz="1200" spc="-100">
                    <a:ln>
                      <a:solidFill>
                        <a:schemeClr val="bg1">
                          <a:lumMod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defRPr>
                </a:lvl1pPr>
              </a:lstStyle>
              <a:p>
                <a:pPr algn="l"/>
                <a:r>
                  <a:rPr lang="en-US" altLang="ko-KR" dirty="0" smtClean="0"/>
                  <a:t>7</a:t>
                </a:r>
                <a:endParaRPr lang="ko-KR" altLang="en-US" dirty="0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6752900" y="1911350"/>
              <a:ext cx="2032325" cy="2268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EAB200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altLang="ko-KR" sz="10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1400" spc="-100" dirty="0" err="1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공직자등의</a:t>
              </a:r>
              <a:endPara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친족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(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민법 제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777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조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)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이</a:t>
              </a:r>
              <a:endPara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제공하는 </a:t>
              </a:r>
              <a:r>
                <a:rPr lang="ko-KR" altLang="en-US" sz="1400" spc="-100" dirty="0" err="1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금품등</a:t>
              </a:r>
              <a:endPara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algn="ctr">
                <a:lnSpc>
                  <a:spcPct val="130000"/>
                </a:lnSpc>
              </a:pPr>
              <a:endParaRPr lang="en-US" altLang="ko-KR" sz="7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ko-KR" sz="11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※ </a:t>
              </a:r>
              <a:r>
                <a:rPr lang="ko-KR" altLang="en-US" sz="11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친족의 범위 </a:t>
              </a:r>
              <a:r>
                <a:rPr lang="en-US" altLang="ko-KR" sz="11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: 8</a:t>
              </a:r>
              <a:r>
                <a:rPr lang="ko-KR" altLang="en-US" sz="11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촌 이내 혈족</a:t>
              </a:r>
              <a:r>
                <a:rPr lang="en-US" altLang="ko-KR" sz="11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,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ko-KR" sz="11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4</a:t>
              </a:r>
              <a:r>
                <a:rPr lang="ko-KR" altLang="en-US" sz="11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촌 이내 인척</a:t>
              </a:r>
              <a:r>
                <a:rPr lang="en-US" altLang="ko-KR" sz="11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, </a:t>
              </a:r>
              <a:r>
                <a:rPr lang="ko-KR" altLang="en-US" sz="11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배우자</a:t>
              </a:r>
              <a:endParaRPr lang="ko-KR" altLang="en-US" sz="11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752900" y="4249863"/>
              <a:ext cx="2032325" cy="2268000"/>
            </a:xfrm>
            <a:prstGeom prst="rect">
              <a:avLst/>
            </a:prstGeom>
            <a:solidFill>
              <a:srgbClr val="FCB811"/>
            </a:solidFill>
            <a:ln w="6350">
              <a:solidFill>
                <a:srgbClr val="EAB200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altLang="ko-KR" sz="10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그 밖에</a:t>
              </a:r>
              <a:endPara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다른 법령</a:t>
              </a:r>
              <a:r>
                <a:rPr lang="en-US" altLang="ko-KR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기준</a:t>
              </a:r>
              <a:endPara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또는</a:t>
              </a:r>
              <a:endPara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사회상규에 따라</a:t>
              </a:r>
              <a:endParaRPr lang="en-US" altLang="ko-KR" sz="1400" spc="-100" dirty="0" smtClean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1400" spc="-100" dirty="0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허용되는 </a:t>
              </a:r>
              <a:r>
                <a:rPr lang="ko-KR" altLang="en-US" sz="1400" spc="-100" dirty="0" err="1" smtClean="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금품등</a:t>
              </a:r>
              <a:endParaRPr lang="ko-KR" altLang="en-US" sz="1400" spc="-100" dirty="0">
                <a:ln>
                  <a:solidFill>
                    <a:schemeClr val="bg1">
                      <a:lumMod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755572" y="1915758"/>
              <a:ext cx="2034000" cy="224117"/>
            </a:xfrm>
            <a:prstGeom prst="rect">
              <a:avLst/>
            </a:prstGeom>
            <a:solidFill>
              <a:srgbClr val="FCB811"/>
            </a:solidFill>
            <a:ln w="6350">
              <a:noFill/>
            </a:ln>
          </p:spPr>
          <p:txBody>
            <a:bodyPr wrap="none" rtlCol="0" anchor="ctr">
              <a:noAutofit/>
            </a:bodyPr>
            <a:lstStyle>
              <a:defPPr>
                <a:defRPr lang="ko-KR"/>
              </a:defPPr>
              <a:lvl1pPr algn="ctr">
                <a:defRPr sz="1200" spc="-10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defRPr>
              </a:lvl1pPr>
            </a:lstStyle>
            <a:p>
              <a:pPr algn="l"/>
              <a:r>
                <a:rPr lang="en-US" altLang="ko-KR" dirty="0" smtClean="0"/>
                <a:t>4</a:t>
              </a:r>
              <a:endParaRPr lang="ko-KR" altLang="en-US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755572" y="4249383"/>
              <a:ext cx="2034000" cy="224117"/>
            </a:xfrm>
            <a:prstGeom prst="rect">
              <a:avLst/>
            </a:prstGeom>
            <a:solidFill>
              <a:srgbClr val="FCB811"/>
            </a:solidFill>
            <a:ln w="6350">
              <a:noFill/>
            </a:ln>
          </p:spPr>
          <p:txBody>
            <a:bodyPr wrap="none" rtlCol="0" anchor="ctr">
              <a:noAutofit/>
            </a:bodyPr>
            <a:lstStyle>
              <a:defPPr>
                <a:defRPr lang="ko-KR"/>
              </a:defPPr>
              <a:lvl1pPr algn="ctr">
                <a:defRPr sz="1200" spc="-100">
                  <a:ln>
                    <a:solidFill>
                      <a:schemeClr val="bg1">
                        <a:lumMod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defRPr>
              </a:lvl1pPr>
            </a:lstStyle>
            <a:p>
              <a:pPr algn="l"/>
              <a:r>
                <a:rPr lang="en-US" altLang="ko-KR" dirty="0" smtClean="0"/>
                <a:t>8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366807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1"/>
            <a:ext cx="9144000" cy="1125539"/>
          </a:xfrm>
          <a:prstGeom prst="rect">
            <a:avLst/>
          </a:prstGeom>
          <a:gradFill flip="none" rotWithShape="1">
            <a:gsLst>
              <a:gs pos="45000">
                <a:srgbClr val="FCB811"/>
              </a:gs>
              <a:gs pos="0">
                <a:srgbClr val="FCB811"/>
              </a:gs>
              <a:gs pos="100000">
                <a:srgbClr val="D3980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0" y="0"/>
            <a:ext cx="9144000" cy="202223"/>
            <a:chOff x="0" y="0"/>
            <a:chExt cx="9144000" cy="279400"/>
          </a:xfrm>
        </p:grpSpPr>
        <p:sp>
          <p:nvSpPr>
            <p:cNvPr id="4" name="자유형 3"/>
            <p:cNvSpPr/>
            <p:nvPr/>
          </p:nvSpPr>
          <p:spPr>
            <a:xfrm rot="10800000">
              <a:off x="0" y="0"/>
              <a:ext cx="9144000" cy="2794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FCB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자유형 4"/>
            <p:cNvSpPr/>
            <p:nvPr/>
          </p:nvSpPr>
          <p:spPr>
            <a:xfrm rot="10800000" flipH="1">
              <a:off x="0" y="0"/>
              <a:ext cx="9144000" cy="1905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789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68339" y="400051"/>
            <a:ext cx="2246312" cy="654049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r>
              <a:rPr lang="ko-KR" altLang="en-US" sz="2800" spc="-25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5C46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금품등</a:t>
            </a:r>
            <a:r>
              <a:rPr lang="ko-KR" altLang="en-US" sz="2800" spc="-2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5C46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수수 금지</a:t>
            </a:r>
            <a:endParaRPr lang="ko-KR" altLang="en-US" sz="2800" spc="-2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5C460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grpSp>
        <p:nvGrpSpPr>
          <p:cNvPr id="7" name="그룹 9"/>
          <p:cNvGrpSpPr/>
          <p:nvPr/>
        </p:nvGrpSpPr>
        <p:grpSpPr>
          <a:xfrm>
            <a:off x="7543800" y="209733"/>
            <a:ext cx="1076339" cy="558617"/>
            <a:chOff x="7543800" y="209733"/>
            <a:chExt cx="1076339" cy="558617"/>
          </a:xfrm>
        </p:grpSpPr>
        <p:grpSp>
          <p:nvGrpSpPr>
            <p:cNvPr id="8" name="그룹 10"/>
            <p:cNvGrpSpPr/>
            <p:nvPr/>
          </p:nvGrpSpPr>
          <p:grpSpPr>
            <a:xfrm>
              <a:off x="7790361" y="652511"/>
              <a:ext cx="742451" cy="115839"/>
              <a:chOff x="7874602" y="245414"/>
              <a:chExt cx="627655" cy="97928"/>
            </a:xfrm>
          </p:grpSpPr>
          <p:sp>
            <p:nvSpPr>
              <p:cNvPr id="19" name="Freeform 5"/>
              <p:cNvSpPr>
                <a:spLocks/>
              </p:cNvSpPr>
              <p:nvPr/>
            </p:nvSpPr>
            <p:spPr bwMode="auto">
              <a:xfrm>
                <a:off x="7874602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0" name="Freeform 5"/>
              <p:cNvSpPr>
                <a:spLocks/>
              </p:cNvSpPr>
              <p:nvPr/>
            </p:nvSpPr>
            <p:spPr bwMode="auto">
              <a:xfrm>
                <a:off x="8008746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8142890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2" name="Freeform 5"/>
              <p:cNvSpPr>
                <a:spLocks/>
              </p:cNvSpPr>
              <p:nvPr/>
            </p:nvSpPr>
            <p:spPr bwMode="auto">
              <a:xfrm>
                <a:off x="8277034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8411177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</p:grpSp>
        <p:grpSp>
          <p:nvGrpSpPr>
            <p:cNvPr id="9" name="그룹 11"/>
            <p:cNvGrpSpPr/>
            <p:nvPr/>
          </p:nvGrpSpPr>
          <p:grpSpPr>
            <a:xfrm>
              <a:off x="7543800" y="209733"/>
              <a:ext cx="1076339" cy="466725"/>
              <a:chOff x="7543800" y="501833"/>
              <a:chExt cx="1076339" cy="46672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543800" y="501833"/>
                <a:ext cx="1076339" cy="466725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r"/>
                <a:r>
                  <a:rPr lang="ko-KR" altLang="en-US" sz="1050" spc="-5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청탁금지법</a:t>
                </a:r>
                <a:r>
                  <a:rPr lang="en-US" altLang="ko-KR" sz="1100" spc="-5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/>
                </a:r>
                <a:br>
                  <a:rPr lang="en-US" altLang="ko-KR" sz="1100" spc="-5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</a:br>
                <a:r>
                  <a:rPr lang="ko-KR" altLang="en-US" sz="1100" spc="-5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주요내용</a:t>
                </a:r>
                <a:endParaRPr lang="ko-KR" altLang="en-US" sz="11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grpSp>
            <p:nvGrpSpPr>
              <p:cNvPr id="10" name="그룹 13"/>
              <p:cNvGrpSpPr/>
              <p:nvPr/>
            </p:nvGrpSpPr>
            <p:grpSpPr>
              <a:xfrm>
                <a:off x="7776211" y="542460"/>
                <a:ext cx="175978" cy="173830"/>
                <a:chOff x="3899707" y="2154288"/>
                <a:chExt cx="377224" cy="372618"/>
              </a:xfrm>
            </p:grpSpPr>
            <p:grpSp>
              <p:nvGrpSpPr>
                <p:cNvPr id="11" name="그룹 14"/>
                <p:cNvGrpSpPr/>
                <p:nvPr/>
              </p:nvGrpSpPr>
              <p:grpSpPr>
                <a:xfrm>
                  <a:off x="3899707" y="2154288"/>
                  <a:ext cx="377224" cy="372618"/>
                  <a:chOff x="4409144" y="2054269"/>
                  <a:chExt cx="1070339" cy="1057274"/>
                </a:xfrm>
              </p:grpSpPr>
              <p:sp>
                <p:nvSpPr>
                  <p:cNvPr id="17" name="Freeform 5"/>
                  <p:cNvSpPr>
                    <a:spLocks/>
                  </p:cNvSpPr>
                  <p:nvPr/>
                </p:nvSpPr>
                <p:spPr bwMode="auto">
                  <a:xfrm>
                    <a:off x="4925513" y="2054269"/>
                    <a:ext cx="553970" cy="595621"/>
                  </a:xfrm>
                  <a:custGeom>
                    <a:avLst/>
                    <a:gdLst>
                      <a:gd name="T0" fmla="*/ 97 w 280"/>
                      <a:gd name="T1" fmla="*/ 277 h 302"/>
                      <a:gd name="T2" fmla="*/ 6 w 280"/>
                      <a:gd name="T3" fmla="*/ 183 h 302"/>
                      <a:gd name="T4" fmla="*/ 19 w 280"/>
                      <a:gd name="T5" fmla="*/ 104 h 302"/>
                      <a:gd name="T6" fmla="*/ 91 w 280"/>
                      <a:gd name="T7" fmla="*/ 36 h 302"/>
                      <a:gd name="T8" fmla="*/ 262 w 280"/>
                      <a:gd name="T9" fmla="*/ 109 h 302"/>
                      <a:gd name="T10" fmla="*/ 261 w 280"/>
                      <a:gd name="T11" fmla="*/ 189 h 302"/>
                      <a:gd name="T12" fmla="*/ 259 w 280"/>
                      <a:gd name="T13" fmla="*/ 196 h 302"/>
                      <a:gd name="T14" fmla="*/ 264 w 280"/>
                      <a:gd name="T15" fmla="*/ 196 h 302"/>
                      <a:gd name="T16" fmla="*/ 174 w 280"/>
                      <a:gd name="T17" fmla="*/ 276 h 302"/>
                      <a:gd name="T18" fmla="*/ 153 w 280"/>
                      <a:gd name="T19" fmla="*/ 282 h 302"/>
                      <a:gd name="T20" fmla="*/ 119 w 280"/>
                      <a:gd name="T21" fmla="*/ 275 h 302"/>
                      <a:gd name="T22" fmla="*/ 97 w 280"/>
                      <a:gd name="T23" fmla="*/ 277 h 3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80" h="302">
                        <a:moveTo>
                          <a:pt x="97" y="277"/>
                        </a:moveTo>
                        <a:cubicBezTo>
                          <a:pt x="82" y="300"/>
                          <a:pt x="6" y="183"/>
                          <a:pt x="6" y="183"/>
                        </a:cubicBezTo>
                        <a:cubicBezTo>
                          <a:pt x="0" y="165"/>
                          <a:pt x="18" y="103"/>
                          <a:pt x="19" y="104"/>
                        </a:cubicBezTo>
                        <a:cubicBezTo>
                          <a:pt x="13" y="89"/>
                          <a:pt x="74" y="31"/>
                          <a:pt x="91" y="36"/>
                        </a:cubicBezTo>
                        <a:cubicBezTo>
                          <a:pt x="90" y="0"/>
                          <a:pt x="271" y="41"/>
                          <a:pt x="262" y="109"/>
                        </a:cubicBezTo>
                        <a:cubicBezTo>
                          <a:pt x="270" y="112"/>
                          <a:pt x="280" y="194"/>
                          <a:pt x="261" y="189"/>
                        </a:cubicBezTo>
                        <a:cubicBezTo>
                          <a:pt x="258" y="191"/>
                          <a:pt x="257" y="194"/>
                          <a:pt x="259" y="196"/>
                        </a:cubicBezTo>
                        <a:cubicBezTo>
                          <a:pt x="260" y="194"/>
                          <a:pt x="262" y="194"/>
                          <a:pt x="264" y="196"/>
                        </a:cubicBezTo>
                        <a:cubicBezTo>
                          <a:pt x="249" y="215"/>
                          <a:pt x="189" y="302"/>
                          <a:pt x="174" y="276"/>
                        </a:cubicBezTo>
                        <a:cubicBezTo>
                          <a:pt x="170" y="284"/>
                          <a:pt x="155" y="276"/>
                          <a:pt x="153" y="282"/>
                        </a:cubicBezTo>
                        <a:cubicBezTo>
                          <a:pt x="154" y="282"/>
                          <a:pt x="117" y="279"/>
                          <a:pt x="119" y="275"/>
                        </a:cubicBezTo>
                        <a:cubicBezTo>
                          <a:pt x="120" y="275"/>
                          <a:pt x="102" y="278"/>
                          <a:pt x="97" y="277"/>
                        </a:cubicBezTo>
                      </a:path>
                    </a:pathLst>
                  </a:custGeom>
                  <a:solidFill>
                    <a:srgbClr val="B2D23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  <p:sp>
                <p:nvSpPr>
                  <p:cNvPr id="18" name="Freeform 6"/>
                  <p:cNvSpPr>
                    <a:spLocks/>
                  </p:cNvSpPr>
                  <p:nvPr/>
                </p:nvSpPr>
                <p:spPr bwMode="auto">
                  <a:xfrm>
                    <a:off x="4409144" y="2102081"/>
                    <a:ext cx="1005113" cy="1009462"/>
                  </a:xfrm>
                  <a:custGeom>
                    <a:avLst/>
                    <a:gdLst>
                      <a:gd name="T0" fmla="*/ 140 w 389"/>
                      <a:gd name="T1" fmla="*/ 377 h 392"/>
                      <a:gd name="T2" fmla="*/ 24 w 389"/>
                      <a:gd name="T3" fmla="*/ 262 h 392"/>
                      <a:gd name="T4" fmla="*/ 22 w 389"/>
                      <a:gd name="T5" fmla="*/ 172 h 392"/>
                      <a:gd name="T6" fmla="*/ 76 w 389"/>
                      <a:gd name="T7" fmla="*/ 95 h 392"/>
                      <a:gd name="T8" fmla="*/ 164 w 389"/>
                      <a:gd name="T9" fmla="*/ 42 h 392"/>
                      <a:gd name="T10" fmla="*/ 175 w 389"/>
                      <a:gd name="T11" fmla="*/ 43 h 392"/>
                      <a:gd name="T12" fmla="*/ 179 w 389"/>
                      <a:gd name="T13" fmla="*/ 45 h 392"/>
                      <a:gd name="T14" fmla="*/ 180 w 389"/>
                      <a:gd name="T15" fmla="*/ 44 h 392"/>
                      <a:gd name="T16" fmla="*/ 328 w 389"/>
                      <a:gd name="T17" fmla="*/ 100 h 392"/>
                      <a:gd name="T18" fmla="*/ 359 w 389"/>
                      <a:gd name="T19" fmla="*/ 143 h 392"/>
                      <a:gd name="T20" fmla="*/ 362 w 389"/>
                      <a:gd name="T21" fmla="*/ 178 h 392"/>
                      <a:gd name="T22" fmla="*/ 358 w 389"/>
                      <a:gd name="T23" fmla="*/ 260 h 392"/>
                      <a:gd name="T24" fmla="*/ 355 w 389"/>
                      <a:gd name="T25" fmla="*/ 270 h 392"/>
                      <a:gd name="T26" fmla="*/ 362 w 389"/>
                      <a:gd name="T27" fmla="*/ 270 h 392"/>
                      <a:gd name="T28" fmla="*/ 362 w 389"/>
                      <a:gd name="T29" fmla="*/ 272 h 392"/>
                      <a:gd name="T30" fmla="*/ 314 w 389"/>
                      <a:gd name="T31" fmla="*/ 344 h 392"/>
                      <a:gd name="T32" fmla="*/ 313 w 389"/>
                      <a:gd name="T33" fmla="*/ 342 h 392"/>
                      <a:gd name="T34" fmla="*/ 300 w 389"/>
                      <a:gd name="T35" fmla="*/ 346 h 392"/>
                      <a:gd name="T36" fmla="*/ 281 w 389"/>
                      <a:gd name="T37" fmla="*/ 357 h 392"/>
                      <a:gd name="T38" fmla="*/ 242 w 389"/>
                      <a:gd name="T39" fmla="*/ 376 h 392"/>
                      <a:gd name="T40" fmla="*/ 234 w 389"/>
                      <a:gd name="T41" fmla="*/ 380 h 392"/>
                      <a:gd name="T42" fmla="*/ 213 w 389"/>
                      <a:gd name="T43" fmla="*/ 377 h 392"/>
                      <a:gd name="T44" fmla="*/ 169 w 389"/>
                      <a:gd name="T45" fmla="*/ 374 h 392"/>
                      <a:gd name="T46" fmla="*/ 160 w 389"/>
                      <a:gd name="T47" fmla="*/ 374 h 392"/>
                      <a:gd name="T48" fmla="*/ 140 w 389"/>
                      <a:gd name="T49" fmla="*/ 377 h 3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89" h="392">
                        <a:moveTo>
                          <a:pt x="140" y="377"/>
                        </a:moveTo>
                        <a:cubicBezTo>
                          <a:pt x="130" y="392"/>
                          <a:pt x="0" y="275"/>
                          <a:pt x="24" y="262"/>
                        </a:cubicBezTo>
                        <a:cubicBezTo>
                          <a:pt x="4" y="256"/>
                          <a:pt x="22" y="182"/>
                          <a:pt x="22" y="172"/>
                        </a:cubicBezTo>
                        <a:cubicBezTo>
                          <a:pt x="21" y="162"/>
                          <a:pt x="64" y="90"/>
                          <a:pt x="76" y="95"/>
                        </a:cubicBezTo>
                        <a:cubicBezTo>
                          <a:pt x="83" y="63"/>
                          <a:pt x="159" y="60"/>
                          <a:pt x="164" y="42"/>
                        </a:cubicBezTo>
                        <a:cubicBezTo>
                          <a:pt x="165" y="41"/>
                          <a:pt x="172" y="42"/>
                          <a:pt x="175" y="43"/>
                        </a:cubicBezTo>
                        <a:cubicBezTo>
                          <a:pt x="174" y="44"/>
                          <a:pt x="183" y="30"/>
                          <a:pt x="179" y="45"/>
                        </a:cubicBezTo>
                        <a:cubicBezTo>
                          <a:pt x="179" y="44"/>
                          <a:pt x="180" y="44"/>
                          <a:pt x="180" y="44"/>
                        </a:cubicBezTo>
                        <a:cubicBezTo>
                          <a:pt x="192" y="0"/>
                          <a:pt x="321" y="102"/>
                          <a:pt x="328" y="100"/>
                        </a:cubicBezTo>
                        <a:cubicBezTo>
                          <a:pt x="327" y="109"/>
                          <a:pt x="358" y="126"/>
                          <a:pt x="359" y="143"/>
                        </a:cubicBezTo>
                        <a:cubicBezTo>
                          <a:pt x="360" y="148"/>
                          <a:pt x="363" y="171"/>
                          <a:pt x="362" y="178"/>
                        </a:cubicBezTo>
                        <a:cubicBezTo>
                          <a:pt x="389" y="187"/>
                          <a:pt x="366" y="262"/>
                          <a:pt x="358" y="260"/>
                        </a:cubicBezTo>
                        <a:cubicBezTo>
                          <a:pt x="358" y="262"/>
                          <a:pt x="356" y="268"/>
                          <a:pt x="355" y="270"/>
                        </a:cubicBezTo>
                        <a:cubicBezTo>
                          <a:pt x="356" y="267"/>
                          <a:pt x="358" y="267"/>
                          <a:pt x="362" y="270"/>
                        </a:cubicBezTo>
                        <a:cubicBezTo>
                          <a:pt x="361" y="271"/>
                          <a:pt x="361" y="271"/>
                          <a:pt x="362" y="272"/>
                        </a:cubicBezTo>
                        <a:cubicBezTo>
                          <a:pt x="355" y="271"/>
                          <a:pt x="314" y="341"/>
                          <a:pt x="314" y="344"/>
                        </a:cubicBezTo>
                        <a:cubicBezTo>
                          <a:pt x="311" y="343"/>
                          <a:pt x="311" y="342"/>
                          <a:pt x="313" y="342"/>
                        </a:cubicBezTo>
                        <a:cubicBezTo>
                          <a:pt x="301" y="342"/>
                          <a:pt x="310" y="349"/>
                          <a:pt x="300" y="346"/>
                        </a:cubicBezTo>
                        <a:cubicBezTo>
                          <a:pt x="298" y="354"/>
                          <a:pt x="291" y="362"/>
                          <a:pt x="281" y="357"/>
                        </a:cubicBezTo>
                        <a:cubicBezTo>
                          <a:pt x="280" y="359"/>
                          <a:pt x="240" y="390"/>
                          <a:pt x="242" y="376"/>
                        </a:cubicBezTo>
                        <a:cubicBezTo>
                          <a:pt x="240" y="380"/>
                          <a:pt x="234" y="392"/>
                          <a:pt x="234" y="380"/>
                        </a:cubicBezTo>
                        <a:cubicBezTo>
                          <a:pt x="232" y="380"/>
                          <a:pt x="209" y="387"/>
                          <a:pt x="213" y="377"/>
                        </a:cubicBezTo>
                        <a:cubicBezTo>
                          <a:pt x="200" y="376"/>
                          <a:pt x="186" y="377"/>
                          <a:pt x="169" y="374"/>
                        </a:cubicBezTo>
                        <a:cubicBezTo>
                          <a:pt x="167" y="384"/>
                          <a:pt x="160" y="379"/>
                          <a:pt x="160" y="374"/>
                        </a:cubicBezTo>
                        <a:cubicBezTo>
                          <a:pt x="154" y="373"/>
                          <a:pt x="145" y="378"/>
                          <a:pt x="140" y="377"/>
                        </a:cubicBezTo>
                      </a:path>
                    </a:pathLst>
                  </a:custGeom>
                  <a:solidFill>
                    <a:srgbClr val="006CB6">
                      <a:alpha val="90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3981356" y="2276828"/>
                  <a:ext cx="174430" cy="18700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r>
                    <a:rPr lang="en-US" altLang="ko-KR" sz="600" spc="-10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ffectLst>
                        <a:outerShdw blurRad="127000" algn="ctr" rotWithShape="0">
                          <a:prstClr val="black">
                            <a:alpha val="25000"/>
                          </a:prstClr>
                        </a:outerShdw>
                      </a:effectLst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3</a:t>
                  </a:r>
                  <a:endParaRPr lang="ko-KR" altLang="en-US" sz="6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127000" algn="ctr" rotWithShape="0">
                        <a:prstClr val="black">
                          <a:alpha val="25000"/>
                        </a:prstClr>
                      </a:outerShdw>
                    </a:effectLst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</p:grpSp>
      </p:grpSp>
      <p:sp>
        <p:nvSpPr>
          <p:cNvPr id="24" name="TextBox 23"/>
          <p:cNvSpPr txBox="1"/>
          <p:nvPr/>
        </p:nvSpPr>
        <p:spPr>
          <a:xfrm>
            <a:off x="3319220" y="632601"/>
            <a:ext cx="3472105" cy="369194"/>
          </a:xfrm>
          <a:prstGeom prst="rect">
            <a:avLst/>
          </a:prstGeom>
          <a:solidFill>
            <a:srgbClr val="B98503"/>
          </a:solidFill>
        </p:spPr>
        <p:txBody>
          <a:bodyPr wrap="none" rtlCol="0" anchor="ctr">
            <a:noAutofit/>
          </a:bodyPr>
          <a:lstStyle/>
          <a:p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수수 금지 </a:t>
            </a:r>
            <a:r>
              <a:rPr lang="ko-KR" altLang="en-US" spc="-1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금품등</a:t>
            </a:r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제공에 대한 대응조치</a:t>
            </a:r>
            <a:endParaRPr lang="ko-KR" altLang="en-US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pSp>
        <p:nvGrpSpPr>
          <p:cNvPr id="12" name="그룹 74"/>
          <p:cNvGrpSpPr/>
          <p:nvPr/>
        </p:nvGrpSpPr>
        <p:grpSpPr>
          <a:xfrm>
            <a:off x="611188" y="511839"/>
            <a:ext cx="0" cy="144721"/>
            <a:chOff x="516732" y="651669"/>
            <a:chExt cx="0" cy="256381"/>
          </a:xfrm>
        </p:grpSpPr>
        <p:cxnSp>
          <p:nvCxnSpPr>
            <p:cNvPr id="76" name="직선 연결선 75"/>
            <p:cNvCxnSpPr/>
            <p:nvPr/>
          </p:nvCxnSpPr>
          <p:spPr>
            <a:xfrm flipV="1">
              <a:off x="516732" y="651669"/>
              <a:ext cx="0" cy="130175"/>
            </a:xfrm>
            <a:prstGeom prst="line">
              <a:avLst/>
            </a:prstGeom>
            <a:ln w="69850">
              <a:solidFill>
                <a:srgbClr val="789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>
            <a:xfrm flipV="1">
              <a:off x="516732" y="777875"/>
              <a:ext cx="0" cy="130175"/>
            </a:xfrm>
            <a:prstGeom prst="line">
              <a:avLst/>
            </a:prstGeom>
            <a:ln w="69850">
              <a:solidFill>
                <a:srgbClr val="B2D2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아래쪽 화살표 246"/>
          <p:cNvSpPr/>
          <p:nvPr/>
        </p:nvSpPr>
        <p:spPr>
          <a:xfrm rot="16200000">
            <a:off x="1254602" y="3216749"/>
            <a:ext cx="4605974" cy="1000128"/>
          </a:xfrm>
          <a:custGeom>
            <a:avLst/>
            <a:gdLst>
              <a:gd name="connsiteX0" fmla="*/ 0 w 4580212"/>
              <a:gd name="connsiteY0" fmla="*/ 964683 h 1929365"/>
              <a:gd name="connsiteX1" fmla="*/ 1145053 w 4580212"/>
              <a:gd name="connsiteY1" fmla="*/ 964683 h 1929365"/>
              <a:gd name="connsiteX2" fmla="*/ 1145053 w 4580212"/>
              <a:gd name="connsiteY2" fmla="*/ 0 h 1929365"/>
              <a:gd name="connsiteX3" fmla="*/ 3435159 w 4580212"/>
              <a:gd name="connsiteY3" fmla="*/ 0 h 1929365"/>
              <a:gd name="connsiteX4" fmla="*/ 3435159 w 4580212"/>
              <a:gd name="connsiteY4" fmla="*/ 964683 h 1929365"/>
              <a:gd name="connsiteX5" fmla="*/ 4580212 w 4580212"/>
              <a:gd name="connsiteY5" fmla="*/ 964683 h 1929365"/>
              <a:gd name="connsiteX6" fmla="*/ 2290106 w 4580212"/>
              <a:gd name="connsiteY6" fmla="*/ 1929365 h 1929365"/>
              <a:gd name="connsiteX7" fmla="*/ 0 w 4580212"/>
              <a:gd name="connsiteY7" fmla="*/ 964683 h 1929365"/>
              <a:gd name="connsiteX0" fmla="*/ 2817347 w 7397559"/>
              <a:gd name="connsiteY0" fmla="*/ 3208011 h 4172693"/>
              <a:gd name="connsiteX1" fmla="*/ 3962400 w 7397559"/>
              <a:gd name="connsiteY1" fmla="*/ 3208011 h 4172693"/>
              <a:gd name="connsiteX2" fmla="*/ 0 w 7397559"/>
              <a:gd name="connsiteY2" fmla="*/ 0 h 4172693"/>
              <a:gd name="connsiteX3" fmla="*/ 6252506 w 7397559"/>
              <a:gd name="connsiteY3" fmla="*/ 2243328 h 4172693"/>
              <a:gd name="connsiteX4" fmla="*/ 6252506 w 7397559"/>
              <a:gd name="connsiteY4" fmla="*/ 3208011 h 4172693"/>
              <a:gd name="connsiteX5" fmla="*/ 7397559 w 7397559"/>
              <a:gd name="connsiteY5" fmla="*/ 3208011 h 4172693"/>
              <a:gd name="connsiteX6" fmla="*/ 5107453 w 7397559"/>
              <a:gd name="connsiteY6" fmla="*/ 4172693 h 4172693"/>
              <a:gd name="connsiteX7" fmla="*/ 2817347 w 7397559"/>
              <a:gd name="connsiteY7" fmla="*/ 3208011 h 4172693"/>
              <a:gd name="connsiteX0" fmla="*/ 2817347 w 10105178"/>
              <a:gd name="connsiteY0" fmla="*/ 3208011 h 4172693"/>
              <a:gd name="connsiteX1" fmla="*/ 3962400 w 10105178"/>
              <a:gd name="connsiteY1" fmla="*/ 3208011 h 4172693"/>
              <a:gd name="connsiteX2" fmla="*/ 0 w 10105178"/>
              <a:gd name="connsiteY2" fmla="*/ 0 h 4172693"/>
              <a:gd name="connsiteX3" fmla="*/ 10105178 w 10105178"/>
              <a:gd name="connsiteY3" fmla="*/ 12192 h 4172693"/>
              <a:gd name="connsiteX4" fmla="*/ 6252506 w 10105178"/>
              <a:gd name="connsiteY4" fmla="*/ 3208011 h 4172693"/>
              <a:gd name="connsiteX5" fmla="*/ 7397559 w 10105178"/>
              <a:gd name="connsiteY5" fmla="*/ 3208011 h 4172693"/>
              <a:gd name="connsiteX6" fmla="*/ 5107453 w 10105178"/>
              <a:gd name="connsiteY6" fmla="*/ 4172693 h 4172693"/>
              <a:gd name="connsiteX7" fmla="*/ 2817347 w 10105178"/>
              <a:gd name="connsiteY7" fmla="*/ 3208011 h 4172693"/>
              <a:gd name="connsiteX0" fmla="*/ 2817347 w 10105178"/>
              <a:gd name="connsiteY0" fmla="*/ 3208011 h 4172693"/>
              <a:gd name="connsiteX1" fmla="*/ 3962400 w 10105178"/>
              <a:gd name="connsiteY1" fmla="*/ 3208011 h 4172693"/>
              <a:gd name="connsiteX2" fmla="*/ 0 w 10105178"/>
              <a:gd name="connsiteY2" fmla="*/ 0 h 4172693"/>
              <a:gd name="connsiteX3" fmla="*/ 10105178 w 10105178"/>
              <a:gd name="connsiteY3" fmla="*/ 12192 h 4172693"/>
              <a:gd name="connsiteX4" fmla="*/ 6252506 w 10105178"/>
              <a:gd name="connsiteY4" fmla="*/ 3208011 h 4172693"/>
              <a:gd name="connsiteX5" fmla="*/ 7397559 w 10105178"/>
              <a:gd name="connsiteY5" fmla="*/ 3208011 h 4172693"/>
              <a:gd name="connsiteX6" fmla="*/ 5107453 w 10105178"/>
              <a:gd name="connsiteY6" fmla="*/ 4172693 h 4172693"/>
              <a:gd name="connsiteX7" fmla="*/ 2817347 w 10105178"/>
              <a:gd name="connsiteY7" fmla="*/ 3208011 h 4172693"/>
              <a:gd name="connsiteX0" fmla="*/ 2817347 w 10105178"/>
              <a:gd name="connsiteY0" fmla="*/ 3208011 h 4172693"/>
              <a:gd name="connsiteX1" fmla="*/ 3608832 w 10105178"/>
              <a:gd name="connsiteY1" fmla="*/ 3183627 h 4172693"/>
              <a:gd name="connsiteX2" fmla="*/ 0 w 10105178"/>
              <a:gd name="connsiteY2" fmla="*/ 0 h 4172693"/>
              <a:gd name="connsiteX3" fmla="*/ 10105178 w 10105178"/>
              <a:gd name="connsiteY3" fmla="*/ 12192 h 4172693"/>
              <a:gd name="connsiteX4" fmla="*/ 6252506 w 10105178"/>
              <a:gd name="connsiteY4" fmla="*/ 3208011 h 4172693"/>
              <a:gd name="connsiteX5" fmla="*/ 7397559 w 10105178"/>
              <a:gd name="connsiteY5" fmla="*/ 3208011 h 4172693"/>
              <a:gd name="connsiteX6" fmla="*/ 5107453 w 10105178"/>
              <a:gd name="connsiteY6" fmla="*/ 4172693 h 4172693"/>
              <a:gd name="connsiteX7" fmla="*/ 2817347 w 10105178"/>
              <a:gd name="connsiteY7" fmla="*/ 3208011 h 4172693"/>
              <a:gd name="connsiteX0" fmla="*/ 2817347 w 10105178"/>
              <a:gd name="connsiteY0" fmla="*/ 3208011 h 4172693"/>
              <a:gd name="connsiteX1" fmla="*/ 3608832 w 10105178"/>
              <a:gd name="connsiteY1" fmla="*/ 3183627 h 4172693"/>
              <a:gd name="connsiteX2" fmla="*/ 0 w 10105178"/>
              <a:gd name="connsiteY2" fmla="*/ 0 h 4172693"/>
              <a:gd name="connsiteX3" fmla="*/ 10105178 w 10105178"/>
              <a:gd name="connsiteY3" fmla="*/ 12192 h 4172693"/>
              <a:gd name="connsiteX4" fmla="*/ 6252506 w 10105178"/>
              <a:gd name="connsiteY4" fmla="*/ 3208011 h 4172693"/>
              <a:gd name="connsiteX5" fmla="*/ 7397559 w 10105178"/>
              <a:gd name="connsiteY5" fmla="*/ 3208011 h 4172693"/>
              <a:gd name="connsiteX6" fmla="*/ 5107453 w 10105178"/>
              <a:gd name="connsiteY6" fmla="*/ 4172693 h 4172693"/>
              <a:gd name="connsiteX7" fmla="*/ 2817347 w 10105178"/>
              <a:gd name="connsiteY7" fmla="*/ 3208011 h 4172693"/>
              <a:gd name="connsiteX0" fmla="*/ 4060931 w 11348762"/>
              <a:gd name="connsiteY0" fmla="*/ 3305547 h 4270229"/>
              <a:gd name="connsiteX1" fmla="*/ 4852416 w 11348762"/>
              <a:gd name="connsiteY1" fmla="*/ 3281163 h 4270229"/>
              <a:gd name="connsiteX2" fmla="*/ 0 w 11348762"/>
              <a:gd name="connsiteY2" fmla="*/ 0 h 4270229"/>
              <a:gd name="connsiteX3" fmla="*/ 11348762 w 11348762"/>
              <a:gd name="connsiteY3" fmla="*/ 109728 h 4270229"/>
              <a:gd name="connsiteX4" fmla="*/ 7496090 w 11348762"/>
              <a:gd name="connsiteY4" fmla="*/ 3305547 h 4270229"/>
              <a:gd name="connsiteX5" fmla="*/ 8641143 w 11348762"/>
              <a:gd name="connsiteY5" fmla="*/ 3305547 h 4270229"/>
              <a:gd name="connsiteX6" fmla="*/ 6351037 w 11348762"/>
              <a:gd name="connsiteY6" fmla="*/ 4270229 h 4270229"/>
              <a:gd name="connsiteX7" fmla="*/ 4060931 w 11348762"/>
              <a:gd name="connsiteY7" fmla="*/ 3305547 h 4270229"/>
              <a:gd name="connsiteX0" fmla="*/ 4060931 w 11348762"/>
              <a:gd name="connsiteY0" fmla="*/ 3305547 h 4270229"/>
              <a:gd name="connsiteX1" fmla="*/ 4852416 w 11348762"/>
              <a:gd name="connsiteY1" fmla="*/ 3281163 h 4270229"/>
              <a:gd name="connsiteX2" fmla="*/ 0 w 11348762"/>
              <a:gd name="connsiteY2" fmla="*/ 0 h 4270229"/>
              <a:gd name="connsiteX3" fmla="*/ 11348762 w 11348762"/>
              <a:gd name="connsiteY3" fmla="*/ 109728 h 4270229"/>
              <a:gd name="connsiteX4" fmla="*/ 7496090 w 11348762"/>
              <a:gd name="connsiteY4" fmla="*/ 3305547 h 4270229"/>
              <a:gd name="connsiteX5" fmla="*/ 8641143 w 11348762"/>
              <a:gd name="connsiteY5" fmla="*/ 3305547 h 4270229"/>
              <a:gd name="connsiteX6" fmla="*/ 6351037 w 11348762"/>
              <a:gd name="connsiteY6" fmla="*/ 4270229 h 4270229"/>
              <a:gd name="connsiteX7" fmla="*/ 4060931 w 11348762"/>
              <a:gd name="connsiteY7" fmla="*/ 3305547 h 4270229"/>
              <a:gd name="connsiteX0" fmla="*/ 4060931 w 11348762"/>
              <a:gd name="connsiteY0" fmla="*/ 3305547 h 4270229"/>
              <a:gd name="connsiteX1" fmla="*/ 4852416 w 11348762"/>
              <a:gd name="connsiteY1" fmla="*/ 3281163 h 4270229"/>
              <a:gd name="connsiteX2" fmla="*/ 0 w 11348762"/>
              <a:gd name="connsiteY2" fmla="*/ 0 h 4270229"/>
              <a:gd name="connsiteX3" fmla="*/ 11348762 w 11348762"/>
              <a:gd name="connsiteY3" fmla="*/ 109728 h 4270229"/>
              <a:gd name="connsiteX4" fmla="*/ 7496090 w 11348762"/>
              <a:gd name="connsiteY4" fmla="*/ 3305547 h 4270229"/>
              <a:gd name="connsiteX5" fmla="*/ 8641143 w 11348762"/>
              <a:gd name="connsiteY5" fmla="*/ 3305547 h 4270229"/>
              <a:gd name="connsiteX6" fmla="*/ 6351037 w 11348762"/>
              <a:gd name="connsiteY6" fmla="*/ 4270229 h 4270229"/>
              <a:gd name="connsiteX7" fmla="*/ 4060931 w 11348762"/>
              <a:gd name="connsiteY7" fmla="*/ 3305547 h 4270229"/>
              <a:gd name="connsiteX0" fmla="*/ 4060931 w 12653306"/>
              <a:gd name="connsiteY0" fmla="*/ 3305547 h 4270229"/>
              <a:gd name="connsiteX1" fmla="*/ 4852416 w 12653306"/>
              <a:gd name="connsiteY1" fmla="*/ 3281163 h 4270229"/>
              <a:gd name="connsiteX2" fmla="*/ 0 w 12653306"/>
              <a:gd name="connsiteY2" fmla="*/ 0 h 4270229"/>
              <a:gd name="connsiteX3" fmla="*/ 12653306 w 12653306"/>
              <a:gd name="connsiteY3" fmla="*/ 109728 h 4270229"/>
              <a:gd name="connsiteX4" fmla="*/ 7496090 w 12653306"/>
              <a:gd name="connsiteY4" fmla="*/ 3305547 h 4270229"/>
              <a:gd name="connsiteX5" fmla="*/ 8641143 w 12653306"/>
              <a:gd name="connsiteY5" fmla="*/ 3305547 h 4270229"/>
              <a:gd name="connsiteX6" fmla="*/ 6351037 w 12653306"/>
              <a:gd name="connsiteY6" fmla="*/ 4270229 h 4270229"/>
              <a:gd name="connsiteX7" fmla="*/ 4060931 w 12653306"/>
              <a:gd name="connsiteY7" fmla="*/ 3305547 h 4270229"/>
              <a:gd name="connsiteX0" fmla="*/ 4060931 w 12653306"/>
              <a:gd name="connsiteY0" fmla="*/ 3305547 h 4270229"/>
              <a:gd name="connsiteX1" fmla="*/ 4852416 w 12653306"/>
              <a:gd name="connsiteY1" fmla="*/ 3281163 h 4270229"/>
              <a:gd name="connsiteX2" fmla="*/ 0 w 12653306"/>
              <a:gd name="connsiteY2" fmla="*/ 0 h 4270229"/>
              <a:gd name="connsiteX3" fmla="*/ 12653306 w 12653306"/>
              <a:gd name="connsiteY3" fmla="*/ 109728 h 4270229"/>
              <a:gd name="connsiteX4" fmla="*/ 7496090 w 12653306"/>
              <a:gd name="connsiteY4" fmla="*/ 3305547 h 4270229"/>
              <a:gd name="connsiteX5" fmla="*/ 8641143 w 12653306"/>
              <a:gd name="connsiteY5" fmla="*/ 3305547 h 4270229"/>
              <a:gd name="connsiteX6" fmla="*/ 6351037 w 12653306"/>
              <a:gd name="connsiteY6" fmla="*/ 4270229 h 4270229"/>
              <a:gd name="connsiteX7" fmla="*/ 4060931 w 12653306"/>
              <a:gd name="connsiteY7" fmla="*/ 3305547 h 4270229"/>
              <a:gd name="connsiteX0" fmla="*/ 4060931 w 12653306"/>
              <a:gd name="connsiteY0" fmla="*/ 3305547 h 4270229"/>
              <a:gd name="connsiteX1" fmla="*/ 4852416 w 12653306"/>
              <a:gd name="connsiteY1" fmla="*/ 3281163 h 4270229"/>
              <a:gd name="connsiteX2" fmla="*/ 0 w 12653306"/>
              <a:gd name="connsiteY2" fmla="*/ 0 h 4270229"/>
              <a:gd name="connsiteX3" fmla="*/ 12653306 w 12653306"/>
              <a:gd name="connsiteY3" fmla="*/ 109728 h 4270229"/>
              <a:gd name="connsiteX4" fmla="*/ 7764314 w 12653306"/>
              <a:gd name="connsiteY4" fmla="*/ 3293355 h 4270229"/>
              <a:gd name="connsiteX5" fmla="*/ 8641143 w 12653306"/>
              <a:gd name="connsiteY5" fmla="*/ 3305547 h 4270229"/>
              <a:gd name="connsiteX6" fmla="*/ 6351037 w 12653306"/>
              <a:gd name="connsiteY6" fmla="*/ 4270229 h 4270229"/>
              <a:gd name="connsiteX7" fmla="*/ 4060931 w 12653306"/>
              <a:gd name="connsiteY7" fmla="*/ 3305547 h 4270229"/>
              <a:gd name="connsiteX0" fmla="*/ 4060931 w 12653306"/>
              <a:gd name="connsiteY0" fmla="*/ 3305547 h 4270229"/>
              <a:gd name="connsiteX1" fmla="*/ 4852416 w 12653306"/>
              <a:gd name="connsiteY1" fmla="*/ 3281163 h 4270229"/>
              <a:gd name="connsiteX2" fmla="*/ 0 w 12653306"/>
              <a:gd name="connsiteY2" fmla="*/ 0 h 4270229"/>
              <a:gd name="connsiteX3" fmla="*/ 12653306 w 12653306"/>
              <a:gd name="connsiteY3" fmla="*/ 109728 h 4270229"/>
              <a:gd name="connsiteX4" fmla="*/ 7764314 w 12653306"/>
              <a:gd name="connsiteY4" fmla="*/ 3293355 h 4270229"/>
              <a:gd name="connsiteX5" fmla="*/ 8641143 w 12653306"/>
              <a:gd name="connsiteY5" fmla="*/ 3305547 h 4270229"/>
              <a:gd name="connsiteX6" fmla="*/ 6351037 w 12653306"/>
              <a:gd name="connsiteY6" fmla="*/ 4270229 h 4270229"/>
              <a:gd name="connsiteX7" fmla="*/ 4060931 w 12653306"/>
              <a:gd name="connsiteY7" fmla="*/ 3305547 h 427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53306" h="4270229">
                <a:moveTo>
                  <a:pt x="4060931" y="3305547"/>
                </a:moveTo>
                <a:lnTo>
                  <a:pt x="4852416" y="3281163"/>
                </a:lnTo>
                <a:cubicBezTo>
                  <a:pt x="3580384" y="1626610"/>
                  <a:pt x="2125472" y="654809"/>
                  <a:pt x="0" y="0"/>
                </a:cubicBezTo>
                <a:lnTo>
                  <a:pt x="12653306" y="109728"/>
                </a:lnTo>
                <a:cubicBezTo>
                  <a:pt x="10958618" y="638553"/>
                  <a:pt x="8922554" y="1801362"/>
                  <a:pt x="7764314" y="3293355"/>
                </a:cubicBezTo>
                <a:lnTo>
                  <a:pt x="8641143" y="3305547"/>
                </a:lnTo>
                <a:lnTo>
                  <a:pt x="6351037" y="4270229"/>
                </a:lnTo>
                <a:lnTo>
                  <a:pt x="4060931" y="3305547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75000"/>
                </a:schemeClr>
              </a:gs>
              <a:gs pos="0">
                <a:schemeClr val="bg1">
                  <a:lumMod val="95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1004693" y="1376362"/>
            <a:ext cx="1632341" cy="379209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/>
          </a:p>
        </p:txBody>
      </p:sp>
      <p:sp>
        <p:nvSpPr>
          <p:cNvPr id="62" name="TextBox 61"/>
          <p:cNvSpPr txBox="1"/>
          <p:nvPr/>
        </p:nvSpPr>
        <p:spPr>
          <a:xfrm>
            <a:off x="713557" y="2962169"/>
            <a:ext cx="2232167" cy="85731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2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수수 금지 </a:t>
            </a:r>
            <a:r>
              <a:rPr lang="ko-KR" altLang="en-US" sz="1200" spc="-7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금품등을</a:t>
            </a:r>
            <a:r>
              <a:rPr lang="ko-KR" altLang="en-US" sz="12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받거나</a:t>
            </a:r>
            <a:r>
              <a:rPr lang="en-US" altLang="ko-KR" sz="12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/>
            </a:r>
            <a:br>
              <a:rPr lang="en-US" altLang="ko-KR" sz="12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</a:br>
            <a:r>
              <a:rPr lang="ko-KR" altLang="en-US" sz="12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제공의 약속</a:t>
            </a:r>
            <a:r>
              <a:rPr lang="en-US" altLang="ko-KR" sz="12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·</a:t>
            </a:r>
            <a:r>
              <a:rPr lang="ko-KR" altLang="en-US" sz="12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의사표시를 받은 경우</a:t>
            </a:r>
            <a:endParaRPr lang="en-US" altLang="ko-KR" sz="1200" spc="-7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algn="ctr">
              <a:lnSpc>
                <a:spcPct val="110000"/>
              </a:lnSpc>
            </a:pPr>
            <a:r>
              <a:rPr lang="en-US" altLang="ko-KR" sz="10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(</a:t>
            </a:r>
            <a:r>
              <a:rPr lang="ko-KR" altLang="en-US" sz="10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배우자의 금품등 수수 사실을 안 경우</a:t>
            </a:r>
            <a:r>
              <a:rPr lang="en-US" altLang="ko-KR" sz="10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)</a:t>
            </a:r>
            <a:r>
              <a:rPr lang="en-US" altLang="ko-KR" sz="12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/>
            </a:r>
            <a:br>
              <a:rPr lang="en-US" altLang="ko-KR" sz="12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</a:br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소속기관장에게</a:t>
            </a:r>
            <a:r>
              <a:rPr lang="en-US" altLang="ko-KR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78902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지체 없이 신고</a:t>
            </a:r>
            <a:endParaRPr lang="en-US" altLang="ko-KR" sz="1400" spc="-7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FCB81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26"/>
          <a:stretch/>
        </p:blipFill>
        <p:spPr bwMode="auto">
          <a:xfrm>
            <a:off x="449263" y="2821921"/>
            <a:ext cx="2737005" cy="10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Freeform 5"/>
          <p:cNvSpPr>
            <a:spLocks/>
          </p:cNvSpPr>
          <p:nvPr/>
        </p:nvSpPr>
        <p:spPr bwMode="auto">
          <a:xfrm>
            <a:off x="1321599" y="1880043"/>
            <a:ext cx="997681" cy="941968"/>
          </a:xfrm>
          <a:custGeom>
            <a:avLst/>
            <a:gdLst>
              <a:gd name="T0" fmla="*/ 522 w 716"/>
              <a:gd name="T1" fmla="*/ 458 h 716"/>
              <a:gd name="T2" fmla="*/ 400 w 716"/>
              <a:gd name="T3" fmla="*/ 688 h 716"/>
              <a:gd name="T4" fmla="*/ 390 w 716"/>
              <a:gd name="T5" fmla="*/ 444 h 716"/>
              <a:gd name="T6" fmla="*/ 384 w 716"/>
              <a:gd name="T7" fmla="*/ 432 h 716"/>
              <a:gd name="T8" fmla="*/ 412 w 716"/>
              <a:gd name="T9" fmla="*/ 424 h 716"/>
              <a:gd name="T10" fmla="*/ 440 w 716"/>
              <a:gd name="T11" fmla="*/ 366 h 716"/>
              <a:gd name="T12" fmla="*/ 456 w 716"/>
              <a:gd name="T13" fmla="*/ 340 h 716"/>
              <a:gd name="T14" fmla="*/ 472 w 716"/>
              <a:gd name="T15" fmla="*/ 298 h 716"/>
              <a:gd name="T16" fmla="*/ 476 w 716"/>
              <a:gd name="T17" fmla="*/ 284 h 716"/>
              <a:gd name="T18" fmla="*/ 486 w 716"/>
              <a:gd name="T19" fmla="*/ 280 h 716"/>
              <a:gd name="T20" fmla="*/ 496 w 716"/>
              <a:gd name="T21" fmla="*/ 260 h 716"/>
              <a:gd name="T22" fmla="*/ 500 w 716"/>
              <a:gd name="T23" fmla="*/ 206 h 716"/>
              <a:gd name="T24" fmla="*/ 494 w 716"/>
              <a:gd name="T25" fmla="*/ 196 h 716"/>
              <a:gd name="T26" fmla="*/ 492 w 716"/>
              <a:gd name="T27" fmla="*/ 186 h 716"/>
              <a:gd name="T28" fmla="*/ 494 w 716"/>
              <a:gd name="T29" fmla="*/ 142 h 716"/>
              <a:gd name="T30" fmla="*/ 486 w 716"/>
              <a:gd name="T31" fmla="*/ 110 h 716"/>
              <a:gd name="T32" fmla="*/ 486 w 716"/>
              <a:gd name="T33" fmla="*/ 94 h 716"/>
              <a:gd name="T34" fmla="*/ 476 w 716"/>
              <a:gd name="T35" fmla="*/ 62 h 716"/>
              <a:gd name="T36" fmla="*/ 434 w 716"/>
              <a:gd name="T37" fmla="*/ 22 h 716"/>
              <a:gd name="T38" fmla="*/ 414 w 716"/>
              <a:gd name="T39" fmla="*/ 10 h 716"/>
              <a:gd name="T40" fmla="*/ 356 w 716"/>
              <a:gd name="T41" fmla="*/ 0 h 716"/>
              <a:gd name="T42" fmla="*/ 296 w 716"/>
              <a:gd name="T43" fmla="*/ 12 h 716"/>
              <a:gd name="T44" fmla="*/ 280 w 716"/>
              <a:gd name="T45" fmla="*/ 18 h 716"/>
              <a:gd name="T46" fmla="*/ 256 w 716"/>
              <a:gd name="T47" fmla="*/ 20 h 716"/>
              <a:gd name="T48" fmla="*/ 244 w 716"/>
              <a:gd name="T49" fmla="*/ 38 h 716"/>
              <a:gd name="T50" fmla="*/ 246 w 716"/>
              <a:gd name="T51" fmla="*/ 64 h 716"/>
              <a:gd name="T52" fmla="*/ 238 w 716"/>
              <a:gd name="T53" fmla="*/ 74 h 716"/>
              <a:gd name="T54" fmla="*/ 226 w 716"/>
              <a:gd name="T55" fmla="*/ 118 h 716"/>
              <a:gd name="T56" fmla="*/ 222 w 716"/>
              <a:gd name="T57" fmla="*/ 154 h 716"/>
              <a:gd name="T58" fmla="*/ 226 w 716"/>
              <a:gd name="T59" fmla="*/ 192 h 716"/>
              <a:gd name="T60" fmla="*/ 216 w 716"/>
              <a:gd name="T61" fmla="*/ 206 h 716"/>
              <a:gd name="T62" fmla="*/ 218 w 716"/>
              <a:gd name="T63" fmla="*/ 248 h 716"/>
              <a:gd name="T64" fmla="*/ 228 w 716"/>
              <a:gd name="T65" fmla="*/ 280 h 716"/>
              <a:gd name="T66" fmla="*/ 236 w 716"/>
              <a:gd name="T67" fmla="*/ 284 h 716"/>
              <a:gd name="T68" fmla="*/ 242 w 716"/>
              <a:gd name="T69" fmla="*/ 282 h 716"/>
              <a:gd name="T70" fmla="*/ 254 w 716"/>
              <a:gd name="T71" fmla="*/ 328 h 716"/>
              <a:gd name="T72" fmla="*/ 276 w 716"/>
              <a:gd name="T73" fmla="*/ 366 h 716"/>
              <a:gd name="T74" fmla="*/ 298 w 716"/>
              <a:gd name="T75" fmla="*/ 420 h 716"/>
              <a:gd name="T76" fmla="*/ 334 w 716"/>
              <a:gd name="T77" fmla="*/ 432 h 716"/>
              <a:gd name="T78" fmla="*/ 326 w 716"/>
              <a:gd name="T79" fmla="*/ 444 h 716"/>
              <a:gd name="T80" fmla="*/ 270 w 716"/>
              <a:gd name="T81" fmla="*/ 412 h 716"/>
              <a:gd name="T82" fmla="*/ 192 w 716"/>
              <a:gd name="T83" fmla="*/ 458 h 716"/>
              <a:gd name="T84" fmla="*/ 112 w 716"/>
              <a:gd name="T85" fmla="*/ 500 h 716"/>
              <a:gd name="T86" fmla="*/ 58 w 716"/>
              <a:gd name="T87" fmla="*/ 546 h 716"/>
              <a:gd name="T88" fmla="*/ 24 w 716"/>
              <a:gd name="T89" fmla="*/ 604 h 716"/>
              <a:gd name="T90" fmla="*/ 2 w 716"/>
              <a:gd name="T91" fmla="*/ 688 h 716"/>
              <a:gd name="T92" fmla="*/ 716 w 716"/>
              <a:gd name="T93" fmla="*/ 716 h 716"/>
              <a:gd name="T94" fmla="*/ 698 w 716"/>
              <a:gd name="T95" fmla="*/ 622 h 716"/>
              <a:gd name="T96" fmla="*/ 672 w 716"/>
              <a:gd name="T97" fmla="*/ 566 h 716"/>
              <a:gd name="T98" fmla="*/ 624 w 716"/>
              <a:gd name="T99" fmla="*/ 514 h 716"/>
              <a:gd name="T100" fmla="*/ 582 w 716"/>
              <a:gd name="T101" fmla="*/ 488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6" h="716">
                <a:moveTo>
                  <a:pt x="582" y="488"/>
                </a:moveTo>
                <a:lnTo>
                  <a:pt x="582" y="488"/>
                </a:lnTo>
                <a:lnTo>
                  <a:pt x="522" y="458"/>
                </a:lnTo>
                <a:lnTo>
                  <a:pt x="478" y="432"/>
                </a:lnTo>
                <a:lnTo>
                  <a:pt x="444" y="412"/>
                </a:lnTo>
                <a:lnTo>
                  <a:pt x="400" y="688"/>
                </a:lnTo>
                <a:lnTo>
                  <a:pt x="372" y="484"/>
                </a:lnTo>
                <a:lnTo>
                  <a:pt x="390" y="444"/>
                </a:lnTo>
                <a:lnTo>
                  <a:pt x="390" y="444"/>
                </a:lnTo>
                <a:lnTo>
                  <a:pt x="390" y="440"/>
                </a:lnTo>
                <a:lnTo>
                  <a:pt x="390" y="438"/>
                </a:lnTo>
                <a:lnTo>
                  <a:pt x="384" y="432"/>
                </a:lnTo>
                <a:lnTo>
                  <a:pt x="384" y="432"/>
                </a:lnTo>
                <a:lnTo>
                  <a:pt x="398" y="430"/>
                </a:lnTo>
                <a:lnTo>
                  <a:pt x="412" y="424"/>
                </a:lnTo>
                <a:lnTo>
                  <a:pt x="426" y="416"/>
                </a:lnTo>
                <a:lnTo>
                  <a:pt x="440" y="408"/>
                </a:lnTo>
                <a:lnTo>
                  <a:pt x="440" y="366"/>
                </a:lnTo>
                <a:lnTo>
                  <a:pt x="440" y="366"/>
                </a:lnTo>
                <a:lnTo>
                  <a:pt x="446" y="360"/>
                </a:lnTo>
                <a:lnTo>
                  <a:pt x="456" y="340"/>
                </a:lnTo>
                <a:lnTo>
                  <a:pt x="462" y="328"/>
                </a:lnTo>
                <a:lnTo>
                  <a:pt x="468" y="314"/>
                </a:lnTo>
                <a:lnTo>
                  <a:pt x="472" y="298"/>
                </a:lnTo>
                <a:lnTo>
                  <a:pt x="474" y="282"/>
                </a:lnTo>
                <a:lnTo>
                  <a:pt x="474" y="282"/>
                </a:lnTo>
                <a:lnTo>
                  <a:pt x="476" y="284"/>
                </a:lnTo>
                <a:lnTo>
                  <a:pt x="480" y="284"/>
                </a:lnTo>
                <a:lnTo>
                  <a:pt x="486" y="280"/>
                </a:lnTo>
                <a:lnTo>
                  <a:pt x="486" y="280"/>
                </a:lnTo>
                <a:lnTo>
                  <a:pt x="488" y="280"/>
                </a:lnTo>
                <a:lnTo>
                  <a:pt x="492" y="270"/>
                </a:lnTo>
                <a:lnTo>
                  <a:pt x="496" y="260"/>
                </a:lnTo>
                <a:lnTo>
                  <a:pt x="498" y="248"/>
                </a:lnTo>
                <a:lnTo>
                  <a:pt x="498" y="228"/>
                </a:lnTo>
                <a:lnTo>
                  <a:pt x="500" y="206"/>
                </a:lnTo>
                <a:lnTo>
                  <a:pt x="500" y="206"/>
                </a:lnTo>
                <a:lnTo>
                  <a:pt x="496" y="200"/>
                </a:lnTo>
                <a:lnTo>
                  <a:pt x="494" y="196"/>
                </a:lnTo>
                <a:lnTo>
                  <a:pt x="490" y="192"/>
                </a:lnTo>
                <a:lnTo>
                  <a:pt x="490" y="192"/>
                </a:lnTo>
                <a:lnTo>
                  <a:pt x="492" y="186"/>
                </a:lnTo>
                <a:lnTo>
                  <a:pt x="494" y="170"/>
                </a:lnTo>
                <a:lnTo>
                  <a:pt x="494" y="156"/>
                </a:lnTo>
                <a:lnTo>
                  <a:pt x="494" y="142"/>
                </a:lnTo>
                <a:lnTo>
                  <a:pt x="492" y="128"/>
                </a:lnTo>
                <a:lnTo>
                  <a:pt x="486" y="110"/>
                </a:lnTo>
                <a:lnTo>
                  <a:pt x="486" y="110"/>
                </a:lnTo>
                <a:lnTo>
                  <a:pt x="486" y="102"/>
                </a:lnTo>
                <a:lnTo>
                  <a:pt x="486" y="102"/>
                </a:lnTo>
                <a:lnTo>
                  <a:pt x="486" y="94"/>
                </a:lnTo>
                <a:lnTo>
                  <a:pt x="486" y="86"/>
                </a:lnTo>
                <a:lnTo>
                  <a:pt x="482" y="74"/>
                </a:lnTo>
                <a:lnTo>
                  <a:pt x="476" y="62"/>
                </a:lnTo>
                <a:lnTo>
                  <a:pt x="466" y="50"/>
                </a:lnTo>
                <a:lnTo>
                  <a:pt x="454" y="36"/>
                </a:lnTo>
                <a:lnTo>
                  <a:pt x="434" y="22"/>
                </a:lnTo>
                <a:lnTo>
                  <a:pt x="434" y="22"/>
                </a:lnTo>
                <a:lnTo>
                  <a:pt x="426" y="16"/>
                </a:lnTo>
                <a:lnTo>
                  <a:pt x="414" y="10"/>
                </a:lnTo>
                <a:lnTo>
                  <a:pt x="400" y="6"/>
                </a:lnTo>
                <a:lnTo>
                  <a:pt x="380" y="0"/>
                </a:lnTo>
                <a:lnTo>
                  <a:pt x="356" y="0"/>
                </a:lnTo>
                <a:lnTo>
                  <a:pt x="328" y="2"/>
                </a:lnTo>
                <a:lnTo>
                  <a:pt x="314" y="6"/>
                </a:lnTo>
                <a:lnTo>
                  <a:pt x="296" y="12"/>
                </a:lnTo>
                <a:lnTo>
                  <a:pt x="296" y="12"/>
                </a:lnTo>
                <a:lnTo>
                  <a:pt x="292" y="14"/>
                </a:lnTo>
                <a:lnTo>
                  <a:pt x="280" y="18"/>
                </a:lnTo>
                <a:lnTo>
                  <a:pt x="272" y="20"/>
                </a:lnTo>
                <a:lnTo>
                  <a:pt x="264" y="20"/>
                </a:lnTo>
                <a:lnTo>
                  <a:pt x="256" y="20"/>
                </a:lnTo>
                <a:lnTo>
                  <a:pt x="250" y="16"/>
                </a:lnTo>
                <a:lnTo>
                  <a:pt x="250" y="16"/>
                </a:lnTo>
                <a:lnTo>
                  <a:pt x="244" y="38"/>
                </a:lnTo>
                <a:lnTo>
                  <a:pt x="242" y="54"/>
                </a:lnTo>
                <a:lnTo>
                  <a:pt x="244" y="60"/>
                </a:lnTo>
                <a:lnTo>
                  <a:pt x="246" y="64"/>
                </a:lnTo>
                <a:lnTo>
                  <a:pt x="246" y="64"/>
                </a:lnTo>
                <a:lnTo>
                  <a:pt x="244" y="66"/>
                </a:lnTo>
                <a:lnTo>
                  <a:pt x="238" y="74"/>
                </a:lnTo>
                <a:lnTo>
                  <a:pt x="232" y="90"/>
                </a:lnTo>
                <a:lnTo>
                  <a:pt x="226" y="118"/>
                </a:lnTo>
                <a:lnTo>
                  <a:pt x="226" y="118"/>
                </a:lnTo>
                <a:lnTo>
                  <a:pt x="226" y="128"/>
                </a:lnTo>
                <a:lnTo>
                  <a:pt x="226" y="128"/>
                </a:lnTo>
                <a:lnTo>
                  <a:pt x="222" y="154"/>
                </a:lnTo>
                <a:lnTo>
                  <a:pt x="224" y="174"/>
                </a:lnTo>
                <a:lnTo>
                  <a:pt x="226" y="192"/>
                </a:lnTo>
                <a:lnTo>
                  <a:pt x="226" y="192"/>
                </a:lnTo>
                <a:lnTo>
                  <a:pt x="222" y="196"/>
                </a:lnTo>
                <a:lnTo>
                  <a:pt x="220" y="200"/>
                </a:lnTo>
                <a:lnTo>
                  <a:pt x="216" y="206"/>
                </a:lnTo>
                <a:lnTo>
                  <a:pt x="216" y="206"/>
                </a:lnTo>
                <a:lnTo>
                  <a:pt x="218" y="228"/>
                </a:lnTo>
                <a:lnTo>
                  <a:pt x="218" y="248"/>
                </a:lnTo>
                <a:lnTo>
                  <a:pt x="220" y="260"/>
                </a:lnTo>
                <a:lnTo>
                  <a:pt x="224" y="270"/>
                </a:lnTo>
                <a:lnTo>
                  <a:pt x="228" y="280"/>
                </a:lnTo>
                <a:lnTo>
                  <a:pt x="230" y="280"/>
                </a:lnTo>
                <a:lnTo>
                  <a:pt x="230" y="280"/>
                </a:lnTo>
                <a:lnTo>
                  <a:pt x="236" y="284"/>
                </a:lnTo>
                <a:lnTo>
                  <a:pt x="240" y="284"/>
                </a:lnTo>
                <a:lnTo>
                  <a:pt x="242" y="282"/>
                </a:lnTo>
                <a:lnTo>
                  <a:pt x="242" y="282"/>
                </a:lnTo>
                <a:lnTo>
                  <a:pt x="244" y="298"/>
                </a:lnTo>
                <a:lnTo>
                  <a:pt x="248" y="314"/>
                </a:lnTo>
                <a:lnTo>
                  <a:pt x="254" y="328"/>
                </a:lnTo>
                <a:lnTo>
                  <a:pt x="260" y="340"/>
                </a:lnTo>
                <a:lnTo>
                  <a:pt x="270" y="360"/>
                </a:lnTo>
                <a:lnTo>
                  <a:pt x="276" y="366"/>
                </a:lnTo>
                <a:lnTo>
                  <a:pt x="276" y="408"/>
                </a:lnTo>
                <a:lnTo>
                  <a:pt x="276" y="408"/>
                </a:lnTo>
                <a:lnTo>
                  <a:pt x="298" y="420"/>
                </a:lnTo>
                <a:lnTo>
                  <a:pt x="314" y="426"/>
                </a:lnTo>
                <a:lnTo>
                  <a:pt x="334" y="432"/>
                </a:lnTo>
                <a:lnTo>
                  <a:pt x="334" y="432"/>
                </a:lnTo>
                <a:lnTo>
                  <a:pt x="328" y="436"/>
                </a:lnTo>
                <a:lnTo>
                  <a:pt x="326" y="440"/>
                </a:lnTo>
                <a:lnTo>
                  <a:pt x="326" y="444"/>
                </a:lnTo>
                <a:lnTo>
                  <a:pt x="344" y="484"/>
                </a:lnTo>
                <a:lnTo>
                  <a:pt x="314" y="692"/>
                </a:lnTo>
                <a:lnTo>
                  <a:pt x="270" y="412"/>
                </a:lnTo>
                <a:lnTo>
                  <a:pt x="270" y="412"/>
                </a:lnTo>
                <a:lnTo>
                  <a:pt x="236" y="434"/>
                </a:lnTo>
                <a:lnTo>
                  <a:pt x="192" y="458"/>
                </a:lnTo>
                <a:lnTo>
                  <a:pt x="134" y="488"/>
                </a:lnTo>
                <a:lnTo>
                  <a:pt x="134" y="488"/>
                </a:lnTo>
                <a:lnTo>
                  <a:pt x="112" y="500"/>
                </a:lnTo>
                <a:lnTo>
                  <a:pt x="92" y="514"/>
                </a:lnTo>
                <a:lnTo>
                  <a:pt x="74" y="530"/>
                </a:lnTo>
                <a:lnTo>
                  <a:pt x="58" y="546"/>
                </a:lnTo>
                <a:lnTo>
                  <a:pt x="44" y="566"/>
                </a:lnTo>
                <a:lnTo>
                  <a:pt x="34" y="584"/>
                </a:lnTo>
                <a:lnTo>
                  <a:pt x="24" y="604"/>
                </a:lnTo>
                <a:lnTo>
                  <a:pt x="18" y="622"/>
                </a:lnTo>
                <a:lnTo>
                  <a:pt x="8" y="658"/>
                </a:lnTo>
                <a:lnTo>
                  <a:pt x="2" y="688"/>
                </a:lnTo>
                <a:lnTo>
                  <a:pt x="0" y="716"/>
                </a:lnTo>
                <a:lnTo>
                  <a:pt x="716" y="716"/>
                </a:lnTo>
                <a:lnTo>
                  <a:pt x="716" y="716"/>
                </a:lnTo>
                <a:lnTo>
                  <a:pt x="714" y="688"/>
                </a:lnTo>
                <a:lnTo>
                  <a:pt x="708" y="658"/>
                </a:lnTo>
                <a:lnTo>
                  <a:pt x="698" y="622"/>
                </a:lnTo>
                <a:lnTo>
                  <a:pt x="692" y="604"/>
                </a:lnTo>
                <a:lnTo>
                  <a:pt x="682" y="584"/>
                </a:lnTo>
                <a:lnTo>
                  <a:pt x="672" y="566"/>
                </a:lnTo>
                <a:lnTo>
                  <a:pt x="658" y="546"/>
                </a:lnTo>
                <a:lnTo>
                  <a:pt x="642" y="530"/>
                </a:lnTo>
                <a:lnTo>
                  <a:pt x="624" y="514"/>
                </a:lnTo>
                <a:lnTo>
                  <a:pt x="604" y="500"/>
                </a:lnTo>
                <a:lnTo>
                  <a:pt x="582" y="488"/>
                </a:lnTo>
                <a:lnTo>
                  <a:pt x="582" y="48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5" name="TextBox 64"/>
          <p:cNvSpPr txBox="1"/>
          <p:nvPr/>
        </p:nvSpPr>
        <p:spPr>
          <a:xfrm>
            <a:off x="1398013" y="1418807"/>
            <a:ext cx="823941" cy="29431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ctr"/>
            <a:r>
              <a:rPr lang="ko-KR" altLang="en-US" sz="16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공직자등</a:t>
            </a:r>
            <a:endParaRPr lang="ko-KR" altLang="en-US" sz="160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13557" y="4093150"/>
            <a:ext cx="2232167" cy="49931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2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수수 금지 </a:t>
            </a:r>
            <a:r>
              <a:rPr lang="ko-KR" altLang="en-US" sz="1200" spc="-7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금품등을</a:t>
            </a:r>
            <a:r>
              <a:rPr lang="ko-KR" altLang="en-US" sz="12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제공자에게</a:t>
            </a:r>
            <a:r>
              <a:rPr lang="en-US" altLang="ko-KR" sz="12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/>
            </a:r>
            <a:br>
              <a:rPr lang="en-US" altLang="ko-KR" sz="12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</a:br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78902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반환</a:t>
            </a:r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혹은 </a:t>
            </a:r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78902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거부 의사 표시</a:t>
            </a:r>
            <a:endParaRPr lang="en-US" altLang="ko-KR" sz="1400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92D05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13557" y="4865435"/>
            <a:ext cx="2232167" cy="70780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2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받은 </a:t>
            </a:r>
            <a:r>
              <a:rPr lang="ko-KR" altLang="en-US" sz="1200" spc="-7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금품등이</a:t>
            </a:r>
            <a:r>
              <a:rPr lang="en-US" altLang="ko-KR" sz="12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/>
            </a:r>
            <a:br>
              <a:rPr lang="en-US" altLang="ko-KR" sz="12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</a:br>
            <a:r>
              <a:rPr lang="ko-KR" altLang="en-US" sz="12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멸실</a:t>
            </a:r>
            <a:r>
              <a:rPr lang="en-US" altLang="ko-KR" sz="12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·</a:t>
            </a:r>
            <a:r>
              <a:rPr lang="ko-KR" altLang="en-US" sz="12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부패</a:t>
            </a:r>
            <a:r>
              <a:rPr lang="en-US" altLang="ko-KR" sz="12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·</a:t>
            </a:r>
            <a:r>
              <a:rPr lang="ko-KR" altLang="en-US" sz="12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변질 </a:t>
            </a:r>
            <a:r>
              <a:rPr lang="ko-KR" altLang="en-US" sz="12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우려 등이 있는 경우</a:t>
            </a:r>
            <a:r>
              <a:rPr lang="en-US" altLang="ko-KR" sz="11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/>
            </a:r>
            <a:br>
              <a:rPr lang="en-US" altLang="ko-KR" sz="11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</a:br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소속기관장에게 </a:t>
            </a:r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78902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인도</a:t>
            </a:r>
            <a:endParaRPr lang="en-US" altLang="ko-KR" sz="1400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pSp>
        <p:nvGrpSpPr>
          <p:cNvPr id="14" name="그룹 68"/>
          <p:cNvGrpSpPr/>
          <p:nvPr/>
        </p:nvGrpSpPr>
        <p:grpSpPr>
          <a:xfrm>
            <a:off x="1639021" y="3776826"/>
            <a:ext cx="377851" cy="356751"/>
            <a:chOff x="5361132" y="3865676"/>
            <a:chExt cx="415636" cy="415636"/>
          </a:xfrm>
        </p:grpSpPr>
        <p:sp>
          <p:nvSpPr>
            <p:cNvPr id="70" name="타원 69"/>
            <p:cNvSpPr/>
            <p:nvPr/>
          </p:nvSpPr>
          <p:spPr>
            <a:xfrm>
              <a:off x="5361132" y="3865676"/>
              <a:ext cx="415636" cy="41563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십자형 70"/>
            <p:cNvSpPr/>
            <p:nvPr/>
          </p:nvSpPr>
          <p:spPr>
            <a:xfrm>
              <a:off x="5442999" y="3947544"/>
              <a:ext cx="251901" cy="251901"/>
            </a:xfrm>
            <a:prstGeom prst="plus">
              <a:avLst>
                <a:gd name="adj" fmla="val 3437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71"/>
          <p:cNvGrpSpPr/>
          <p:nvPr/>
        </p:nvGrpSpPr>
        <p:grpSpPr>
          <a:xfrm>
            <a:off x="1639021" y="4558104"/>
            <a:ext cx="377851" cy="356751"/>
            <a:chOff x="5361132" y="3876773"/>
            <a:chExt cx="415636" cy="415636"/>
          </a:xfrm>
        </p:grpSpPr>
        <p:sp>
          <p:nvSpPr>
            <p:cNvPr id="73" name="타원 72"/>
            <p:cNvSpPr/>
            <p:nvPr/>
          </p:nvSpPr>
          <p:spPr>
            <a:xfrm>
              <a:off x="5361132" y="3876773"/>
              <a:ext cx="415636" cy="41563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십자형 73"/>
            <p:cNvSpPr/>
            <p:nvPr/>
          </p:nvSpPr>
          <p:spPr>
            <a:xfrm>
              <a:off x="5442999" y="3958641"/>
              <a:ext cx="251901" cy="251901"/>
            </a:xfrm>
            <a:prstGeom prst="plus">
              <a:avLst>
                <a:gd name="adj" fmla="val 3437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6" name="직사각형 25"/>
          <p:cNvSpPr/>
          <p:nvPr/>
        </p:nvSpPr>
        <p:spPr>
          <a:xfrm>
            <a:off x="4352450" y="1376362"/>
            <a:ext cx="1632341" cy="379209"/>
          </a:xfrm>
          <a:prstGeom prst="rect">
            <a:avLst/>
          </a:prstGeom>
          <a:solidFill>
            <a:srgbClr val="789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30642" y="3928847"/>
            <a:ext cx="1844766" cy="684000"/>
          </a:xfrm>
          <a:prstGeom prst="roundRect">
            <a:avLst/>
          </a:prstGeom>
          <a:solidFill>
            <a:schemeClr val="bg1"/>
          </a:solidFill>
          <a:ln>
            <a:solidFill>
              <a:srgbClr val="9AB929"/>
            </a:solidFill>
          </a:ln>
        </p:spPr>
        <p:txBody>
          <a:bodyPr wrap="non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2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수사 필요성 </a:t>
            </a:r>
            <a:r>
              <a:rPr lang="ko-KR" altLang="en-US" sz="12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있을 경우</a:t>
            </a:r>
            <a:endParaRPr lang="en-US" altLang="ko-KR" sz="1200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algn="ctr">
              <a:lnSpc>
                <a:spcPct val="110000"/>
              </a:lnSpc>
            </a:pPr>
            <a:r>
              <a:rPr lang="ko-KR" altLang="en-US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78902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수사기관에 통보</a:t>
            </a:r>
            <a:endParaRPr lang="en-US" altLang="ko-KR" sz="1400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78902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11592" y="2965310"/>
            <a:ext cx="1844766" cy="684000"/>
          </a:xfrm>
          <a:prstGeom prst="roundRect">
            <a:avLst/>
          </a:prstGeom>
          <a:solidFill>
            <a:schemeClr val="bg1"/>
          </a:solidFill>
          <a:ln>
            <a:solidFill>
              <a:srgbClr val="9AB929"/>
            </a:solidFill>
          </a:ln>
        </p:spPr>
        <p:txBody>
          <a:bodyPr wrap="non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2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수수 금지 </a:t>
            </a:r>
            <a:r>
              <a:rPr lang="ko-KR" altLang="en-US" sz="1200" spc="-7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금품등에</a:t>
            </a:r>
            <a:r>
              <a:rPr lang="ko-KR" altLang="en-US" sz="12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대해</a:t>
            </a:r>
            <a:r>
              <a:rPr lang="en-US" altLang="ko-KR" sz="12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/>
            </a:r>
            <a:br>
              <a:rPr lang="en-US" altLang="ko-KR" sz="12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</a:br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78902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반환</a:t>
            </a:r>
            <a:r>
              <a:rPr lang="en-US" altLang="ko-KR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78902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·</a:t>
            </a:r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78902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인도</a:t>
            </a:r>
            <a:r>
              <a:rPr lang="en-US" altLang="ko-KR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78902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78902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또는</a:t>
            </a:r>
            <a:r>
              <a:rPr lang="en-US" altLang="ko-KR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78902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/>
            </a:r>
            <a:br>
              <a:rPr lang="en-US" altLang="ko-KR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78902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78902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거부 의사 표시 요구</a:t>
            </a:r>
            <a:endParaRPr lang="en-US" altLang="ko-KR" sz="1400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78902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18679" y="3552977"/>
            <a:ext cx="1980000" cy="2268000"/>
          </a:xfrm>
          <a:prstGeom prst="roundRect">
            <a:avLst>
              <a:gd name="adj" fmla="val 6481"/>
            </a:avLst>
          </a:prstGeom>
          <a:gradFill>
            <a:gsLst>
              <a:gs pos="0">
                <a:srgbClr val="A6C62F"/>
              </a:gs>
              <a:gs pos="100000">
                <a:srgbClr val="92AF27"/>
              </a:gs>
            </a:gsLst>
            <a:lin ang="5400000" scaled="1"/>
          </a:gradFill>
          <a:ln>
            <a:noFill/>
          </a:ln>
        </p:spPr>
        <p:txBody>
          <a:bodyPr wrap="none" rtlCol="0" anchor="ctr">
            <a:noAutofit/>
          </a:bodyPr>
          <a:lstStyle>
            <a:defPPr>
              <a:defRPr lang="ko-KR"/>
            </a:defPPr>
            <a:lvl1pPr algn="ctr">
              <a:defRPr sz="12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endParaRPr lang="en-US" altLang="ko-KR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26"/>
          <a:stretch/>
        </p:blipFill>
        <p:spPr bwMode="auto">
          <a:xfrm>
            <a:off x="3758248" y="2821921"/>
            <a:ext cx="2737005" cy="10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745771" y="1418807"/>
            <a:ext cx="823941" cy="29431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ctr"/>
            <a:r>
              <a:rPr lang="ko-KR" altLang="en-US" sz="16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소속기관장</a:t>
            </a:r>
            <a:endParaRPr lang="ko-KR" altLang="en-US" sz="160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9" name="Freeform 5"/>
          <p:cNvSpPr>
            <a:spLocks/>
          </p:cNvSpPr>
          <p:nvPr/>
        </p:nvSpPr>
        <p:spPr bwMode="auto">
          <a:xfrm>
            <a:off x="4633499" y="1880043"/>
            <a:ext cx="997681" cy="941968"/>
          </a:xfrm>
          <a:custGeom>
            <a:avLst/>
            <a:gdLst>
              <a:gd name="T0" fmla="*/ 522 w 716"/>
              <a:gd name="T1" fmla="*/ 458 h 716"/>
              <a:gd name="T2" fmla="*/ 400 w 716"/>
              <a:gd name="T3" fmla="*/ 688 h 716"/>
              <a:gd name="T4" fmla="*/ 390 w 716"/>
              <a:gd name="T5" fmla="*/ 444 h 716"/>
              <a:gd name="T6" fmla="*/ 384 w 716"/>
              <a:gd name="T7" fmla="*/ 432 h 716"/>
              <a:gd name="T8" fmla="*/ 412 w 716"/>
              <a:gd name="T9" fmla="*/ 424 h 716"/>
              <a:gd name="T10" fmla="*/ 440 w 716"/>
              <a:gd name="T11" fmla="*/ 366 h 716"/>
              <a:gd name="T12" fmla="*/ 456 w 716"/>
              <a:gd name="T13" fmla="*/ 340 h 716"/>
              <a:gd name="T14" fmla="*/ 472 w 716"/>
              <a:gd name="T15" fmla="*/ 298 h 716"/>
              <a:gd name="T16" fmla="*/ 476 w 716"/>
              <a:gd name="T17" fmla="*/ 284 h 716"/>
              <a:gd name="T18" fmla="*/ 486 w 716"/>
              <a:gd name="T19" fmla="*/ 280 h 716"/>
              <a:gd name="T20" fmla="*/ 496 w 716"/>
              <a:gd name="T21" fmla="*/ 260 h 716"/>
              <a:gd name="T22" fmla="*/ 500 w 716"/>
              <a:gd name="T23" fmla="*/ 206 h 716"/>
              <a:gd name="T24" fmla="*/ 494 w 716"/>
              <a:gd name="T25" fmla="*/ 196 h 716"/>
              <a:gd name="T26" fmla="*/ 492 w 716"/>
              <a:gd name="T27" fmla="*/ 186 h 716"/>
              <a:gd name="T28" fmla="*/ 494 w 716"/>
              <a:gd name="T29" fmla="*/ 142 h 716"/>
              <a:gd name="T30" fmla="*/ 486 w 716"/>
              <a:gd name="T31" fmla="*/ 110 h 716"/>
              <a:gd name="T32" fmla="*/ 486 w 716"/>
              <a:gd name="T33" fmla="*/ 94 h 716"/>
              <a:gd name="T34" fmla="*/ 476 w 716"/>
              <a:gd name="T35" fmla="*/ 62 h 716"/>
              <a:gd name="T36" fmla="*/ 434 w 716"/>
              <a:gd name="T37" fmla="*/ 22 h 716"/>
              <a:gd name="T38" fmla="*/ 414 w 716"/>
              <a:gd name="T39" fmla="*/ 10 h 716"/>
              <a:gd name="T40" fmla="*/ 356 w 716"/>
              <a:gd name="T41" fmla="*/ 0 h 716"/>
              <a:gd name="T42" fmla="*/ 296 w 716"/>
              <a:gd name="T43" fmla="*/ 12 h 716"/>
              <a:gd name="T44" fmla="*/ 280 w 716"/>
              <a:gd name="T45" fmla="*/ 18 h 716"/>
              <a:gd name="T46" fmla="*/ 256 w 716"/>
              <a:gd name="T47" fmla="*/ 20 h 716"/>
              <a:gd name="T48" fmla="*/ 244 w 716"/>
              <a:gd name="T49" fmla="*/ 38 h 716"/>
              <a:gd name="T50" fmla="*/ 246 w 716"/>
              <a:gd name="T51" fmla="*/ 64 h 716"/>
              <a:gd name="T52" fmla="*/ 238 w 716"/>
              <a:gd name="T53" fmla="*/ 74 h 716"/>
              <a:gd name="T54" fmla="*/ 226 w 716"/>
              <a:gd name="T55" fmla="*/ 118 h 716"/>
              <a:gd name="T56" fmla="*/ 222 w 716"/>
              <a:gd name="T57" fmla="*/ 154 h 716"/>
              <a:gd name="T58" fmla="*/ 226 w 716"/>
              <a:gd name="T59" fmla="*/ 192 h 716"/>
              <a:gd name="T60" fmla="*/ 216 w 716"/>
              <a:gd name="T61" fmla="*/ 206 h 716"/>
              <a:gd name="T62" fmla="*/ 218 w 716"/>
              <a:gd name="T63" fmla="*/ 248 h 716"/>
              <a:gd name="T64" fmla="*/ 228 w 716"/>
              <a:gd name="T65" fmla="*/ 280 h 716"/>
              <a:gd name="T66" fmla="*/ 236 w 716"/>
              <a:gd name="T67" fmla="*/ 284 h 716"/>
              <a:gd name="T68" fmla="*/ 242 w 716"/>
              <a:gd name="T69" fmla="*/ 282 h 716"/>
              <a:gd name="T70" fmla="*/ 254 w 716"/>
              <a:gd name="T71" fmla="*/ 328 h 716"/>
              <a:gd name="T72" fmla="*/ 276 w 716"/>
              <a:gd name="T73" fmla="*/ 366 h 716"/>
              <a:gd name="T74" fmla="*/ 298 w 716"/>
              <a:gd name="T75" fmla="*/ 420 h 716"/>
              <a:gd name="T76" fmla="*/ 334 w 716"/>
              <a:gd name="T77" fmla="*/ 432 h 716"/>
              <a:gd name="T78" fmla="*/ 326 w 716"/>
              <a:gd name="T79" fmla="*/ 444 h 716"/>
              <a:gd name="T80" fmla="*/ 270 w 716"/>
              <a:gd name="T81" fmla="*/ 412 h 716"/>
              <a:gd name="T82" fmla="*/ 192 w 716"/>
              <a:gd name="T83" fmla="*/ 458 h 716"/>
              <a:gd name="T84" fmla="*/ 112 w 716"/>
              <a:gd name="T85" fmla="*/ 500 h 716"/>
              <a:gd name="T86" fmla="*/ 58 w 716"/>
              <a:gd name="T87" fmla="*/ 546 h 716"/>
              <a:gd name="T88" fmla="*/ 24 w 716"/>
              <a:gd name="T89" fmla="*/ 604 h 716"/>
              <a:gd name="T90" fmla="*/ 2 w 716"/>
              <a:gd name="T91" fmla="*/ 688 h 716"/>
              <a:gd name="T92" fmla="*/ 716 w 716"/>
              <a:gd name="T93" fmla="*/ 716 h 716"/>
              <a:gd name="T94" fmla="*/ 698 w 716"/>
              <a:gd name="T95" fmla="*/ 622 h 716"/>
              <a:gd name="T96" fmla="*/ 672 w 716"/>
              <a:gd name="T97" fmla="*/ 566 h 716"/>
              <a:gd name="T98" fmla="*/ 624 w 716"/>
              <a:gd name="T99" fmla="*/ 514 h 716"/>
              <a:gd name="T100" fmla="*/ 582 w 716"/>
              <a:gd name="T101" fmla="*/ 488 h 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6" h="716">
                <a:moveTo>
                  <a:pt x="582" y="488"/>
                </a:moveTo>
                <a:lnTo>
                  <a:pt x="582" y="488"/>
                </a:lnTo>
                <a:lnTo>
                  <a:pt x="522" y="458"/>
                </a:lnTo>
                <a:lnTo>
                  <a:pt x="478" y="432"/>
                </a:lnTo>
                <a:lnTo>
                  <a:pt x="444" y="412"/>
                </a:lnTo>
                <a:lnTo>
                  <a:pt x="400" y="688"/>
                </a:lnTo>
                <a:lnTo>
                  <a:pt x="372" y="484"/>
                </a:lnTo>
                <a:lnTo>
                  <a:pt x="390" y="444"/>
                </a:lnTo>
                <a:lnTo>
                  <a:pt x="390" y="444"/>
                </a:lnTo>
                <a:lnTo>
                  <a:pt x="390" y="440"/>
                </a:lnTo>
                <a:lnTo>
                  <a:pt x="390" y="438"/>
                </a:lnTo>
                <a:lnTo>
                  <a:pt x="384" y="432"/>
                </a:lnTo>
                <a:lnTo>
                  <a:pt x="384" y="432"/>
                </a:lnTo>
                <a:lnTo>
                  <a:pt x="398" y="430"/>
                </a:lnTo>
                <a:lnTo>
                  <a:pt x="412" y="424"/>
                </a:lnTo>
                <a:lnTo>
                  <a:pt x="426" y="416"/>
                </a:lnTo>
                <a:lnTo>
                  <a:pt x="440" y="408"/>
                </a:lnTo>
                <a:lnTo>
                  <a:pt x="440" y="366"/>
                </a:lnTo>
                <a:lnTo>
                  <a:pt x="440" y="366"/>
                </a:lnTo>
                <a:lnTo>
                  <a:pt x="446" y="360"/>
                </a:lnTo>
                <a:lnTo>
                  <a:pt x="456" y="340"/>
                </a:lnTo>
                <a:lnTo>
                  <a:pt x="462" y="328"/>
                </a:lnTo>
                <a:lnTo>
                  <a:pt x="468" y="314"/>
                </a:lnTo>
                <a:lnTo>
                  <a:pt x="472" y="298"/>
                </a:lnTo>
                <a:lnTo>
                  <a:pt x="474" y="282"/>
                </a:lnTo>
                <a:lnTo>
                  <a:pt x="474" y="282"/>
                </a:lnTo>
                <a:lnTo>
                  <a:pt x="476" y="284"/>
                </a:lnTo>
                <a:lnTo>
                  <a:pt x="480" y="284"/>
                </a:lnTo>
                <a:lnTo>
                  <a:pt x="486" y="280"/>
                </a:lnTo>
                <a:lnTo>
                  <a:pt x="486" y="280"/>
                </a:lnTo>
                <a:lnTo>
                  <a:pt x="488" y="280"/>
                </a:lnTo>
                <a:lnTo>
                  <a:pt x="492" y="270"/>
                </a:lnTo>
                <a:lnTo>
                  <a:pt x="496" y="260"/>
                </a:lnTo>
                <a:lnTo>
                  <a:pt x="498" y="248"/>
                </a:lnTo>
                <a:lnTo>
                  <a:pt x="498" y="228"/>
                </a:lnTo>
                <a:lnTo>
                  <a:pt x="500" y="206"/>
                </a:lnTo>
                <a:lnTo>
                  <a:pt x="500" y="206"/>
                </a:lnTo>
                <a:lnTo>
                  <a:pt x="496" y="200"/>
                </a:lnTo>
                <a:lnTo>
                  <a:pt x="494" y="196"/>
                </a:lnTo>
                <a:lnTo>
                  <a:pt x="490" y="192"/>
                </a:lnTo>
                <a:lnTo>
                  <a:pt x="490" y="192"/>
                </a:lnTo>
                <a:lnTo>
                  <a:pt x="492" y="186"/>
                </a:lnTo>
                <a:lnTo>
                  <a:pt x="494" y="170"/>
                </a:lnTo>
                <a:lnTo>
                  <a:pt x="494" y="156"/>
                </a:lnTo>
                <a:lnTo>
                  <a:pt x="494" y="142"/>
                </a:lnTo>
                <a:lnTo>
                  <a:pt x="492" y="128"/>
                </a:lnTo>
                <a:lnTo>
                  <a:pt x="486" y="110"/>
                </a:lnTo>
                <a:lnTo>
                  <a:pt x="486" y="110"/>
                </a:lnTo>
                <a:lnTo>
                  <a:pt x="486" y="102"/>
                </a:lnTo>
                <a:lnTo>
                  <a:pt x="486" y="102"/>
                </a:lnTo>
                <a:lnTo>
                  <a:pt x="486" y="94"/>
                </a:lnTo>
                <a:lnTo>
                  <a:pt x="486" y="86"/>
                </a:lnTo>
                <a:lnTo>
                  <a:pt x="482" y="74"/>
                </a:lnTo>
                <a:lnTo>
                  <a:pt x="476" y="62"/>
                </a:lnTo>
                <a:lnTo>
                  <a:pt x="466" y="50"/>
                </a:lnTo>
                <a:lnTo>
                  <a:pt x="454" y="36"/>
                </a:lnTo>
                <a:lnTo>
                  <a:pt x="434" y="22"/>
                </a:lnTo>
                <a:lnTo>
                  <a:pt x="434" y="22"/>
                </a:lnTo>
                <a:lnTo>
                  <a:pt x="426" y="16"/>
                </a:lnTo>
                <a:lnTo>
                  <a:pt x="414" y="10"/>
                </a:lnTo>
                <a:lnTo>
                  <a:pt x="400" y="6"/>
                </a:lnTo>
                <a:lnTo>
                  <a:pt x="380" y="0"/>
                </a:lnTo>
                <a:lnTo>
                  <a:pt x="356" y="0"/>
                </a:lnTo>
                <a:lnTo>
                  <a:pt x="328" y="2"/>
                </a:lnTo>
                <a:lnTo>
                  <a:pt x="314" y="6"/>
                </a:lnTo>
                <a:lnTo>
                  <a:pt x="296" y="12"/>
                </a:lnTo>
                <a:lnTo>
                  <a:pt x="296" y="12"/>
                </a:lnTo>
                <a:lnTo>
                  <a:pt x="292" y="14"/>
                </a:lnTo>
                <a:lnTo>
                  <a:pt x="280" y="18"/>
                </a:lnTo>
                <a:lnTo>
                  <a:pt x="272" y="20"/>
                </a:lnTo>
                <a:lnTo>
                  <a:pt x="264" y="20"/>
                </a:lnTo>
                <a:lnTo>
                  <a:pt x="256" y="20"/>
                </a:lnTo>
                <a:lnTo>
                  <a:pt x="250" y="16"/>
                </a:lnTo>
                <a:lnTo>
                  <a:pt x="250" y="16"/>
                </a:lnTo>
                <a:lnTo>
                  <a:pt x="244" y="38"/>
                </a:lnTo>
                <a:lnTo>
                  <a:pt x="242" y="54"/>
                </a:lnTo>
                <a:lnTo>
                  <a:pt x="244" y="60"/>
                </a:lnTo>
                <a:lnTo>
                  <a:pt x="246" y="64"/>
                </a:lnTo>
                <a:lnTo>
                  <a:pt x="246" y="64"/>
                </a:lnTo>
                <a:lnTo>
                  <a:pt x="244" y="66"/>
                </a:lnTo>
                <a:lnTo>
                  <a:pt x="238" y="74"/>
                </a:lnTo>
                <a:lnTo>
                  <a:pt x="232" y="90"/>
                </a:lnTo>
                <a:lnTo>
                  <a:pt x="226" y="118"/>
                </a:lnTo>
                <a:lnTo>
                  <a:pt x="226" y="118"/>
                </a:lnTo>
                <a:lnTo>
                  <a:pt x="226" y="128"/>
                </a:lnTo>
                <a:lnTo>
                  <a:pt x="226" y="128"/>
                </a:lnTo>
                <a:lnTo>
                  <a:pt x="222" y="154"/>
                </a:lnTo>
                <a:lnTo>
                  <a:pt x="224" y="174"/>
                </a:lnTo>
                <a:lnTo>
                  <a:pt x="226" y="192"/>
                </a:lnTo>
                <a:lnTo>
                  <a:pt x="226" y="192"/>
                </a:lnTo>
                <a:lnTo>
                  <a:pt x="222" y="196"/>
                </a:lnTo>
                <a:lnTo>
                  <a:pt x="220" y="200"/>
                </a:lnTo>
                <a:lnTo>
                  <a:pt x="216" y="206"/>
                </a:lnTo>
                <a:lnTo>
                  <a:pt x="216" y="206"/>
                </a:lnTo>
                <a:lnTo>
                  <a:pt x="218" y="228"/>
                </a:lnTo>
                <a:lnTo>
                  <a:pt x="218" y="248"/>
                </a:lnTo>
                <a:lnTo>
                  <a:pt x="220" y="260"/>
                </a:lnTo>
                <a:lnTo>
                  <a:pt x="224" y="270"/>
                </a:lnTo>
                <a:lnTo>
                  <a:pt x="228" y="280"/>
                </a:lnTo>
                <a:lnTo>
                  <a:pt x="230" y="280"/>
                </a:lnTo>
                <a:lnTo>
                  <a:pt x="230" y="280"/>
                </a:lnTo>
                <a:lnTo>
                  <a:pt x="236" y="284"/>
                </a:lnTo>
                <a:lnTo>
                  <a:pt x="240" y="284"/>
                </a:lnTo>
                <a:lnTo>
                  <a:pt x="242" y="282"/>
                </a:lnTo>
                <a:lnTo>
                  <a:pt x="242" y="282"/>
                </a:lnTo>
                <a:lnTo>
                  <a:pt x="244" y="298"/>
                </a:lnTo>
                <a:lnTo>
                  <a:pt x="248" y="314"/>
                </a:lnTo>
                <a:lnTo>
                  <a:pt x="254" y="328"/>
                </a:lnTo>
                <a:lnTo>
                  <a:pt x="260" y="340"/>
                </a:lnTo>
                <a:lnTo>
                  <a:pt x="270" y="360"/>
                </a:lnTo>
                <a:lnTo>
                  <a:pt x="276" y="366"/>
                </a:lnTo>
                <a:lnTo>
                  <a:pt x="276" y="408"/>
                </a:lnTo>
                <a:lnTo>
                  <a:pt x="276" y="408"/>
                </a:lnTo>
                <a:lnTo>
                  <a:pt x="298" y="420"/>
                </a:lnTo>
                <a:lnTo>
                  <a:pt x="314" y="426"/>
                </a:lnTo>
                <a:lnTo>
                  <a:pt x="334" y="432"/>
                </a:lnTo>
                <a:lnTo>
                  <a:pt x="334" y="432"/>
                </a:lnTo>
                <a:lnTo>
                  <a:pt x="328" y="436"/>
                </a:lnTo>
                <a:lnTo>
                  <a:pt x="326" y="440"/>
                </a:lnTo>
                <a:lnTo>
                  <a:pt x="326" y="444"/>
                </a:lnTo>
                <a:lnTo>
                  <a:pt x="344" y="484"/>
                </a:lnTo>
                <a:lnTo>
                  <a:pt x="314" y="692"/>
                </a:lnTo>
                <a:lnTo>
                  <a:pt x="270" y="412"/>
                </a:lnTo>
                <a:lnTo>
                  <a:pt x="270" y="412"/>
                </a:lnTo>
                <a:lnTo>
                  <a:pt x="236" y="434"/>
                </a:lnTo>
                <a:lnTo>
                  <a:pt x="192" y="458"/>
                </a:lnTo>
                <a:lnTo>
                  <a:pt x="134" y="488"/>
                </a:lnTo>
                <a:lnTo>
                  <a:pt x="134" y="488"/>
                </a:lnTo>
                <a:lnTo>
                  <a:pt x="112" y="500"/>
                </a:lnTo>
                <a:lnTo>
                  <a:pt x="92" y="514"/>
                </a:lnTo>
                <a:lnTo>
                  <a:pt x="74" y="530"/>
                </a:lnTo>
                <a:lnTo>
                  <a:pt x="58" y="546"/>
                </a:lnTo>
                <a:lnTo>
                  <a:pt x="44" y="566"/>
                </a:lnTo>
                <a:lnTo>
                  <a:pt x="34" y="584"/>
                </a:lnTo>
                <a:lnTo>
                  <a:pt x="24" y="604"/>
                </a:lnTo>
                <a:lnTo>
                  <a:pt x="18" y="622"/>
                </a:lnTo>
                <a:lnTo>
                  <a:pt x="8" y="658"/>
                </a:lnTo>
                <a:lnTo>
                  <a:pt x="2" y="688"/>
                </a:lnTo>
                <a:lnTo>
                  <a:pt x="0" y="716"/>
                </a:lnTo>
                <a:lnTo>
                  <a:pt x="716" y="716"/>
                </a:lnTo>
                <a:lnTo>
                  <a:pt x="716" y="716"/>
                </a:lnTo>
                <a:lnTo>
                  <a:pt x="714" y="688"/>
                </a:lnTo>
                <a:lnTo>
                  <a:pt x="708" y="658"/>
                </a:lnTo>
                <a:lnTo>
                  <a:pt x="698" y="622"/>
                </a:lnTo>
                <a:lnTo>
                  <a:pt x="692" y="604"/>
                </a:lnTo>
                <a:lnTo>
                  <a:pt x="682" y="584"/>
                </a:lnTo>
                <a:lnTo>
                  <a:pt x="672" y="566"/>
                </a:lnTo>
                <a:lnTo>
                  <a:pt x="658" y="546"/>
                </a:lnTo>
                <a:lnTo>
                  <a:pt x="642" y="530"/>
                </a:lnTo>
                <a:lnTo>
                  <a:pt x="624" y="514"/>
                </a:lnTo>
                <a:lnTo>
                  <a:pt x="604" y="500"/>
                </a:lnTo>
                <a:lnTo>
                  <a:pt x="582" y="488"/>
                </a:lnTo>
                <a:lnTo>
                  <a:pt x="582" y="488"/>
                </a:lnTo>
                <a:close/>
              </a:path>
            </a:pathLst>
          </a:custGeom>
          <a:gradFill flip="none" rotWithShape="1">
            <a:gsLst>
              <a:gs pos="100000">
                <a:srgbClr val="9AB929"/>
              </a:gs>
              <a:gs pos="0">
                <a:srgbClr val="B2D234"/>
              </a:gs>
            </a:gsLst>
            <a:lin ang="5400000" scaled="1"/>
            <a:tileRect/>
          </a:gra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lt1"/>
              </a:solidFill>
            </a:endParaRPr>
          </a:p>
        </p:txBody>
      </p:sp>
      <p:grpSp>
        <p:nvGrpSpPr>
          <p:cNvPr id="25" name="그룹 41"/>
          <p:cNvGrpSpPr/>
          <p:nvPr/>
        </p:nvGrpSpPr>
        <p:grpSpPr>
          <a:xfrm>
            <a:off x="4948225" y="3615043"/>
            <a:ext cx="377851" cy="356751"/>
            <a:chOff x="5361132" y="3865676"/>
            <a:chExt cx="415636" cy="415636"/>
          </a:xfrm>
        </p:grpSpPr>
        <p:sp>
          <p:nvSpPr>
            <p:cNvPr id="43" name="타원 42"/>
            <p:cNvSpPr/>
            <p:nvPr/>
          </p:nvSpPr>
          <p:spPr>
            <a:xfrm>
              <a:off x="5361132" y="3865676"/>
              <a:ext cx="415636" cy="415636"/>
            </a:xfrm>
            <a:prstGeom prst="ellipse">
              <a:avLst/>
            </a:prstGeom>
            <a:gradFill flip="none" rotWithShape="1">
              <a:gsLst>
                <a:gs pos="100000">
                  <a:srgbClr val="9AB929"/>
                </a:gs>
                <a:gs pos="0">
                  <a:srgbClr val="B2D234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44" name="십자형 43"/>
            <p:cNvSpPr/>
            <p:nvPr/>
          </p:nvSpPr>
          <p:spPr>
            <a:xfrm>
              <a:off x="5442999" y="3947543"/>
              <a:ext cx="251901" cy="251901"/>
            </a:xfrm>
            <a:prstGeom prst="plus">
              <a:avLst>
                <a:gd name="adj" fmla="val 3437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49" name="직선 연결선 48"/>
          <p:cNvCxnSpPr/>
          <p:nvPr/>
        </p:nvCxnSpPr>
        <p:spPr>
          <a:xfrm>
            <a:off x="5979774" y="1542152"/>
            <a:ext cx="1414800" cy="0"/>
          </a:xfrm>
          <a:prstGeom prst="line">
            <a:avLst/>
          </a:prstGeom>
          <a:ln w="28575" cap="rnd">
            <a:solidFill>
              <a:srgbClr val="78902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472303" y="3598370"/>
            <a:ext cx="1872000" cy="4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78902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직무 참여</a:t>
            </a:r>
            <a:r>
              <a:rPr lang="en-US" altLang="ko-KR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78902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/>
            </a:r>
            <a:br>
              <a:rPr lang="en-US" altLang="ko-KR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78902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400" spc="-70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78902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일시정지</a:t>
            </a:r>
            <a:endParaRPr lang="en-US" altLang="ko-KR" sz="1400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78902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472303" y="4111574"/>
            <a:ext cx="1872000" cy="4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78902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직무</a:t>
            </a:r>
            <a:r>
              <a:rPr lang="en-US" altLang="ko-KR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78902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/>
            </a:r>
            <a:br>
              <a:rPr lang="en-US" altLang="ko-KR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78902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78902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대리자의</a:t>
            </a:r>
            <a:r>
              <a:rPr lang="en-US" altLang="ko-KR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78902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78902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지정</a:t>
            </a:r>
            <a:endParaRPr lang="en-US" altLang="ko-KR" sz="1400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78902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472303" y="5482027"/>
            <a:ext cx="1872000" cy="28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4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78902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전보</a:t>
            </a:r>
            <a:endParaRPr lang="en-US" altLang="ko-KR" sz="1400" spc="-7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78902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48590" y="5586033"/>
            <a:ext cx="2361310" cy="432866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pPr marL="152400" indent="-152400"/>
            <a:r>
              <a:rPr lang="en-US" altLang="ko-KR" sz="11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※ </a:t>
            </a:r>
            <a:r>
              <a:rPr lang="ko-KR" altLang="en-US" sz="11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신고</a:t>
            </a:r>
            <a:r>
              <a:rPr lang="en-US" altLang="ko-KR" sz="11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·</a:t>
            </a:r>
            <a:r>
              <a:rPr lang="ko-KR" altLang="en-US" sz="11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인도는 감독기관</a:t>
            </a:r>
            <a:r>
              <a:rPr lang="en-US" altLang="ko-KR" sz="11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·</a:t>
            </a:r>
            <a:r>
              <a:rPr lang="ko-KR" altLang="en-US" sz="11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감사원</a:t>
            </a:r>
            <a:r>
              <a:rPr lang="en-US" altLang="ko-KR" sz="11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·</a:t>
            </a:r>
            <a:r>
              <a:rPr lang="ko-KR" altLang="en-US" sz="11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수사기관</a:t>
            </a:r>
            <a:r>
              <a:rPr lang="en-US" altLang="ko-KR" sz="11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/>
            </a:r>
            <a:br>
              <a:rPr lang="en-US" altLang="ko-KR" sz="11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</a:br>
            <a:r>
              <a:rPr lang="ko-KR" altLang="en-US" sz="11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또는 국민권익위원회에도 가능</a:t>
            </a:r>
            <a:endParaRPr lang="en-US" altLang="ko-KR" sz="1100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230642" y="4896959"/>
            <a:ext cx="1844766" cy="684000"/>
          </a:xfrm>
          <a:prstGeom prst="roundRect">
            <a:avLst/>
          </a:prstGeom>
          <a:solidFill>
            <a:schemeClr val="bg1"/>
          </a:solidFill>
          <a:ln>
            <a:solidFill>
              <a:srgbClr val="9AB929"/>
            </a:solidFill>
          </a:ln>
        </p:spPr>
        <p:txBody>
          <a:bodyPr wrap="none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12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과태료 부과대상인 경우</a:t>
            </a:r>
            <a:endParaRPr lang="en-US" altLang="ko-KR" sz="1200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pPr algn="ctr">
              <a:lnSpc>
                <a:spcPct val="110000"/>
              </a:lnSpc>
            </a:pPr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78902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관할법원에 위반사실 </a:t>
            </a:r>
            <a:r>
              <a:rPr lang="ko-KR" altLang="en-US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78902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통보</a:t>
            </a:r>
            <a:endParaRPr lang="en-US" altLang="ko-KR" sz="1400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78902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pSp>
        <p:nvGrpSpPr>
          <p:cNvPr id="27" name="그룹 82"/>
          <p:cNvGrpSpPr/>
          <p:nvPr/>
        </p:nvGrpSpPr>
        <p:grpSpPr>
          <a:xfrm>
            <a:off x="4948225" y="4572566"/>
            <a:ext cx="377851" cy="356751"/>
            <a:chOff x="5361132" y="3954452"/>
            <a:chExt cx="415636" cy="415636"/>
          </a:xfrm>
        </p:grpSpPr>
        <p:sp>
          <p:nvSpPr>
            <p:cNvPr id="84" name="타원 83"/>
            <p:cNvSpPr/>
            <p:nvPr/>
          </p:nvSpPr>
          <p:spPr>
            <a:xfrm>
              <a:off x="5361132" y="3954452"/>
              <a:ext cx="415636" cy="415636"/>
            </a:xfrm>
            <a:prstGeom prst="ellipse">
              <a:avLst/>
            </a:prstGeom>
            <a:gradFill flip="none" rotWithShape="1">
              <a:gsLst>
                <a:gs pos="100000">
                  <a:srgbClr val="9AB929"/>
                </a:gs>
                <a:gs pos="0">
                  <a:srgbClr val="B2D234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85" name="십자형 84"/>
            <p:cNvSpPr/>
            <p:nvPr/>
          </p:nvSpPr>
          <p:spPr>
            <a:xfrm>
              <a:off x="5442999" y="4036320"/>
              <a:ext cx="251901" cy="251901"/>
            </a:xfrm>
            <a:prstGeom prst="plus">
              <a:avLst>
                <a:gd name="adj" fmla="val 3437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6" name="모서리가 둥근 직사각형 85"/>
          <p:cNvSpPr/>
          <p:nvPr/>
        </p:nvSpPr>
        <p:spPr>
          <a:xfrm>
            <a:off x="476250" y="6067425"/>
            <a:ext cx="8153400" cy="4095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CB8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pc="-15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공직자등이</a:t>
            </a:r>
            <a:r>
              <a:rPr lang="ko-KR" altLang="en-US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lang="ko-KR" altLang="en-US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1E40E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지체 없이 신고</a:t>
            </a:r>
            <a:r>
              <a:rPr lang="ko-KR" altLang="en-US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하거나 </a:t>
            </a:r>
            <a:r>
              <a:rPr lang="ko-KR" altLang="en-US" spc="-15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금품등을</a:t>
            </a:r>
            <a:r>
              <a:rPr lang="ko-KR" altLang="en-US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lang="ko-KR" altLang="en-US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1E40E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반환</a:t>
            </a:r>
            <a:r>
              <a:rPr lang="en-US" altLang="ko-KR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1E40E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·</a:t>
            </a:r>
            <a:r>
              <a:rPr lang="ko-KR" altLang="en-US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1E40EA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인도</a:t>
            </a:r>
            <a:r>
              <a:rPr lang="ko-KR" altLang="en-US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한 경우 형사처벌 </a:t>
            </a:r>
            <a:r>
              <a:rPr lang="ko-KR" altLang="en-US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KoPub돋움체 Medium" panose="02020603020101020101" pitchFamily="18" charset="-127"/>
                <a:cs typeface="Arial"/>
              </a:rPr>
              <a:t>∙</a:t>
            </a:r>
            <a:r>
              <a:rPr lang="ko-KR" altLang="en-US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과태료 부과 대상에서 제외</a:t>
            </a:r>
            <a:endParaRPr lang="ko-KR" altLang="en-US" spc="-15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itchFamily="18" charset="-127"/>
              <a:ea typeface="KoPub돋움체 Bold" pitchFamily="18" charset="-127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413613" y="2965963"/>
            <a:ext cx="1980000" cy="514800"/>
          </a:xfrm>
          <a:prstGeom prst="roundRect">
            <a:avLst>
              <a:gd name="adj" fmla="val 20838"/>
            </a:avLst>
          </a:prstGeom>
          <a:gradFill>
            <a:gsLst>
              <a:gs pos="0">
                <a:srgbClr val="A6C62F"/>
              </a:gs>
              <a:gs pos="100000">
                <a:srgbClr val="92AF27"/>
              </a:gs>
            </a:gsLst>
            <a:lin ang="5400000" scaled="1"/>
          </a:gradFill>
          <a:ln>
            <a:noFill/>
          </a:ln>
        </p:spPr>
        <p:txBody>
          <a:bodyPr wrap="none" rtlCol="0" anchor="ctr">
            <a:noAutofit/>
          </a:bodyPr>
          <a:lstStyle>
            <a:defPPr>
              <a:defRPr lang="ko-KR"/>
            </a:defPPr>
            <a:lvl1pPr algn="ctr">
              <a:defRPr sz="1200" spc="-7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endParaRPr lang="en-US" altLang="ko-KR"/>
          </a:p>
        </p:txBody>
      </p:sp>
      <p:grpSp>
        <p:nvGrpSpPr>
          <p:cNvPr id="28" name="그룹 86"/>
          <p:cNvGrpSpPr/>
          <p:nvPr/>
        </p:nvGrpSpPr>
        <p:grpSpPr>
          <a:xfrm>
            <a:off x="6409829" y="2952332"/>
            <a:ext cx="1984332" cy="540254"/>
            <a:chOff x="6324104" y="1418807"/>
            <a:chExt cx="1984332" cy="540254"/>
          </a:xfrm>
        </p:grpSpPr>
        <p:sp>
          <p:nvSpPr>
            <p:cNvPr id="38" name="TextBox 37"/>
            <p:cNvSpPr txBox="1"/>
            <p:nvPr/>
          </p:nvSpPr>
          <p:spPr>
            <a:xfrm>
              <a:off x="6904300" y="1418807"/>
              <a:ext cx="823941" cy="294318"/>
            </a:xfrm>
            <a:prstGeom prst="rect">
              <a:avLst/>
            </a:prstGeom>
            <a:noFill/>
          </p:spPr>
          <p:txBody>
            <a:bodyPr wrap="none" rtlCol="0" anchor="t">
              <a:noAutofit/>
            </a:bodyPr>
            <a:lstStyle/>
            <a:p>
              <a:pPr algn="ctr"/>
              <a:r>
                <a:rPr lang="ko-KR" altLang="en-US" sz="1600" spc="-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조치사항</a:t>
              </a:r>
              <a:endParaRPr lang="ko-KR" altLang="en-US" sz="1600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324104" y="1678800"/>
              <a:ext cx="1984332" cy="28026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noAutofit/>
            </a:bodyPr>
            <a:lstStyle/>
            <a:p>
              <a:pPr algn="ctr"/>
              <a:r>
                <a:rPr lang="ko-KR" altLang="en-US" sz="12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수수 금지 </a:t>
              </a:r>
              <a:r>
                <a:rPr lang="ko-KR" altLang="en-US" sz="1200" spc="-70" dirty="0" err="1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금품등을</a:t>
              </a:r>
              <a:r>
                <a:rPr lang="ko-KR" altLang="en-US" sz="12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받은</a:t>
              </a:r>
              <a:r>
                <a:rPr lang="en-US" altLang="ko-KR" sz="1200" spc="-7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</a:t>
              </a:r>
              <a:r>
                <a:rPr lang="ko-KR" altLang="en-US" sz="1200" spc="-70" dirty="0" err="1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공직자등</a:t>
              </a:r>
              <a:endParaRPr lang="en-US" altLang="ko-KR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cxnSp>
        <p:nvCxnSpPr>
          <p:cNvPr id="88" name="직선 연결선 87"/>
          <p:cNvCxnSpPr/>
          <p:nvPr/>
        </p:nvCxnSpPr>
        <p:spPr>
          <a:xfrm rot="16200000">
            <a:off x="6701238" y="2245957"/>
            <a:ext cx="1404000" cy="0"/>
          </a:xfrm>
          <a:prstGeom prst="line">
            <a:avLst/>
          </a:prstGeom>
          <a:ln w="28575" cap="rnd">
            <a:solidFill>
              <a:srgbClr val="789020"/>
            </a:solidFill>
            <a:prstDash val="sysDot"/>
            <a:round/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472303" y="4625924"/>
            <a:ext cx="1872000" cy="468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78902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직무</a:t>
            </a:r>
            <a:r>
              <a:rPr lang="en-US" altLang="ko-KR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78902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/>
            </a:r>
            <a:br>
              <a:rPr lang="en-US" altLang="ko-KR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78902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78902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공동수행자의</a:t>
            </a:r>
            <a:r>
              <a:rPr lang="en-US" altLang="ko-KR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78902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1400" spc="-7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78902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지정</a:t>
            </a:r>
            <a:endParaRPr lang="en-US" altLang="ko-KR" sz="1400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78902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472303" y="5139127"/>
            <a:ext cx="1872000" cy="288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4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78902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사무분장의 변경</a:t>
            </a:r>
            <a:endParaRPr lang="en-US" altLang="ko-KR" sz="1400" spc="-7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78902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0094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50"/>
          <p:cNvGrpSpPr/>
          <p:nvPr/>
        </p:nvGrpSpPr>
        <p:grpSpPr>
          <a:xfrm>
            <a:off x="0" y="-1"/>
            <a:ext cx="9144000" cy="1125539"/>
            <a:chOff x="0" y="-1"/>
            <a:chExt cx="9144000" cy="1125539"/>
          </a:xfrm>
        </p:grpSpPr>
        <p:sp>
          <p:nvSpPr>
            <p:cNvPr id="2" name="직사각형 1"/>
            <p:cNvSpPr/>
            <p:nvPr/>
          </p:nvSpPr>
          <p:spPr>
            <a:xfrm>
              <a:off x="0" y="-1"/>
              <a:ext cx="9144000" cy="1125539"/>
            </a:xfrm>
            <a:prstGeom prst="rect">
              <a:avLst/>
            </a:prstGeom>
            <a:gradFill flip="none" rotWithShape="1">
              <a:gsLst>
                <a:gs pos="45000">
                  <a:srgbClr val="FCB811"/>
                </a:gs>
                <a:gs pos="0">
                  <a:srgbClr val="FCB811"/>
                </a:gs>
                <a:gs pos="100000">
                  <a:srgbClr val="D39803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" name="그룹 2"/>
            <p:cNvGrpSpPr/>
            <p:nvPr/>
          </p:nvGrpSpPr>
          <p:grpSpPr>
            <a:xfrm>
              <a:off x="0" y="0"/>
              <a:ext cx="9144000" cy="202223"/>
              <a:chOff x="0" y="0"/>
              <a:chExt cx="9144000" cy="279400"/>
            </a:xfrm>
          </p:grpSpPr>
          <p:sp>
            <p:nvSpPr>
              <p:cNvPr id="4" name="자유형 3"/>
              <p:cNvSpPr/>
              <p:nvPr/>
            </p:nvSpPr>
            <p:spPr>
              <a:xfrm rot="10800000">
                <a:off x="0" y="0"/>
                <a:ext cx="9144000" cy="279400"/>
              </a:xfrm>
              <a:custGeom>
                <a:avLst/>
                <a:gdLst>
                  <a:gd name="connsiteX0" fmla="*/ 9144000 w 9144000"/>
                  <a:gd name="connsiteY0" fmla="*/ 0 h 1259931"/>
                  <a:gd name="connsiteX1" fmla="*/ 9144000 w 9144000"/>
                  <a:gd name="connsiteY1" fmla="*/ 1259931 h 1259931"/>
                  <a:gd name="connsiteX2" fmla="*/ 0 w 9144000"/>
                  <a:gd name="connsiteY2" fmla="*/ 1259931 h 1259931"/>
                  <a:gd name="connsiteX3" fmla="*/ 0 w 9144000"/>
                  <a:gd name="connsiteY3" fmla="*/ 564606 h 1259931"/>
                  <a:gd name="connsiteX4" fmla="*/ 8933033 w 9144000"/>
                  <a:gd name="connsiteY4" fmla="*/ 62664 h 1259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0" h="1259931">
                    <a:moveTo>
                      <a:pt x="9144000" y="0"/>
                    </a:moveTo>
                    <a:lnTo>
                      <a:pt x="9144000" y="1259931"/>
                    </a:lnTo>
                    <a:lnTo>
                      <a:pt x="0" y="1259931"/>
                    </a:lnTo>
                    <a:lnTo>
                      <a:pt x="0" y="564606"/>
                    </a:lnTo>
                    <a:cubicBezTo>
                      <a:pt x="4197231" y="564606"/>
                      <a:pt x="7748766" y="353464"/>
                      <a:pt x="8933033" y="62664"/>
                    </a:cubicBezTo>
                    <a:close/>
                  </a:path>
                </a:pathLst>
              </a:custGeom>
              <a:solidFill>
                <a:srgbClr val="FCB8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자유형 4"/>
              <p:cNvSpPr/>
              <p:nvPr/>
            </p:nvSpPr>
            <p:spPr>
              <a:xfrm rot="10800000" flipH="1">
                <a:off x="0" y="0"/>
                <a:ext cx="9144000" cy="190500"/>
              </a:xfrm>
              <a:custGeom>
                <a:avLst/>
                <a:gdLst>
                  <a:gd name="connsiteX0" fmla="*/ 9144000 w 9144000"/>
                  <a:gd name="connsiteY0" fmla="*/ 0 h 1259931"/>
                  <a:gd name="connsiteX1" fmla="*/ 9144000 w 9144000"/>
                  <a:gd name="connsiteY1" fmla="*/ 1259931 h 1259931"/>
                  <a:gd name="connsiteX2" fmla="*/ 0 w 9144000"/>
                  <a:gd name="connsiteY2" fmla="*/ 1259931 h 1259931"/>
                  <a:gd name="connsiteX3" fmla="*/ 0 w 9144000"/>
                  <a:gd name="connsiteY3" fmla="*/ 564606 h 1259931"/>
                  <a:gd name="connsiteX4" fmla="*/ 8933033 w 9144000"/>
                  <a:gd name="connsiteY4" fmla="*/ 62664 h 1259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0" h="1259931">
                    <a:moveTo>
                      <a:pt x="9144000" y="0"/>
                    </a:moveTo>
                    <a:lnTo>
                      <a:pt x="9144000" y="1259931"/>
                    </a:lnTo>
                    <a:lnTo>
                      <a:pt x="0" y="1259931"/>
                    </a:lnTo>
                    <a:lnTo>
                      <a:pt x="0" y="564606"/>
                    </a:lnTo>
                    <a:cubicBezTo>
                      <a:pt x="4197231" y="564606"/>
                      <a:pt x="7748766" y="353464"/>
                      <a:pt x="8933033" y="62664"/>
                    </a:cubicBezTo>
                    <a:close/>
                  </a:path>
                </a:pathLst>
              </a:custGeom>
              <a:solidFill>
                <a:srgbClr val="7890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68339" y="400051"/>
              <a:ext cx="2246312" cy="654049"/>
            </a:xfrm>
            <a:prstGeom prst="rect">
              <a:avLst/>
            </a:prstGeom>
            <a:noFill/>
          </p:spPr>
          <p:txBody>
            <a:bodyPr wrap="none" rtlCol="0" anchor="b">
              <a:noAutofit/>
            </a:bodyPr>
            <a:lstStyle/>
            <a:p>
              <a:r>
                <a:rPr lang="ko-KR" altLang="en-US" sz="2800" spc="-250" dirty="0" err="1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5C4600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금품등</a:t>
              </a:r>
              <a:r>
                <a:rPr lang="ko-KR" altLang="en-US" sz="2800" spc="-2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5C4600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수수 금지</a:t>
              </a:r>
              <a:endParaRPr lang="ko-KR" altLang="en-US" sz="2800" spc="-2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5C46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grpSp>
          <p:nvGrpSpPr>
            <p:cNvPr id="11" name="그룹 9"/>
            <p:cNvGrpSpPr/>
            <p:nvPr/>
          </p:nvGrpSpPr>
          <p:grpSpPr>
            <a:xfrm>
              <a:off x="7543800" y="209733"/>
              <a:ext cx="1076339" cy="558617"/>
              <a:chOff x="7543800" y="209733"/>
              <a:chExt cx="1076339" cy="558617"/>
            </a:xfrm>
          </p:grpSpPr>
          <p:grpSp>
            <p:nvGrpSpPr>
              <p:cNvPr id="12" name="그룹 10"/>
              <p:cNvGrpSpPr/>
              <p:nvPr/>
            </p:nvGrpSpPr>
            <p:grpSpPr>
              <a:xfrm>
                <a:off x="7790361" y="652511"/>
                <a:ext cx="742451" cy="115839"/>
                <a:chOff x="7874602" y="245414"/>
                <a:chExt cx="627655" cy="97928"/>
              </a:xfrm>
            </p:grpSpPr>
            <p:sp>
              <p:nvSpPr>
                <p:cNvPr id="19" name="Freeform 5"/>
                <p:cNvSpPr>
                  <a:spLocks/>
                </p:cNvSpPr>
                <p:nvPr/>
              </p:nvSpPr>
              <p:spPr bwMode="auto">
                <a:xfrm>
                  <a:off x="7874602" y="245414"/>
                  <a:ext cx="91080" cy="97928"/>
                </a:xfrm>
                <a:custGeom>
                  <a:avLst/>
                  <a:gdLst>
                    <a:gd name="T0" fmla="*/ 97 w 280"/>
                    <a:gd name="T1" fmla="*/ 277 h 302"/>
                    <a:gd name="T2" fmla="*/ 6 w 280"/>
                    <a:gd name="T3" fmla="*/ 183 h 302"/>
                    <a:gd name="T4" fmla="*/ 19 w 280"/>
                    <a:gd name="T5" fmla="*/ 104 h 302"/>
                    <a:gd name="T6" fmla="*/ 91 w 280"/>
                    <a:gd name="T7" fmla="*/ 36 h 302"/>
                    <a:gd name="T8" fmla="*/ 262 w 280"/>
                    <a:gd name="T9" fmla="*/ 109 h 302"/>
                    <a:gd name="T10" fmla="*/ 261 w 280"/>
                    <a:gd name="T11" fmla="*/ 189 h 302"/>
                    <a:gd name="T12" fmla="*/ 259 w 280"/>
                    <a:gd name="T13" fmla="*/ 196 h 302"/>
                    <a:gd name="T14" fmla="*/ 264 w 280"/>
                    <a:gd name="T15" fmla="*/ 196 h 302"/>
                    <a:gd name="T16" fmla="*/ 174 w 280"/>
                    <a:gd name="T17" fmla="*/ 276 h 302"/>
                    <a:gd name="T18" fmla="*/ 153 w 280"/>
                    <a:gd name="T19" fmla="*/ 282 h 302"/>
                    <a:gd name="T20" fmla="*/ 119 w 280"/>
                    <a:gd name="T21" fmla="*/ 275 h 302"/>
                    <a:gd name="T22" fmla="*/ 97 w 280"/>
                    <a:gd name="T23" fmla="*/ 277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0" h="302">
                      <a:moveTo>
                        <a:pt x="97" y="277"/>
                      </a:moveTo>
                      <a:cubicBezTo>
                        <a:pt x="82" y="300"/>
                        <a:pt x="6" y="183"/>
                        <a:pt x="6" y="183"/>
                      </a:cubicBezTo>
                      <a:cubicBezTo>
                        <a:pt x="0" y="165"/>
                        <a:pt x="18" y="103"/>
                        <a:pt x="19" y="104"/>
                      </a:cubicBezTo>
                      <a:cubicBezTo>
                        <a:pt x="13" y="89"/>
                        <a:pt x="74" y="31"/>
                        <a:pt x="91" y="36"/>
                      </a:cubicBezTo>
                      <a:cubicBezTo>
                        <a:pt x="90" y="0"/>
                        <a:pt x="271" y="41"/>
                        <a:pt x="262" y="109"/>
                      </a:cubicBezTo>
                      <a:cubicBezTo>
                        <a:pt x="270" y="112"/>
                        <a:pt x="280" y="194"/>
                        <a:pt x="261" y="189"/>
                      </a:cubicBezTo>
                      <a:cubicBezTo>
                        <a:pt x="258" y="191"/>
                        <a:pt x="257" y="194"/>
                        <a:pt x="259" y="196"/>
                      </a:cubicBezTo>
                      <a:cubicBezTo>
                        <a:pt x="260" y="194"/>
                        <a:pt x="262" y="194"/>
                        <a:pt x="264" y="196"/>
                      </a:cubicBezTo>
                      <a:cubicBezTo>
                        <a:pt x="249" y="215"/>
                        <a:pt x="189" y="302"/>
                        <a:pt x="174" y="276"/>
                      </a:cubicBezTo>
                      <a:cubicBezTo>
                        <a:pt x="170" y="284"/>
                        <a:pt x="155" y="276"/>
                        <a:pt x="153" y="282"/>
                      </a:cubicBezTo>
                      <a:cubicBezTo>
                        <a:pt x="154" y="282"/>
                        <a:pt x="117" y="279"/>
                        <a:pt x="119" y="275"/>
                      </a:cubicBezTo>
                      <a:cubicBezTo>
                        <a:pt x="120" y="275"/>
                        <a:pt x="102" y="278"/>
                        <a:pt x="97" y="277"/>
                      </a:cubicBezTo>
                    </a:path>
                  </a:pathLst>
                </a:custGeom>
                <a:solidFill>
                  <a:schemeClr val="bg1">
                    <a:alpha val="2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800"/>
                </a:p>
              </p:txBody>
            </p:sp>
            <p:sp>
              <p:nvSpPr>
                <p:cNvPr id="20" name="Freeform 5"/>
                <p:cNvSpPr>
                  <a:spLocks/>
                </p:cNvSpPr>
                <p:nvPr/>
              </p:nvSpPr>
              <p:spPr bwMode="auto">
                <a:xfrm>
                  <a:off x="8008746" y="245414"/>
                  <a:ext cx="91080" cy="97928"/>
                </a:xfrm>
                <a:custGeom>
                  <a:avLst/>
                  <a:gdLst>
                    <a:gd name="T0" fmla="*/ 97 w 280"/>
                    <a:gd name="T1" fmla="*/ 277 h 302"/>
                    <a:gd name="T2" fmla="*/ 6 w 280"/>
                    <a:gd name="T3" fmla="*/ 183 h 302"/>
                    <a:gd name="T4" fmla="*/ 19 w 280"/>
                    <a:gd name="T5" fmla="*/ 104 h 302"/>
                    <a:gd name="T6" fmla="*/ 91 w 280"/>
                    <a:gd name="T7" fmla="*/ 36 h 302"/>
                    <a:gd name="T8" fmla="*/ 262 w 280"/>
                    <a:gd name="T9" fmla="*/ 109 h 302"/>
                    <a:gd name="T10" fmla="*/ 261 w 280"/>
                    <a:gd name="T11" fmla="*/ 189 h 302"/>
                    <a:gd name="T12" fmla="*/ 259 w 280"/>
                    <a:gd name="T13" fmla="*/ 196 h 302"/>
                    <a:gd name="T14" fmla="*/ 264 w 280"/>
                    <a:gd name="T15" fmla="*/ 196 h 302"/>
                    <a:gd name="T16" fmla="*/ 174 w 280"/>
                    <a:gd name="T17" fmla="*/ 276 h 302"/>
                    <a:gd name="T18" fmla="*/ 153 w 280"/>
                    <a:gd name="T19" fmla="*/ 282 h 302"/>
                    <a:gd name="T20" fmla="*/ 119 w 280"/>
                    <a:gd name="T21" fmla="*/ 275 h 302"/>
                    <a:gd name="T22" fmla="*/ 97 w 280"/>
                    <a:gd name="T23" fmla="*/ 277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0" h="302">
                      <a:moveTo>
                        <a:pt x="97" y="277"/>
                      </a:moveTo>
                      <a:cubicBezTo>
                        <a:pt x="82" y="300"/>
                        <a:pt x="6" y="183"/>
                        <a:pt x="6" y="183"/>
                      </a:cubicBezTo>
                      <a:cubicBezTo>
                        <a:pt x="0" y="165"/>
                        <a:pt x="18" y="103"/>
                        <a:pt x="19" y="104"/>
                      </a:cubicBezTo>
                      <a:cubicBezTo>
                        <a:pt x="13" y="89"/>
                        <a:pt x="74" y="31"/>
                        <a:pt x="91" y="36"/>
                      </a:cubicBezTo>
                      <a:cubicBezTo>
                        <a:pt x="90" y="0"/>
                        <a:pt x="271" y="41"/>
                        <a:pt x="262" y="109"/>
                      </a:cubicBezTo>
                      <a:cubicBezTo>
                        <a:pt x="270" y="112"/>
                        <a:pt x="280" y="194"/>
                        <a:pt x="261" y="189"/>
                      </a:cubicBezTo>
                      <a:cubicBezTo>
                        <a:pt x="258" y="191"/>
                        <a:pt x="257" y="194"/>
                        <a:pt x="259" y="196"/>
                      </a:cubicBezTo>
                      <a:cubicBezTo>
                        <a:pt x="260" y="194"/>
                        <a:pt x="262" y="194"/>
                        <a:pt x="264" y="196"/>
                      </a:cubicBezTo>
                      <a:cubicBezTo>
                        <a:pt x="249" y="215"/>
                        <a:pt x="189" y="302"/>
                        <a:pt x="174" y="276"/>
                      </a:cubicBezTo>
                      <a:cubicBezTo>
                        <a:pt x="170" y="284"/>
                        <a:pt x="155" y="276"/>
                        <a:pt x="153" y="282"/>
                      </a:cubicBezTo>
                      <a:cubicBezTo>
                        <a:pt x="154" y="282"/>
                        <a:pt x="117" y="279"/>
                        <a:pt x="119" y="275"/>
                      </a:cubicBezTo>
                      <a:cubicBezTo>
                        <a:pt x="120" y="275"/>
                        <a:pt x="102" y="278"/>
                        <a:pt x="97" y="277"/>
                      </a:cubicBezTo>
                    </a:path>
                  </a:pathLst>
                </a:custGeom>
                <a:solidFill>
                  <a:schemeClr val="bg1">
                    <a:alpha val="2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800"/>
                </a:p>
              </p:txBody>
            </p:sp>
            <p:sp>
              <p:nvSpPr>
                <p:cNvPr id="21" name="Freeform 5"/>
                <p:cNvSpPr>
                  <a:spLocks/>
                </p:cNvSpPr>
                <p:nvPr/>
              </p:nvSpPr>
              <p:spPr bwMode="auto">
                <a:xfrm>
                  <a:off x="8142890" y="245414"/>
                  <a:ext cx="91080" cy="97928"/>
                </a:xfrm>
                <a:custGeom>
                  <a:avLst/>
                  <a:gdLst>
                    <a:gd name="T0" fmla="*/ 97 w 280"/>
                    <a:gd name="T1" fmla="*/ 277 h 302"/>
                    <a:gd name="T2" fmla="*/ 6 w 280"/>
                    <a:gd name="T3" fmla="*/ 183 h 302"/>
                    <a:gd name="T4" fmla="*/ 19 w 280"/>
                    <a:gd name="T5" fmla="*/ 104 h 302"/>
                    <a:gd name="T6" fmla="*/ 91 w 280"/>
                    <a:gd name="T7" fmla="*/ 36 h 302"/>
                    <a:gd name="T8" fmla="*/ 262 w 280"/>
                    <a:gd name="T9" fmla="*/ 109 h 302"/>
                    <a:gd name="T10" fmla="*/ 261 w 280"/>
                    <a:gd name="T11" fmla="*/ 189 h 302"/>
                    <a:gd name="T12" fmla="*/ 259 w 280"/>
                    <a:gd name="T13" fmla="*/ 196 h 302"/>
                    <a:gd name="T14" fmla="*/ 264 w 280"/>
                    <a:gd name="T15" fmla="*/ 196 h 302"/>
                    <a:gd name="T16" fmla="*/ 174 w 280"/>
                    <a:gd name="T17" fmla="*/ 276 h 302"/>
                    <a:gd name="T18" fmla="*/ 153 w 280"/>
                    <a:gd name="T19" fmla="*/ 282 h 302"/>
                    <a:gd name="T20" fmla="*/ 119 w 280"/>
                    <a:gd name="T21" fmla="*/ 275 h 302"/>
                    <a:gd name="T22" fmla="*/ 97 w 280"/>
                    <a:gd name="T23" fmla="*/ 277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0" h="302">
                      <a:moveTo>
                        <a:pt x="97" y="277"/>
                      </a:moveTo>
                      <a:cubicBezTo>
                        <a:pt x="82" y="300"/>
                        <a:pt x="6" y="183"/>
                        <a:pt x="6" y="183"/>
                      </a:cubicBezTo>
                      <a:cubicBezTo>
                        <a:pt x="0" y="165"/>
                        <a:pt x="18" y="103"/>
                        <a:pt x="19" y="104"/>
                      </a:cubicBezTo>
                      <a:cubicBezTo>
                        <a:pt x="13" y="89"/>
                        <a:pt x="74" y="31"/>
                        <a:pt x="91" y="36"/>
                      </a:cubicBezTo>
                      <a:cubicBezTo>
                        <a:pt x="90" y="0"/>
                        <a:pt x="271" y="41"/>
                        <a:pt x="262" y="109"/>
                      </a:cubicBezTo>
                      <a:cubicBezTo>
                        <a:pt x="270" y="112"/>
                        <a:pt x="280" y="194"/>
                        <a:pt x="261" y="189"/>
                      </a:cubicBezTo>
                      <a:cubicBezTo>
                        <a:pt x="258" y="191"/>
                        <a:pt x="257" y="194"/>
                        <a:pt x="259" y="196"/>
                      </a:cubicBezTo>
                      <a:cubicBezTo>
                        <a:pt x="260" y="194"/>
                        <a:pt x="262" y="194"/>
                        <a:pt x="264" y="196"/>
                      </a:cubicBezTo>
                      <a:cubicBezTo>
                        <a:pt x="249" y="215"/>
                        <a:pt x="189" y="302"/>
                        <a:pt x="174" y="276"/>
                      </a:cubicBezTo>
                      <a:cubicBezTo>
                        <a:pt x="170" y="284"/>
                        <a:pt x="155" y="276"/>
                        <a:pt x="153" y="282"/>
                      </a:cubicBezTo>
                      <a:cubicBezTo>
                        <a:pt x="154" y="282"/>
                        <a:pt x="117" y="279"/>
                        <a:pt x="119" y="275"/>
                      </a:cubicBezTo>
                      <a:cubicBezTo>
                        <a:pt x="120" y="275"/>
                        <a:pt x="102" y="278"/>
                        <a:pt x="97" y="277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800"/>
                </a:p>
              </p:txBody>
            </p:sp>
            <p:sp>
              <p:nvSpPr>
                <p:cNvPr id="22" name="Freeform 5"/>
                <p:cNvSpPr>
                  <a:spLocks/>
                </p:cNvSpPr>
                <p:nvPr/>
              </p:nvSpPr>
              <p:spPr bwMode="auto">
                <a:xfrm>
                  <a:off x="8277034" y="245414"/>
                  <a:ext cx="91080" cy="97928"/>
                </a:xfrm>
                <a:custGeom>
                  <a:avLst/>
                  <a:gdLst>
                    <a:gd name="T0" fmla="*/ 97 w 280"/>
                    <a:gd name="T1" fmla="*/ 277 h 302"/>
                    <a:gd name="T2" fmla="*/ 6 w 280"/>
                    <a:gd name="T3" fmla="*/ 183 h 302"/>
                    <a:gd name="T4" fmla="*/ 19 w 280"/>
                    <a:gd name="T5" fmla="*/ 104 h 302"/>
                    <a:gd name="T6" fmla="*/ 91 w 280"/>
                    <a:gd name="T7" fmla="*/ 36 h 302"/>
                    <a:gd name="T8" fmla="*/ 262 w 280"/>
                    <a:gd name="T9" fmla="*/ 109 h 302"/>
                    <a:gd name="T10" fmla="*/ 261 w 280"/>
                    <a:gd name="T11" fmla="*/ 189 h 302"/>
                    <a:gd name="T12" fmla="*/ 259 w 280"/>
                    <a:gd name="T13" fmla="*/ 196 h 302"/>
                    <a:gd name="T14" fmla="*/ 264 w 280"/>
                    <a:gd name="T15" fmla="*/ 196 h 302"/>
                    <a:gd name="T16" fmla="*/ 174 w 280"/>
                    <a:gd name="T17" fmla="*/ 276 h 302"/>
                    <a:gd name="T18" fmla="*/ 153 w 280"/>
                    <a:gd name="T19" fmla="*/ 282 h 302"/>
                    <a:gd name="T20" fmla="*/ 119 w 280"/>
                    <a:gd name="T21" fmla="*/ 275 h 302"/>
                    <a:gd name="T22" fmla="*/ 97 w 280"/>
                    <a:gd name="T23" fmla="*/ 277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0" h="302">
                      <a:moveTo>
                        <a:pt x="97" y="277"/>
                      </a:moveTo>
                      <a:cubicBezTo>
                        <a:pt x="82" y="300"/>
                        <a:pt x="6" y="183"/>
                        <a:pt x="6" y="183"/>
                      </a:cubicBezTo>
                      <a:cubicBezTo>
                        <a:pt x="0" y="165"/>
                        <a:pt x="18" y="103"/>
                        <a:pt x="19" y="104"/>
                      </a:cubicBezTo>
                      <a:cubicBezTo>
                        <a:pt x="13" y="89"/>
                        <a:pt x="74" y="31"/>
                        <a:pt x="91" y="36"/>
                      </a:cubicBezTo>
                      <a:cubicBezTo>
                        <a:pt x="90" y="0"/>
                        <a:pt x="271" y="41"/>
                        <a:pt x="262" y="109"/>
                      </a:cubicBezTo>
                      <a:cubicBezTo>
                        <a:pt x="270" y="112"/>
                        <a:pt x="280" y="194"/>
                        <a:pt x="261" y="189"/>
                      </a:cubicBezTo>
                      <a:cubicBezTo>
                        <a:pt x="258" y="191"/>
                        <a:pt x="257" y="194"/>
                        <a:pt x="259" y="196"/>
                      </a:cubicBezTo>
                      <a:cubicBezTo>
                        <a:pt x="260" y="194"/>
                        <a:pt x="262" y="194"/>
                        <a:pt x="264" y="196"/>
                      </a:cubicBezTo>
                      <a:cubicBezTo>
                        <a:pt x="249" y="215"/>
                        <a:pt x="189" y="302"/>
                        <a:pt x="174" y="276"/>
                      </a:cubicBezTo>
                      <a:cubicBezTo>
                        <a:pt x="170" y="284"/>
                        <a:pt x="155" y="276"/>
                        <a:pt x="153" y="282"/>
                      </a:cubicBezTo>
                      <a:cubicBezTo>
                        <a:pt x="154" y="282"/>
                        <a:pt x="117" y="279"/>
                        <a:pt x="119" y="275"/>
                      </a:cubicBezTo>
                      <a:cubicBezTo>
                        <a:pt x="120" y="275"/>
                        <a:pt x="102" y="278"/>
                        <a:pt x="97" y="277"/>
                      </a:cubicBezTo>
                    </a:path>
                  </a:pathLst>
                </a:custGeom>
                <a:solidFill>
                  <a:schemeClr val="bg1">
                    <a:alpha val="2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800"/>
                </a:p>
              </p:txBody>
            </p:sp>
            <p:sp>
              <p:nvSpPr>
                <p:cNvPr id="23" name="Freeform 5"/>
                <p:cNvSpPr>
                  <a:spLocks/>
                </p:cNvSpPr>
                <p:nvPr/>
              </p:nvSpPr>
              <p:spPr bwMode="auto">
                <a:xfrm>
                  <a:off x="8411177" y="245414"/>
                  <a:ext cx="91080" cy="97928"/>
                </a:xfrm>
                <a:custGeom>
                  <a:avLst/>
                  <a:gdLst>
                    <a:gd name="T0" fmla="*/ 97 w 280"/>
                    <a:gd name="T1" fmla="*/ 277 h 302"/>
                    <a:gd name="T2" fmla="*/ 6 w 280"/>
                    <a:gd name="T3" fmla="*/ 183 h 302"/>
                    <a:gd name="T4" fmla="*/ 19 w 280"/>
                    <a:gd name="T5" fmla="*/ 104 h 302"/>
                    <a:gd name="T6" fmla="*/ 91 w 280"/>
                    <a:gd name="T7" fmla="*/ 36 h 302"/>
                    <a:gd name="T8" fmla="*/ 262 w 280"/>
                    <a:gd name="T9" fmla="*/ 109 h 302"/>
                    <a:gd name="T10" fmla="*/ 261 w 280"/>
                    <a:gd name="T11" fmla="*/ 189 h 302"/>
                    <a:gd name="T12" fmla="*/ 259 w 280"/>
                    <a:gd name="T13" fmla="*/ 196 h 302"/>
                    <a:gd name="T14" fmla="*/ 264 w 280"/>
                    <a:gd name="T15" fmla="*/ 196 h 302"/>
                    <a:gd name="T16" fmla="*/ 174 w 280"/>
                    <a:gd name="T17" fmla="*/ 276 h 302"/>
                    <a:gd name="T18" fmla="*/ 153 w 280"/>
                    <a:gd name="T19" fmla="*/ 282 h 302"/>
                    <a:gd name="T20" fmla="*/ 119 w 280"/>
                    <a:gd name="T21" fmla="*/ 275 h 302"/>
                    <a:gd name="T22" fmla="*/ 97 w 280"/>
                    <a:gd name="T23" fmla="*/ 277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0" h="302">
                      <a:moveTo>
                        <a:pt x="97" y="277"/>
                      </a:moveTo>
                      <a:cubicBezTo>
                        <a:pt x="82" y="300"/>
                        <a:pt x="6" y="183"/>
                        <a:pt x="6" y="183"/>
                      </a:cubicBezTo>
                      <a:cubicBezTo>
                        <a:pt x="0" y="165"/>
                        <a:pt x="18" y="103"/>
                        <a:pt x="19" y="104"/>
                      </a:cubicBezTo>
                      <a:cubicBezTo>
                        <a:pt x="13" y="89"/>
                        <a:pt x="74" y="31"/>
                        <a:pt x="91" y="36"/>
                      </a:cubicBezTo>
                      <a:cubicBezTo>
                        <a:pt x="90" y="0"/>
                        <a:pt x="271" y="41"/>
                        <a:pt x="262" y="109"/>
                      </a:cubicBezTo>
                      <a:cubicBezTo>
                        <a:pt x="270" y="112"/>
                        <a:pt x="280" y="194"/>
                        <a:pt x="261" y="189"/>
                      </a:cubicBezTo>
                      <a:cubicBezTo>
                        <a:pt x="258" y="191"/>
                        <a:pt x="257" y="194"/>
                        <a:pt x="259" y="196"/>
                      </a:cubicBezTo>
                      <a:cubicBezTo>
                        <a:pt x="260" y="194"/>
                        <a:pt x="262" y="194"/>
                        <a:pt x="264" y="196"/>
                      </a:cubicBezTo>
                      <a:cubicBezTo>
                        <a:pt x="249" y="215"/>
                        <a:pt x="189" y="302"/>
                        <a:pt x="174" y="276"/>
                      </a:cubicBezTo>
                      <a:cubicBezTo>
                        <a:pt x="170" y="284"/>
                        <a:pt x="155" y="276"/>
                        <a:pt x="153" y="282"/>
                      </a:cubicBezTo>
                      <a:cubicBezTo>
                        <a:pt x="154" y="282"/>
                        <a:pt x="117" y="279"/>
                        <a:pt x="119" y="275"/>
                      </a:cubicBezTo>
                      <a:cubicBezTo>
                        <a:pt x="120" y="275"/>
                        <a:pt x="102" y="278"/>
                        <a:pt x="97" y="277"/>
                      </a:cubicBezTo>
                    </a:path>
                  </a:pathLst>
                </a:custGeom>
                <a:solidFill>
                  <a:schemeClr val="bg1">
                    <a:alpha val="2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800"/>
                </a:p>
              </p:txBody>
            </p:sp>
          </p:grpSp>
          <p:grpSp>
            <p:nvGrpSpPr>
              <p:cNvPr id="14" name="그룹 11"/>
              <p:cNvGrpSpPr/>
              <p:nvPr/>
            </p:nvGrpSpPr>
            <p:grpSpPr>
              <a:xfrm>
                <a:off x="7543800" y="209733"/>
                <a:ext cx="1076339" cy="466725"/>
                <a:chOff x="7543800" y="501833"/>
                <a:chExt cx="1076339" cy="466725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7543800" y="501833"/>
                  <a:ext cx="1076339" cy="46672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r"/>
                  <a:r>
                    <a:rPr lang="ko-KR" altLang="en-US" sz="1050" spc="-5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latin typeface="KoPub돋움체 Light" panose="02020603020101020101" pitchFamily="18" charset="-127"/>
                      <a:ea typeface="KoPub돋움체 Light" panose="02020603020101020101" pitchFamily="18" charset="-127"/>
                    </a:rPr>
                    <a:t>청탁금지법</a:t>
                  </a:r>
                  <a:r>
                    <a:rPr lang="en-US" altLang="ko-KR" sz="1100" spc="-50" dirty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latin typeface="KoPub돋움체 Light" panose="02020603020101020101" pitchFamily="18" charset="-127"/>
                      <a:ea typeface="KoPub돋움체 Light" panose="02020603020101020101" pitchFamily="18" charset="-127"/>
                    </a:rPr>
                    <a:t/>
                  </a:r>
                  <a:br>
                    <a:rPr lang="en-US" altLang="ko-KR" sz="1100" spc="-50" dirty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latin typeface="KoPub돋움체 Light" panose="02020603020101020101" pitchFamily="18" charset="-127"/>
                      <a:ea typeface="KoPub돋움체 Light" panose="02020603020101020101" pitchFamily="18" charset="-127"/>
                    </a:rPr>
                  </a:br>
                  <a:r>
                    <a:rPr lang="ko-KR" altLang="en-US" sz="1100" spc="-5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주요내용</a:t>
                  </a:r>
                  <a:endParaRPr lang="ko-KR" altLang="en-US" sz="1100" spc="-5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  <p:grpSp>
              <p:nvGrpSpPr>
                <p:cNvPr id="15" name="그룹 13"/>
                <p:cNvGrpSpPr/>
                <p:nvPr/>
              </p:nvGrpSpPr>
              <p:grpSpPr>
                <a:xfrm>
                  <a:off x="7776211" y="542460"/>
                  <a:ext cx="175978" cy="173830"/>
                  <a:chOff x="3899707" y="2154288"/>
                  <a:chExt cx="377224" cy="372618"/>
                </a:xfrm>
              </p:grpSpPr>
              <p:grpSp>
                <p:nvGrpSpPr>
                  <p:cNvPr id="25" name="그룹 14"/>
                  <p:cNvGrpSpPr/>
                  <p:nvPr/>
                </p:nvGrpSpPr>
                <p:grpSpPr>
                  <a:xfrm>
                    <a:off x="3899707" y="2154288"/>
                    <a:ext cx="377224" cy="372618"/>
                    <a:chOff x="4409144" y="2054269"/>
                    <a:chExt cx="1070339" cy="1057274"/>
                  </a:xfrm>
                </p:grpSpPr>
                <p:sp>
                  <p:nvSpPr>
                    <p:cNvPr id="17" name="Freeform 5"/>
                    <p:cNvSpPr>
                      <a:spLocks/>
                    </p:cNvSpPr>
                    <p:nvPr/>
                  </p:nvSpPr>
                  <p:spPr bwMode="auto">
                    <a:xfrm>
                      <a:off x="4925513" y="2054269"/>
                      <a:ext cx="553970" cy="595621"/>
                    </a:xfrm>
                    <a:custGeom>
                      <a:avLst/>
                      <a:gdLst>
                        <a:gd name="T0" fmla="*/ 97 w 280"/>
                        <a:gd name="T1" fmla="*/ 277 h 302"/>
                        <a:gd name="T2" fmla="*/ 6 w 280"/>
                        <a:gd name="T3" fmla="*/ 183 h 302"/>
                        <a:gd name="T4" fmla="*/ 19 w 280"/>
                        <a:gd name="T5" fmla="*/ 104 h 302"/>
                        <a:gd name="T6" fmla="*/ 91 w 280"/>
                        <a:gd name="T7" fmla="*/ 36 h 302"/>
                        <a:gd name="T8" fmla="*/ 262 w 280"/>
                        <a:gd name="T9" fmla="*/ 109 h 302"/>
                        <a:gd name="T10" fmla="*/ 261 w 280"/>
                        <a:gd name="T11" fmla="*/ 189 h 302"/>
                        <a:gd name="T12" fmla="*/ 259 w 280"/>
                        <a:gd name="T13" fmla="*/ 196 h 302"/>
                        <a:gd name="T14" fmla="*/ 264 w 280"/>
                        <a:gd name="T15" fmla="*/ 196 h 302"/>
                        <a:gd name="T16" fmla="*/ 174 w 280"/>
                        <a:gd name="T17" fmla="*/ 276 h 302"/>
                        <a:gd name="T18" fmla="*/ 153 w 280"/>
                        <a:gd name="T19" fmla="*/ 282 h 302"/>
                        <a:gd name="T20" fmla="*/ 119 w 280"/>
                        <a:gd name="T21" fmla="*/ 275 h 302"/>
                        <a:gd name="T22" fmla="*/ 97 w 280"/>
                        <a:gd name="T23" fmla="*/ 277 h 3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280" h="302">
                          <a:moveTo>
                            <a:pt x="97" y="277"/>
                          </a:moveTo>
                          <a:cubicBezTo>
                            <a:pt x="82" y="300"/>
                            <a:pt x="6" y="183"/>
                            <a:pt x="6" y="183"/>
                          </a:cubicBezTo>
                          <a:cubicBezTo>
                            <a:pt x="0" y="165"/>
                            <a:pt x="18" y="103"/>
                            <a:pt x="19" y="104"/>
                          </a:cubicBezTo>
                          <a:cubicBezTo>
                            <a:pt x="13" y="89"/>
                            <a:pt x="74" y="31"/>
                            <a:pt x="91" y="36"/>
                          </a:cubicBezTo>
                          <a:cubicBezTo>
                            <a:pt x="90" y="0"/>
                            <a:pt x="271" y="41"/>
                            <a:pt x="262" y="109"/>
                          </a:cubicBezTo>
                          <a:cubicBezTo>
                            <a:pt x="270" y="112"/>
                            <a:pt x="280" y="194"/>
                            <a:pt x="261" y="189"/>
                          </a:cubicBezTo>
                          <a:cubicBezTo>
                            <a:pt x="258" y="191"/>
                            <a:pt x="257" y="194"/>
                            <a:pt x="259" y="196"/>
                          </a:cubicBezTo>
                          <a:cubicBezTo>
                            <a:pt x="260" y="194"/>
                            <a:pt x="262" y="194"/>
                            <a:pt x="264" y="196"/>
                          </a:cubicBezTo>
                          <a:cubicBezTo>
                            <a:pt x="249" y="215"/>
                            <a:pt x="189" y="302"/>
                            <a:pt x="174" y="276"/>
                          </a:cubicBezTo>
                          <a:cubicBezTo>
                            <a:pt x="170" y="284"/>
                            <a:pt x="155" y="276"/>
                            <a:pt x="153" y="282"/>
                          </a:cubicBezTo>
                          <a:cubicBezTo>
                            <a:pt x="154" y="282"/>
                            <a:pt x="117" y="279"/>
                            <a:pt x="119" y="275"/>
                          </a:cubicBezTo>
                          <a:cubicBezTo>
                            <a:pt x="120" y="275"/>
                            <a:pt x="102" y="278"/>
                            <a:pt x="97" y="277"/>
                          </a:cubicBezTo>
                        </a:path>
                      </a:pathLst>
                    </a:custGeom>
                    <a:solidFill>
                      <a:srgbClr val="B2D234"/>
                    </a:solidFill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ko-KR" altLang="en-US" sz="800"/>
                    </a:p>
                  </p:txBody>
                </p:sp>
                <p:sp>
                  <p:nvSpPr>
                    <p:cNvPr id="18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4409144" y="2102081"/>
                      <a:ext cx="1005113" cy="1009462"/>
                    </a:xfrm>
                    <a:custGeom>
                      <a:avLst/>
                      <a:gdLst>
                        <a:gd name="T0" fmla="*/ 140 w 389"/>
                        <a:gd name="T1" fmla="*/ 377 h 392"/>
                        <a:gd name="T2" fmla="*/ 24 w 389"/>
                        <a:gd name="T3" fmla="*/ 262 h 392"/>
                        <a:gd name="T4" fmla="*/ 22 w 389"/>
                        <a:gd name="T5" fmla="*/ 172 h 392"/>
                        <a:gd name="T6" fmla="*/ 76 w 389"/>
                        <a:gd name="T7" fmla="*/ 95 h 392"/>
                        <a:gd name="T8" fmla="*/ 164 w 389"/>
                        <a:gd name="T9" fmla="*/ 42 h 392"/>
                        <a:gd name="T10" fmla="*/ 175 w 389"/>
                        <a:gd name="T11" fmla="*/ 43 h 392"/>
                        <a:gd name="T12" fmla="*/ 179 w 389"/>
                        <a:gd name="T13" fmla="*/ 45 h 392"/>
                        <a:gd name="T14" fmla="*/ 180 w 389"/>
                        <a:gd name="T15" fmla="*/ 44 h 392"/>
                        <a:gd name="T16" fmla="*/ 328 w 389"/>
                        <a:gd name="T17" fmla="*/ 100 h 392"/>
                        <a:gd name="T18" fmla="*/ 359 w 389"/>
                        <a:gd name="T19" fmla="*/ 143 h 392"/>
                        <a:gd name="T20" fmla="*/ 362 w 389"/>
                        <a:gd name="T21" fmla="*/ 178 h 392"/>
                        <a:gd name="T22" fmla="*/ 358 w 389"/>
                        <a:gd name="T23" fmla="*/ 260 h 392"/>
                        <a:gd name="T24" fmla="*/ 355 w 389"/>
                        <a:gd name="T25" fmla="*/ 270 h 392"/>
                        <a:gd name="T26" fmla="*/ 362 w 389"/>
                        <a:gd name="T27" fmla="*/ 270 h 392"/>
                        <a:gd name="T28" fmla="*/ 362 w 389"/>
                        <a:gd name="T29" fmla="*/ 272 h 392"/>
                        <a:gd name="T30" fmla="*/ 314 w 389"/>
                        <a:gd name="T31" fmla="*/ 344 h 392"/>
                        <a:gd name="T32" fmla="*/ 313 w 389"/>
                        <a:gd name="T33" fmla="*/ 342 h 392"/>
                        <a:gd name="T34" fmla="*/ 300 w 389"/>
                        <a:gd name="T35" fmla="*/ 346 h 392"/>
                        <a:gd name="T36" fmla="*/ 281 w 389"/>
                        <a:gd name="T37" fmla="*/ 357 h 392"/>
                        <a:gd name="T38" fmla="*/ 242 w 389"/>
                        <a:gd name="T39" fmla="*/ 376 h 392"/>
                        <a:gd name="T40" fmla="*/ 234 w 389"/>
                        <a:gd name="T41" fmla="*/ 380 h 392"/>
                        <a:gd name="T42" fmla="*/ 213 w 389"/>
                        <a:gd name="T43" fmla="*/ 377 h 392"/>
                        <a:gd name="T44" fmla="*/ 169 w 389"/>
                        <a:gd name="T45" fmla="*/ 374 h 392"/>
                        <a:gd name="T46" fmla="*/ 160 w 389"/>
                        <a:gd name="T47" fmla="*/ 374 h 392"/>
                        <a:gd name="T48" fmla="*/ 140 w 389"/>
                        <a:gd name="T49" fmla="*/ 377 h 3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</a:cxnLst>
                      <a:rect l="0" t="0" r="r" b="b"/>
                      <a:pathLst>
                        <a:path w="389" h="392">
                          <a:moveTo>
                            <a:pt x="140" y="377"/>
                          </a:moveTo>
                          <a:cubicBezTo>
                            <a:pt x="130" y="392"/>
                            <a:pt x="0" y="275"/>
                            <a:pt x="24" y="262"/>
                          </a:cubicBezTo>
                          <a:cubicBezTo>
                            <a:pt x="4" y="256"/>
                            <a:pt x="22" y="182"/>
                            <a:pt x="22" y="172"/>
                          </a:cubicBezTo>
                          <a:cubicBezTo>
                            <a:pt x="21" y="162"/>
                            <a:pt x="64" y="90"/>
                            <a:pt x="76" y="95"/>
                          </a:cubicBezTo>
                          <a:cubicBezTo>
                            <a:pt x="83" y="63"/>
                            <a:pt x="159" y="60"/>
                            <a:pt x="164" y="42"/>
                          </a:cubicBezTo>
                          <a:cubicBezTo>
                            <a:pt x="165" y="41"/>
                            <a:pt x="172" y="42"/>
                            <a:pt x="175" y="43"/>
                          </a:cubicBezTo>
                          <a:cubicBezTo>
                            <a:pt x="174" y="44"/>
                            <a:pt x="183" y="30"/>
                            <a:pt x="179" y="45"/>
                          </a:cubicBezTo>
                          <a:cubicBezTo>
                            <a:pt x="179" y="44"/>
                            <a:pt x="180" y="44"/>
                            <a:pt x="180" y="44"/>
                          </a:cubicBezTo>
                          <a:cubicBezTo>
                            <a:pt x="192" y="0"/>
                            <a:pt x="321" y="102"/>
                            <a:pt x="328" y="100"/>
                          </a:cubicBezTo>
                          <a:cubicBezTo>
                            <a:pt x="327" y="109"/>
                            <a:pt x="358" y="126"/>
                            <a:pt x="359" y="143"/>
                          </a:cubicBezTo>
                          <a:cubicBezTo>
                            <a:pt x="360" y="148"/>
                            <a:pt x="363" y="171"/>
                            <a:pt x="362" y="178"/>
                          </a:cubicBezTo>
                          <a:cubicBezTo>
                            <a:pt x="389" y="187"/>
                            <a:pt x="366" y="262"/>
                            <a:pt x="358" y="260"/>
                          </a:cubicBezTo>
                          <a:cubicBezTo>
                            <a:pt x="358" y="262"/>
                            <a:pt x="356" y="268"/>
                            <a:pt x="355" y="270"/>
                          </a:cubicBezTo>
                          <a:cubicBezTo>
                            <a:pt x="356" y="267"/>
                            <a:pt x="358" y="267"/>
                            <a:pt x="362" y="270"/>
                          </a:cubicBezTo>
                          <a:cubicBezTo>
                            <a:pt x="361" y="271"/>
                            <a:pt x="361" y="271"/>
                            <a:pt x="362" y="272"/>
                          </a:cubicBezTo>
                          <a:cubicBezTo>
                            <a:pt x="355" y="271"/>
                            <a:pt x="314" y="341"/>
                            <a:pt x="314" y="344"/>
                          </a:cubicBezTo>
                          <a:cubicBezTo>
                            <a:pt x="311" y="343"/>
                            <a:pt x="311" y="342"/>
                            <a:pt x="313" y="342"/>
                          </a:cubicBezTo>
                          <a:cubicBezTo>
                            <a:pt x="301" y="342"/>
                            <a:pt x="310" y="349"/>
                            <a:pt x="300" y="346"/>
                          </a:cubicBezTo>
                          <a:cubicBezTo>
                            <a:pt x="298" y="354"/>
                            <a:pt x="291" y="362"/>
                            <a:pt x="281" y="357"/>
                          </a:cubicBezTo>
                          <a:cubicBezTo>
                            <a:pt x="280" y="359"/>
                            <a:pt x="240" y="390"/>
                            <a:pt x="242" y="376"/>
                          </a:cubicBezTo>
                          <a:cubicBezTo>
                            <a:pt x="240" y="380"/>
                            <a:pt x="234" y="392"/>
                            <a:pt x="234" y="380"/>
                          </a:cubicBezTo>
                          <a:cubicBezTo>
                            <a:pt x="232" y="380"/>
                            <a:pt x="209" y="387"/>
                            <a:pt x="213" y="377"/>
                          </a:cubicBezTo>
                          <a:cubicBezTo>
                            <a:pt x="200" y="376"/>
                            <a:pt x="186" y="377"/>
                            <a:pt x="169" y="374"/>
                          </a:cubicBezTo>
                          <a:cubicBezTo>
                            <a:pt x="167" y="384"/>
                            <a:pt x="160" y="379"/>
                            <a:pt x="160" y="374"/>
                          </a:cubicBezTo>
                          <a:cubicBezTo>
                            <a:pt x="154" y="373"/>
                            <a:pt x="145" y="378"/>
                            <a:pt x="140" y="377"/>
                          </a:cubicBezTo>
                        </a:path>
                      </a:pathLst>
                    </a:custGeom>
                    <a:solidFill>
                      <a:srgbClr val="006CB6">
                        <a:alpha val="90000"/>
                      </a:srgbClr>
                    </a:solidFill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ko-KR" altLang="en-US" sz="800"/>
                    </a:p>
                  </p:txBody>
                </p:sp>
              </p:grp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3981356" y="2276828"/>
                    <a:ext cx="174430" cy="187001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noAutofit/>
                  </a:bodyPr>
                  <a:lstStyle/>
                  <a:p>
                    <a:pPr algn="ctr"/>
                    <a:r>
                      <a:rPr lang="en-US" altLang="ko-KR" sz="600" spc="-100" dirty="0" smtClean="0">
                        <a:ln>
                          <a:solidFill>
                            <a:schemeClr val="accent1">
                              <a:shade val="50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127000" algn="ctr" rotWithShape="0">
                            <a:prstClr val="black">
                              <a:alpha val="25000"/>
                            </a:prstClr>
                          </a:outerShdw>
                        </a:effectLst>
                        <a:latin typeface="KoPub돋움체 Bold" panose="02020603020101020101" pitchFamily="18" charset="-127"/>
                        <a:ea typeface="KoPub돋움체 Bold" panose="02020603020101020101" pitchFamily="18" charset="-127"/>
                      </a:rPr>
                      <a:t>3</a:t>
                    </a:r>
                    <a:endParaRPr lang="ko-KR" altLang="en-US" sz="600" spc="-10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ffectLst>
                        <a:outerShdw blurRad="127000" algn="ctr" rotWithShape="0">
                          <a:prstClr val="black">
                            <a:alpha val="25000"/>
                          </a:prstClr>
                        </a:outerShdw>
                      </a:effectLst>
                      <a:latin typeface="KoPub돋움체 Bold" panose="02020603020101020101" pitchFamily="18" charset="-127"/>
                      <a:ea typeface="KoPub돋움체 Bold" panose="02020603020101020101" pitchFamily="18" charset="-127"/>
                    </a:endParaRPr>
                  </a:p>
                </p:txBody>
              </p:sp>
            </p:grpSp>
          </p:grpSp>
        </p:grpSp>
        <p:sp>
          <p:nvSpPr>
            <p:cNvPr id="24" name="TextBox 23"/>
            <p:cNvSpPr txBox="1"/>
            <p:nvPr/>
          </p:nvSpPr>
          <p:spPr>
            <a:xfrm>
              <a:off x="3319220" y="632601"/>
              <a:ext cx="3443530" cy="369194"/>
            </a:xfrm>
            <a:prstGeom prst="rect">
              <a:avLst/>
            </a:prstGeom>
            <a:solidFill>
              <a:srgbClr val="B98503"/>
            </a:solidFill>
          </p:spPr>
          <p:txBody>
            <a:bodyPr wrap="none" rtlCol="0" anchor="ctr">
              <a:noAutofit/>
            </a:bodyPr>
            <a:lstStyle/>
            <a:p>
              <a:r>
                <a:rPr lang="ko-KR" altLang="en-US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직무 </a:t>
              </a:r>
              <a:r>
                <a:rPr lang="ko-KR" altLang="en-US" spc="-10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관련 </a:t>
              </a:r>
              <a:r>
                <a:rPr lang="ko-KR" altLang="en-US" spc="-100" dirty="0" err="1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외부강의등</a:t>
              </a:r>
              <a:r>
                <a:rPr lang="ko-KR" altLang="en-US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사례금 수수 제한</a:t>
              </a:r>
              <a:endParaRPr lang="ko-KR" altLang="en-US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grpSp>
        <p:nvGrpSpPr>
          <p:cNvPr id="26" name="그룹 55"/>
          <p:cNvGrpSpPr/>
          <p:nvPr/>
        </p:nvGrpSpPr>
        <p:grpSpPr>
          <a:xfrm>
            <a:off x="915983" y="1921350"/>
            <a:ext cx="7264087" cy="1775073"/>
            <a:chOff x="944558" y="2502375"/>
            <a:chExt cx="7264087" cy="1775073"/>
          </a:xfrm>
        </p:grpSpPr>
        <p:sp>
          <p:nvSpPr>
            <p:cNvPr id="9" name="U자형 화살표 8"/>
            <p:cNvSpPr/>
            <p:nvPr/>
          </p:nvSpPr>
          <p:spPr>
            <a:xfrm rot="16200000" flipV="1">
              <a:off x="4836936" y="712328"/>
              <a:ext cx="1266544" cy="5476875"/>
            </a:xfrm>
            <a:prstGeom prst="uturnArrow">
              <a:avLst>
                <a:gd name="adj1" fmla="val 21186"/>
                <a:gd name="adj2" fmla="val 20232"/>
                <a:gd name="adj3" fmla="val 23093"/>
                <a:gd name="adj4" fmla="val 43750"/>
                <a:gd name="adj5" fmla="val 100000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33288" y="3673314"/>
              <a:ext cx="1723662" cy="604134"/>
            </a:xfrm>
            <a:prstGeom prst="rect">
              <a:avLst/>
            </a:prstGeom>
            <a:gradFill>
              <a:gsLst>
                <a:gs pos="0">
                  <a:srgbClr val="FCB811"/>
                </a:gs>
                <a:gs pos="100000">
                  <a:srgbClr val="CD9303"/>
                </a:gs>
              </a:gsLst>
              <a:lin ang="5400000" scaled="1"/>
            </a:gradFill>
            <a:ln w="25400"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소속기관장에게</a:t>
              </a:r>
              <a:r>
                <a:rPr lang="en-US" altLang="ko-KR" sz="1400" spc="-1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/>
              </a:r>
              <a:br>
                <a:rPr lang="en-US" altLang="ko-KR" sz="1400" spc="-1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</a:br>
              <a:r>
                <a:rPr lang="ko-KR" altLang="en-US" sz="16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FFFF0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사전 신고 의무화</a:t>
              </a:r>
              <a:endParaRPr lang="ko-KR" altLang="en-US" sz="16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FF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>
              <a:off x="6583891" y="2843916"/>
              <a:ext cx="948479" cy="839181"/>
            </a:xfrm>
            <a:custGeom>
              <a:avLst/>
              <a:gdLst>
                <a:gd name="T0" fmla="*/ 407 w 1024"/>
                <a:gd name="T1" fmla="*/ 495 h 906"/>
                <a:gd name="T2" fmla="*/ 384 w 1024"/>
                <a:gd name="T3" fmla="*/ 468 h 906"/>
                <a:gd name="T4" fmla="*/ 356 w 1024"/>
                <a:gd name="T5" fmla="*/ 425 h 906"/>
                <a:gd name="T6" fmla="*/ 326 w 1024"/>
                <a:gd name="T7" fmla="*/ 360 h 906"/>
                <a:gd name="T8" fmla="*/ 309 w 1024"/>
                <a:gd name="T9" fmla="*/ 308 h 906"/>
                <a:gd name="T10" fmla="*/ 300 w 1024"/>
                <a:gd name="T11" fmla="*/ 258 h 906"/>
                <a:gd name="T12" fmla="*/ 299 w 1024"/>
                <a:gd name="T13" fmla="*/ 226 h 906"/>
                <a:gd name="T14" fmla="*/ 307 w 1024"/>
                <a:gd name="T15" fmla="*/ 164 h 906"/>
                <a:gd name="T16" fmla="*/ 332 w 1024"/>
                <a:gd name="T17" fmla="*/ 105 h 906"/>
                <a:gd name="T18" fmla="*/ 373 w 1024"/>
                <a:gd name="T19" fmla="*/ 56 h 906"/>
                <a:gd name="T20" fmla="*/ 425 w 1024"/>
                <a:gd name="T21" fmla="*/ 19 h 906"/>
                <a:gd name="T22" fmla="*/ 490 w 1024"/>
                <a:gd name="T23" fmla="*/ 1 h 906"/>
                <a:gd name="T24" fmla="*/ 532 w 1024"/>
                <a:gd name="T25" fmla="*/ 1 h 906"/>
                <a:gd name="T26" fmla="*/ 588 w 1024"/>
                <a:gd name="T27" fmla="*/ 17 h 906"/>
                <a:gd name="T28" fmla="*/ 640 w 1024"/>
                <a:gd name="T29" fmla="*/ 49 h 906"/>
                <a:gd name="T30" fmla="*/ 682 w 1024"/>
                <a:gd name="T31" fmla="*/ 99 h 906"/>
                <a:gd name="T32" fmla="*/ 711 w 1024"/>
                <a:gd name="T33" fmla="*/ 159 h 906"/>
                <a:gd name="T34" fmla="*/ 722 w 1024"/>
                <a:gd name="T35" fmla="*/ 233 h 906"/>
                <a:gd name="T36" fmla="*/ 720 w 1024"/>
                <a:gd name="T37" fmla="*/ 267 h 906"/>
                <a:gd name="T38" fmla="*/ 709 w 1024"/>
                <a:gd name="T39" fmla="*/ 321 h 906"/>
                <a:gd name="T40" fmla="*/ 689 w 1024"/>
                <a:gd name="T41" fmla="*/ 373 h 906"/>
                <a:gd name="T42" fmla="*/ 663 w 1024"/>
                <a:gd name="T43" fmla="*/ 425 h 906"/>
                <a:gd name="T44" fmla="*/ 629 w 1024"/>
                <a:gd name="T45" fmla="*/ 470 h 906"/>
                <a:gd name="T46" fmla="*/ 605 w 1024"/>
                <a:gd name="T47" fmla="*/ 496 h 906"/>
                <a:gd name="T48" fmla="*/ 584 w 1024"/>
                <a:gd name="T49" fmla="*/ 515 h 906"/>
                <a:gd name="T50" fmla="*/ 590 w 1024"/>
                <a:gd name="T51" fmla="*/ 537 h 906"/>
                <a:gd name="T52" fmla="*/ 611 w 1024"/>
                <a:gd name="T53" fmla="*/ 567 h 906"/>
                <a:gd name="T54" fmla="*/ 646 w 1024"/>
                <a:gd name="T55" fmla="*/ 591 h 906"/>
                <a:gd name="T56" fmla="*/ 695 w 1024"/>
                <a:gd name="T57" fmla="*/ 612 h 906"/>
                <a:gd name="T58" fmla="*/ 840 w 1024"/>
                <a:gd name="T59" fmla="*/ 654 h 906"/>
                <a:gd name="T60" fmla="*/ 901 w 1024"/>
                <a:gd name="T61" fmla="*/ 672 h 906"/>
                <a:gd name="T62" fmla="*/ 966 w 1024"/>
                <a:gd name="T63" fmla="*/ 707 h 906"/>
                <a:gd name="T64" fmla="*/ 1002 w 1024"/>
                <a:gd name="T65" fmla="*/ 749 h 906"/>
                <a:gd name="T66" fmla="*/ 1010 w 1024"/>
                <a:gd name="T67" fmla="*/ 764 h 906"/>
                <a:gd name="T68" fmla="*/ 1022 w 1024"/>
                <a:gd name="T69" fmla="*/ 810 h 906"/>
                <a:gd name="T70" fmla="*/ 1023 w 1024"/>
                <a:gd name="T71" fmla="*/ 888 h 906"/>
                <a:gd name="T72" fmla="*/ 4 w 1024"/>
                <a:gd name="T73" fmla="*/ 906 h 906"/>
                <a:gd name="T74" fmla="*/ 2 w 1024"/>
                <a:gd name="T75" fmla="*/ 875 h 906"/>
                <a:gd name="T76" fmla="*/ 0 w 1024"/>
                <a:gd name="T77" fmla="*/ 805 h 906"/>
                <a:gd name="T78" fmla="*/ 7 w 1024"/>
                <a:gd name="T79" fmla="*/ 764 h 906"/>
                <a:gd name="T80" fmla="*/ 22 w 1024"/>
                <a:gd name="T81" fmla="*/ 734 h 906"/>
                <a:gd name="T82" fmla="*/ 65 w 1024"/>
                <a:gd name="T83" fmla="*/ 694 h 906"/>
                <a:gd name="T84" fmla="*/ 139 w 1024"/>
                <a:gd name="T85" fmla="*/ 663 h 906"/>
                <a:gd name="T86" fmla="*/ 222 w 1024"/>
                <a:gd name="T87" fmla="*/ 639 h 906"/>
                <a:gd name="T88" fmla="*/ 339 w 1024"/>
                <a:gd name="T89" fmla="*/ 602 h 906"/>
                <a:gd name="T90" fmla="*/ 379 w 1024"/>
                <a:gd name="T91" fmla="*/ 582 h 906"/>
                <a:gd name="T92" fmla="*/ 407 w 1024"/>
                <a:gd name="T93" fmla="*/ 560 h 906"/>
                <a:gd name="T94" fmla="*/ 426 w 1024"/>
                <a:gd name="T95" fmla="*/ 529 h 906"/>
                <a:gd name="T96" fmla="*/ 423 w 1024"/>
                <a:gd name="T97" fmla="*/ 511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24" h="906">
                  <a:moveTo>
                    <a:pt x="421" y="507"/>
                  </a:moveTo>
                  <a:lnTo>
                    <a:pt x="421" y="507"/>
                  </a:lnTo>
                  <a:lnTo>
                    <a:pt x="407" y="495"/>
                  </a:lnTo>
                  <a:lnTo>
                    <a:pt x="395" y="481"/>
                  </a:lnTo>
                  <a:lnTo>
                    <a:pt x="395" y="481"/>
                  </a:lnTo>
                  <a:lnTo>
                    <a:pt x="384" y="468"/>
                  </a:lnTo>
                  <a:lnTo>
                    <a:pt x="375" y="454"/>
                  </a:lnTo>
                  <a:lnTo>
                    <a:pt x="366" y="440"/>
                  </a:lnTo>
                  <a:lnTo>
                    <a:pt x="356" y="425"/>
                  </a:lnTo>
                  <a:lnTo>
                    <a:pt x="347" y="409"/>
                  </a:lnTo>
                  <a:lnTo>
                    <a:pt x="339" y="393"/>
                  </a:lnTo>
                  <a:lnTo>
                    <a:pt x="326" y="360"/>
                  </a:lnTo>
                  <a:lnTo>
                    <a:pt x="320" y="342"/>
                  </a:lnTo>
                  <a:lnTo>
                    <a:pt x="314" y="325"/>
                  </a:lnTo>
                  <a:lnTo>
                    <a:pt x="309" y="308"/>
                  </a:lnTo>
                  <a:lnTo>
                    <a:pt x="306" y="292"/>
                  </a:lnTo>
                  <a:lnTo>
                    <a:pt x="303" y="275"/>
                  </a:lnTo>
                  <a:lnTo>
                    <a:pt x="300" y="258"/>
                  </a:lnTo>
                  <a:lnTo>
                    <a:pt x="299" y="242"/>
                  </a:lnTo>
                  <a:lnTo>
                    <a:pt x="299" y="226"/>
                  </a:lnTo>
                  <a:lnTo>
                    <a:pt x="299" y="226"/>
                  </a:lnTo>
                  <a:lnTo>
                    <a:pt x="300" y="205"/>
                  </a:lnTo>
                  <a:lnTo>
                    <a:pt x="303" y="184"/>
                  </a:lnTo>
                  <a:lnTo>
                    <a:pt x="307" y="164"/>
                  </a:lnTo>
                  <a:lnTo>
                    <a:pt x="314" y="144"/>
                  </a:lnTo>
                  <a:lnTo>
                    <a:pt x="323" y="125"/>
                  </a:lnTo>
                  <a:lnTo>
                    <a:pt x="332" y="105"/>
                  </a:lnTo>
                  <a:lnTo>
                    <a:pt x="345" y="88"/>
                  </a:lnTo>
                  <a:lnTo>
                    <a:pt x="358" y="71"/>
                  </a:lnTo>
                  <a:lnTo>
                    <a:pt x="373" y="56"/>
                  </a:lnTo>
                  <a:lnTo>
                    <a:pt x="389" y="42"/>
                  </a:lnTo>
                  <a:lnTo>
                    <a:pt x="407" y="30"/>
                  </a:lnTo>
                  <a:lnTo>
                    <a:pt x="425" y="19"/>
                  </a:lnTo>
                  <a:lnTo>
                    <a:pt x="446" y="11"/>
                  </a:lnTo>
                  <a:lnTo>
                    <a:pt x="468" y="5"/>
                  </a:lnTo>
                  <a:lnTo>
                    <a:pt x="490" y="1"/>
                  </a:lnTo>
                  <a:lnTo>
                    <a:pt x="514" y="0"/>
                  </a:lnTo>
                  <a:lnTo>
                    <a:pt x="514" y="0"/>
                  </a:lnTo>
                  <a:lnTo>
                    <a:pt x="532" y="1"/>
                  </a:lnTo>
                  <a:lnTo>
                    <a:pt x="551" y="5"/>
                  </a:lnTo>
                  <a:lnTo>
                    <a:pt x="570" y="9"/>
                  </a:lnTo>
                  <a:lnTo>
                    <a:pt x="588" y="17"/>
                  </a:lnTo>
                  <a:lnTo>
                    <a:pt x="607" y="26"/>
                  </a:lnTo>
                  <a:lnTo>
                    <a:pt x="624" y="37"/>
                  </a:lnTo>
                  <a:lnTo>
                    <a:pt x="640" y="49"/>
                  </a:lnTo>
                  <a:lnTo>
                    <a:pt x="656" y="64"/>
                  </a:lnTo>
                  <a:lnTo>
                    <a:pt x="670" y="80"/>
                  </a:lnTo>
                  <a:lnTo>
                    <a:pt x="682" y="99"/>
                  </a:lnTo>
                  <a:lnTo>
                    <a:pt x="694" y="117"/>
                  </a:lnTo>
                  <a:lnTo>
                    <a:pt x="704" y="137"/>
                  </a:lnTo>
                  <a:lnTo>
                    <a:pt x="711" y="159"/>
                  </a:lnTo>
                  <a:lnTo>
                    <a:pt x="717" y="183"/>
                  </a:lnTo>
                  <a:lnTo>
                    <a:pt x="721" y="207"/>
                  </a:lnTo>
                  <a:lnTo>
                    <a:pt x="722" y="233"/>
                  </a:lnTo>
                  <a:lnTo>
                    <a:pt x="722" y="233"/>
                  </a:lnTo>
                  <a:lnTo>
                    <a:pt x="721" y="250"/>
                  </a:lnTo>
                  <a:lnTo>
                    <a:pt x="720" y="267"/>
                  </a:lnTo>
                  <a:lnTo>
                    <a:pt x="717" y="284"/>
                  </a:lnTo>
                  <a:lnTo>
                    <a:pt x="713" y="302"/>
                  </a:lnTo>
                  <a:lnTo>
                    <a:pt x="709" y="321"/>
                  </a:lnTo>
                  <a:lnTo>
                    <a:pt x="703" y="338"/>
                  </a:lnTo>
                  <a:lnTo>
                    <a:pt x="696" y="356"/>
                  </a:lnTo>
                  <a:lnTo>
                    <a:pt x="689" y="373"/>
                  </a:lnTo>
                  <a:lnTo>
                    <a:pt x="681" y="391"/>
                  </a:lnTo>
                  <a:lnTo>
                    <a:pt x="672" y="408"/>
                  </a:lnTo>
                  <a:lnTo>
                    <a:pt x="663" y="425"/>
                  </a:lnTo>
                  <a:lnTo>
                    <a:pt x="652" y="440"/>
                  </a:lnTo>
                  <a:lnTo>
                    <a:pt x="641" y="456"/>
                  </a:lnTo>
                  <a:lnTo>
                    <a:pt x="629" y="470"/>
                  </a:lnTo>
                  <a:lnTo>
                    <a:pt x="618" y="483"/>
                  </a:lnTo>
                  <a:lnTo>
                    <a:pt x="605" y="496"/>
                  </a:lnTo>
                  <a:lnTo>
                    <a:pt x="605" y="496"/>
                  </a:lnTo>
                  <a:lnTo>
                    <a:pt x="598" y="503"/>
                  </a:lnTo>
                  <a:lnTo>
                    <a:pt x="592" y="509"/>
                  </a:lnTo>
                  <a:lnTo>
                    <a:pt x="584" y="515"/>
                  </a:lnTo>
                  <a:lnTo>
                    <a:pt x="586" y="526"/>
                  </a:lnTo>
                  <a:lnTo>
                    <a:pt x="586" y="526"/>
                  </a:lnTo>
                  <a:lnTo>
                    <a:pt x="590" y="537"/>
                  </a:lnTo>
                  <a:lnTo>
                    <a:pt x="595" y="547"/>
                  </a:lnTo>
                  <a:lnTo>
                    <a:pt x="602" y="558"/>
                  </a:lnTo>
                  <a:lnTo>
                    <a:pt x="611" y="567"/>
                  </a:lnTo>
                  <a:lnTo>
                    <a:pt x="620" y="575"/>
                  </a:lnTo>
                  <a:lnTo>
                    <a:pt x="633" y="583"/>
                  </a:lnTo>
                  <a:lnTo>
                    <a:pt x="646" y="591"/>
                  </a:lnTo>
                  <a:lnTo>
                    <a:pt x="660" y="598"/>
                  </a:lnTo>
                  <a:lnTo>
                    <a:pt x="676" y="605"/>
                  </a:lnTo>
                  <a:lnTo>
                    <a:pt x="695" y="612"/>
                  </a:lnTo>
                  <a:lnTo>
                    <a:pt x="736" y="625"/>
                  </a:lnTo>
                  <a:lnTo>
                    <a:pt x="784" y="639"/>
                  </a:lnTo>
                  <a:lnTo>
                    <a:pt x="840" y="654"/>
                  </a:lnTo>
                  <a:lnTo>
                    <a:pt x="873" y="663"/>
                  </a:lnTo>
                  <a:lnTo>
                    <a:pt x="873" y="663"/>
                  </a:lnTo>
                  <a:lnTo>
                    <a:pt x="901" y="672"/>
                  </a:lnTo>
                  <a:lnTo>
                    <a:pt x="927" y="683"/>
                  </a:lnTo>
                  <a:lnTo>
                    <a:pt x="947" y="694"/>
                  </a:lnTo>
                  <a:lnTo>
                    <a:pt x="966" y="707"/>
                  </a:lnTo>
                  <a:lnTo>
                    <a:pt x="980" y="720"/>
                  </a:lnTo>
                  <a:lnTo>
                    <a:pt x="993" y="734"/>
                  </a:lnTo>
                  <a:lnTo>
                    <a:pt x="1002" y="749"/>
                  </a:lnTo>
                  <a:lnTo>
                    <a:pt x="1010" y="764"/>
                  </a:lnTo>
                  <a:lnTo>
                    <a:pt x="1010" y="764"/>
                  </a:lnTo>
                  <a:lnTo>
                    <a:pt x="1010" y="764"/>
                  </a:lnTo>
                  <a:lnTo>
                    <a:pt x="1016" y="779"/>
                  </a:lnTo>
                  <a:lnTo>
                    <a:pt x="1019" y="794"/>
                  </a:lnTo>
                  <a:lnTo>
                    <a:pt x="1022" y="810"/>
                  </a:lnTo>
                  <a:lnTo>
                    <a:pt x="1023" y="826"/>
                  </a:lnTo>
                  <a:lnTo>
                    <a:pt x="1024" y="857"/>
                  </a:lnTo>
                  <a:lnTo>
                    <a:pt x="1023" y="888"/>
                  </a:lnTo>
                  <a:lnTo>
                    <a:pt x="1023" y="888"/>
                  </a:lnTo>
                  <a:lnTo>
                    <a:pt x="1021" y="906"/>
                  </a:lnTo>
                  <a:lnTo>
                    <a:pt x="4" y="906"/>
                  </a:lnTo>
                  <a:lnTo>
                    <a:pt x="4" y="906"/>
                  </a:lnTo>
                  <a:lnTo>
                    <a:pt x="2" y="875"/>
                  </a:lnTo>
                  <a:lnTo>
                    <a:pt x="2" y="875"/>
                  </a:lnTo>
                  <a:lnTo>
                    <a:pt x="0" y="848"/>
                  </a:lnTo>
                  <a:lnTo>
                    <a:pt x="0" y="819"/>
                  </a:lnTo>
                  <a:lnTo>
                    <a:pt x="0" y="805"/>
                  </a:lnTo>
                  <a:lnTo>
                    <a:pt x="1" y="791"/>
                  </a:lnTo>
                  <a:lnTo>
                    <a:pt x="3" y="778"/>
                  </a:lnTo>
                  <a:lnTo>
                    <a:pt x="7" y="764"/>
                  </a:lnTo>
                  <a:lnTo>
                    <a:pt x="7" y="764"/>
                  </a:lnTo>
                  <a:lnTo>
                    <a:pt x="14" y="748"/>
                  </a:lnTo>
                  <a:lnTo>
                    <a:pt x="22" y="734"/>
                  </a:lnTo>
                  <a:lnTo>
                    <a:pt x="33" y="719"/>
                  </a:lnTo>
                  <a:lnTo>
                    <a:pt x="47" y="707"/>
                  </a:lnTo>
                  <a:lnTo>
                    <a:pt x="65" y="694"/>
                  </a:lnTo>
                  <a:lnTo>
                    <a:pt x="86" y="683"/>
                  </a:lnTo>
                  <a:lnTo>
                    <a:pt x="110" y="672"/>
                  </a:lnTo>
                  <a:lnTo>
                    <a:pt x="139" y="663"/>
                  </a:lnTo>
                  <a:lnTo>
                    <a:pt x="171" y="654"/>
                  </a:lnTo>
                  <a:lnTo>
                    <a:pt x="171" y="654"/>
                  </a:lnTo>
                  <a:lnTo>
                    <a:pt x="222" y="639"/>
                  </a:lnTo>
                  <a:lnTo>
                    <a:pt x="267" y="627"/>
                  </a:lnTo>
                  <a:lnTo>
                    <a:pt x="306" y="615"/>
                  </a:lnTo>
                  <a:lnTo>
                    <a:pt x="339" y="602"/>
                  </a:lnTo>
                  <a:lnTo>
                    <a:pt x="354" y="596"/>
                  </a:lnTo>
                  <a:lnTo>
                    <a:pt x="367" y="589"/>
                  </a:lnTo>
                  <a:lnTo>
                    <a:pt x="379" y="582"/>
                  </a:lnTo>
                  <a:lnTo>
                    <a:pt x="390" y="575"/>
                  </a:lnTo>
                  <a:lnTo>
                    <a:pt x="399" y="568"/>
                  </a:lnTo>
                  <a:lnTo>
                    <a:pt x="407" y="560"/>
                  </a:lnTo>
                  <a:lnTo>
                    <a:pt x="413" y="551"/>
                  </a:lnTo>
                  <a:lnTo>
                    <a:pt x="418" y="542"/>
                  </a:lnTo>
                  <a:lnTo>
                    <a:pt x="426" y="529"/>
                  </a:lnTo>
                  <a:lnTo>
                    <a:pt x="426" y="513"/>
                  </a:lnTo>
                  <a:lnTo>
                    <a:pt x="426" y="513"/>
                  </a:lnTo>
                  <a:lnTo>
                    <a:pt x="423" y="511"/>
                  </a:lnTo>
                  <a:lnTo>
                    <a:pt x="421" y="507"/>
                  </a:lnTo>
                  <a:lnTo>
                    <a:pt x="421" y="507"/>
                  </a:lnTo>
                  <a:close/>
                </a:path>
              </a:pathLst>
            </a:custGeom>
            <a:gradFill>
              <a:gsLst>
                <a:gs pos="0">
                  <a:srgbClr val="FCB811"/>
                </a:gs>
                <a:gs pos="100000">
                  <a:srgbClr val="CD9303"/>
                </a:gs>
              </a:gsLst>
              <a:lin ang="5400000" scaled="1"/>
            </a:gradFill>
            <a:ln w="25400">
              <a:noFill/>
            </a:ln>
            <a:extLst/>
          </p:spPr>
          <p:txBody>
            <a:bodyPr wrap="none" rtlCol="0" anchor="ctr">
              <a:noAutofit/>
            </a:bodyPr>
            <a:lstStyle/>
            <a:p>
              <a:pPr algn="ctr"/>
              <a:endParaRPr lang="ko-KR" altLang="en-US" sz="14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grpSp>
          <p:nvGrpSpPr>
            <p:cNvPr id="27" name="그룹 37"/>
            <p:cNvGrpSpPr/>
            <p:nvPr/>
          </p:nvGrpSpPr>
          <p:grpSpPr>
            <a:xfrm>
              <a:off x="944558" y="2701241"/>
              <a:ext cx="2085350" cy="1576118"/>
              <a:chOff x="944558" y="2701241"/>
              <a:chExt cx="2085350" cy="1576118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944558" y="3673306"/>
                <a:ext cx="2085350" cy="604053"/>
              </a:xfrm>
              <a:prstGeom prst="rect">
                <a:avLst/>
              </a:prstGeom>
              <a:gradFill flip="none" rotWithShape="1">
                <a:gsLst>
                  <a:gs pos="0">
                    <a:srgbClr val="92AF27"/>
                  </a:gs>
                  <a:gs pos="100000">
                    <a:srgbClr val="789020"/>
                  </a:gs>
                </a:gsLst>
                <a:lin ang="5400000" scaled="1"/>
                <a:tileRect/>
              </a:gradFill>
              <a:ln w="25400"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ko-KR" altLang="en-US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>직무 관련</a:t>
                </a:r>
                <a:r>
                  <a:rPr lang="en-US" altLang="ko-KR" sz="16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  <a:t/>
                </a:r>
                <a:br>
                  <a:rPr lang="en-US" altLang="ko-KR" sz="16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rPr>
                </a:br>
                <a:r>
                  <a:rPr lang="ko-KR" altLang="en-US" sz="1600" spc="-100" dirty="0" err="1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FFFF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외부강의등</a:t>
                </a:r>
                <a:r>
                  <a:rPr lang="ko-KR" altLang="en-US" sz="16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FFFF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 사례금</a:t>
                </a:r>
                <a:r>
                  <a:rPr lang="en-US" altLang="ko-KR" sz="1600" spc="-10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FFFF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 </a:t>
                </a:r>
                <a:r>
                  <a:rPr lang="ko-KR" altLang="en-US" sz="16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FFFF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제한</a:t>
                </a:r>
                <a:endParaRPr lang="ko-KR" altLang="en-US" sz="2000" spc="-1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FFFF0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grpSp>
            <p:nvGrpSpPr>
              <p:cNvPr id="28" name="그룹 64"/>
              <p:cNvGrpSpPr/>
              <p:nvPr/>
            </p:nvGrpSpPr>
            <p:grpSpPr>
              <a:xfrm>
                <a:off x="1368038" y="2701241"/>
                <a:ext cx="1214059" cy="983333"/>
                <a:chOff x="5132388" y="3895725"/>
                <a:chExt cx="701675" cy="568325"/>
              </a:xfrm>
              <a:solidFill>
                <a:srgbClr val="92AF27"/>
              </a:solidFill>
            </p:grpSpPr>
            <p:sp>
              <p:nvSpPr>
                <p:cNvPr id="78" name="Rectangle 75"/>
                <p:cNvSpPr>
                  <a:spLocks noChangeArrowheads="1"/>
                </p:cNvSpPr>
                <p:nvPr/>
              </p:nvSpPr>
              <p:spPr bwMode="auto">
                <a:xfrm>
                  <a:off x="5383213" y="3978275"/>
                  <a:ext cx="368300" cy="161925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2AF27"/>
                    </a:gs>
                    <a:gs pos="100000">
                      <a:srgbClr val="789020"/>
                    </a:gs>
                  </a:gsLst>
                  <a:lin ang="5400000" scaled="1"/>
                  <a:tileRect/>
                </a:gradFill>
                <a:ln w="25400">
                  <a:noFill/>
                </a:ln>
                <a:extLst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endParaRPr lang="ko-KR" altLang="en-US" sz="1400" spc="-10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endParaRPr>
                </a:p>
              </p:txBody>
            </p:sp>
            <p:sp>
              <p:nvSpPr>
                <p:cNvPr id="79" name="Freeform 76"/>
                <p:cNvSpPr>
                  <a:spLocks/>
                </p:cNvSpPr>
                <p:nvPr/>
              </p:nvSpPr>
              <p:spPr bwMode="auto">
                <a:xfrm>
                  <a:off x="5205413" y="3895725"/>
                  <a:ext cx="628650" cy="523875"/>
                </a:xfrm>
                <a:custGeom>
                  <a:avLst/>
                  <a:gdLst>
                    <a:gd name="T0" fmla="*/ 384 w 396"/>
                    <a:gd name="T1" fmla="*/ 0 h 330"/>
                    <a:gd name="T2" fmla="*/ 12 w 396"/>
                    <a:gd name="T3" fmla="*/ 0 h 330"/>
                    <a:gd name="T4" fmla="*/ 12 w 396"/>
                    <a:gd name="T5" fmla="*/ 0 h 330"/>
                    <a:gd name="T6" fmla="*/ 8 w 396"/>
                    <a:gd name="T7" fmla="*/ 2 h 330"/>
                    <a:gd name="T8" fmla="*/ 4 w 396"/>
                    <a:gd name="T9" fmla="*/ 4 h 330"/>
                    <a:gd name="T10" fmla="*/ 2 w 396"/>
                    <a:gd name="T11" fmla="*/ 8 h 330"/>
                    <a:gd name="T12" fmla="*/ 0 w 396"/>
                    <a:gd name="T13" fmla="*/ 12 h 330"/>
                    <a:gd name="T14" fmla="*/ 0 w 396"/>
                    <a:gd name="T15" fmla="*/ 88 h 330"/>
                    <a:gd name="T16" fmla="*/ 0 w 396"/>
                    <a:gd name="T17" fmla="*/ 88 h 330"/>
                    <a:gd name="T18" fmla="*/ 12 w 396"/>
                    <a:gd name="T19" fmla="*/ 84 h 330"/>
                    <a:gd name="T20" fmla="*/ 24 w 396"/>
                    <a:gd name="T21" fmla="*/ 82 h 330"/>
                    <a:gd name="T22" fmla="*/ 24 w 396"/>
                    <a:gd name="T23" fmla="*/ 24 h 330"/>
                    <a:gd name="T24" fmla="*/ 372 w 396"/>
                    <a:gd name="T25" fmla="*/ 24 h 330"/>
                    <a:gd name="T26" fmla="*/ 372 w 396"/>
                    <a:gd name="T27" fmla="*/ 306 h 330"/>
                    <a:gd name="T28" fmla="*/ 102 w 396"/>
                    <a:gd name="T29" fmla="*/ 306 h 330"/>
                    <a:gd name="T30" fmla="*/ 102 w 396"/>
                    <a:gd name="T31" fmla="*/ 330 h 330"/>
                    <a:gd name="T32" fmla="*/ 384 w 396"/>
                    <a:gd name="T33" fmla="*/ 330 h 330"/>
                    <a:gd name="T34" fmla="*/ 384 w 396"/>
                    <a:gd name="T35" fmla="*/ 330 h 330"/>
                    <a:gd name="T36" fmla="*/ 388 w 396"/>
                    <a:gd name="T37" fmla="*/ 328 h 330"/>
                    <a:gd name="T38" fmla="*/ 392 w 396"/>
                    <a:gd name="T39" fmla="*/ 326 h 330"/>
                    <a:gd name="T40" fmla="*/ 394 w 396"/>
                    <a:gd name="T41" fmla="*/ 322 h 330"/>
                    <a:gd name="T42" fmla="*/ 396 w 396"/>
                    <a:gd name="T43" fmla="*/ 318 h 330"/>
                    <a:gd name="T44" fmla="*/ 396 w 396"/>
                    <a:gd name="T45" fmla="*/ 12 h 330"/>
                    <a:gd name="T46" fmla="*/ 396 w 396"/>
                    <a:gd name="T47" fmla="*/ 12 h 330"/>
                    <a:gd name="T48" fmla="*/ 394 w 396"/>
                    <a:gd name="T49" fmla="*/ 8 h 330"/>
                    <a:gd name="T50" fmla="*/ 392 w 396"/>
                    <a:gd name="T51" fmla="*/ 4 h 330"/>
                    <a:gd name="T52" fmla="*/ 388 w 396"/>
                    <a:gd name="T53" fmla="*/ 2 h 330"/>
                    <a:gd name="T54" fmla="*/ 384 w 396"/>
                    <a:gd name="T55" fmla="*/ 0 h 330"/>
                    <a:gd name="T56" fmla="*/ 384 w 396"/>
                    <a:gd name="T57" fmla="*/ 0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96" h="330">
                      <a:moveTo>
                        <a:pt x="384" y="0"/>
                      </a:move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12" y="84"/>
                      </a:lnTo>
                      <a:lnTo>
                        <a:pt x="24" y="82"/>
                      </a:lnTo>
                      <a:lnTo>
                        <a:pt x="24" y="24"/>
                      </a:lnTo>
                      <a:lnTo>
                        <a:pt x="372" y="24"/>
                      </a:lnTo>
                      <a:lnTo>
                        <a:pt x="372" y="306"/>
                      </a:lnTo>
                      <a:lnTo>
                        <a:pt x="102" y="306"/>
                      </a:lnTo>
                      <a:lnTo>
                        <a:pt x="102" y="330"/>
                      </a:lnTo>
                      <a:lnTo>
                        <a:pt x="384" y="330"/>
                      </a:lnTo>
                      <a:lnTo>
                        <a:pt x="384" y="330"/>
                      </a:lnTo>
                      <a:lnTo>
                        <a:pt x="388" y="328"/>
                      </a:lnTo>
                      <a:lnTo>
                        <a:pt x="392" y="326"/>
                      </a:lnTo>
                      <a:lnTo>
                        <a:pt x="394" y="322"/>
                      </a:lnTo>
                      <a:lnTo>
                        <a:pt x="396" y="318"/>
                      </a:lnTo>
                      <a:lnTo>
                        <a:pt x="396" y="12"/>
                      </a:lnTo>
                      <a:lnTo>
                        <a:pt x="396" y="12"/>
                      </a:lnTo>
                      <a:lnTo>
                        <a:pt x="394" y="8"/>
                      </a:lnTo>
                      <a:lnTo>
                        <a:pt x="392" y="4"/>
                      </a:lnTo>
                      <a:lnTo>
                        <a:pt x="388" y="2"/>
                      </a:lnTo>
                      <a:lnTo>
                        <a:pt x="384" y="0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92AF27"/>
                    </a:gs>
                    <a:gs pos="100000">
                      <a:srgbClr val="789020"/>
                    </a:gs>
                  </a:gsLst>
                  <a:lin ang="5400000" scaled="1"/>
                  <a:tileRect/>
                </a:gradFill>
                <a:ln w="25400">
                  <a:noFill/>
                </a:ln>
                <a:extLst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endParaRPr lang="ko-KR" altLang="en-US" sz="1400" spc="-10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endParaRPr>
                </a:p>
              </p:txBody>
            </p:sp>
            <p:sp>
              <p:nvSpPr>
                <p:cNvPr id="80" name="Freeform 77"/>
                <p:cNvSpPr>
                  <a:spLocks/>
                </p:cNvSpPr>
                <p:nvPr/>
              </p:nvSpPr>
              <p:spPr bwMode="auto">
                <a:xfrm>
                  <a:off x="5180013" y="4048125"/>
                  <a:ext cx="149225" cy="152400"/>
                </a:xfrm>
                <a:custGeom>
                  <a:avLst/>
                  <a:gdLst>
                    <a:gd name="T0" fmla="*/ 46 w 94"/>
                    <a:gd name="T1" fmla="*/ 0 h 96"/>
                    <a:gd name="T2" fmla="*/ 46 w 94"/>
                    <a:gd name="T3" fmla="*/ 0 h 96"/>
                    <a:gd name="T4" fmla="*/ 56 w 94"/>
                    <a:gd name="T5" fmla="*/ 2 h 96"/>
                    <a:gd name="T6" fmla="*/ 66 w 94"/>
                    <a:gd name="T7" fmla="*/ 4 h 96"/>
                    <a:gd name="T8" fmla="*/ 74 w 94"/>
                    <a:gd name="T9" fmla="*/ 8 h 96"/>
                    <a:gd name="T10" fmla="*/ 80 w 94"/>
                    <a:gd name="T11" fmla="*/ 14 h 96"/>
                    <a:gd name="T12" fmla="*/ 86 w 94"/>
                    <a:gd name="T13" fmla="*/ 22 h 96"/>
                    <a:gd name="T14" fmla="*/ 90 w 94"/>
                    <a:gd name="T15" fmla="*/ 30 h 96"/>
                    <a:gd name="T16" fmla="*/ 94 w 94"/>
                    <a:gd name="T17" fmla="*/ 38 h 96"/>
                    <a:gd name="T18" fmla="*/ 94 w 94"/>
                    <a:gd name="T19" fmla="*/ 48 h 96"/>
                    <a:gd name="T20" fmla="*/ 94 w 94"/>
                    <a:gd name="T21" fmla="*/ 48 h 96"/>
                    <a:gd name="T22" fmla="*/ 94 w 94"/>
                    <a:gd name="T23" fmla="*/ 58 h 96"/>
                    <a:gd name="T24" fmla="*/ 90 w 94"/>
                    <a:gd name="T25" fmla="*/ 66 h 96"/>
                    <a:gd name="T26" fmla="*/ 86 w 94"/>
                    <a:gd name="T27" fmla="*/ 76 h 96"/>
                    <a:gd name="T28" fmla="*/ 80 w 94"/>
                    <a:gd name="T29" fmla="*/ 82 h 96"/>
                    <a:gd name="T30" fmla="*/ 74 w 94"/>
                    <a:gd name="T31" fmla="*/ 88 h 96"/>
                    <a:gd name="T32" fmla="*/ 66 w 94"/>
                    <a:gd name="T33" fmla="*/ 92 h 96"/>
                    <a:gd name="T34" fmla="*/ 56 w 94"/>
                    <a:gd name="T35" fmla="*/ 96 h 96"/>
                    <a:gd name="T36" fmla="*/ 46 w 94"/>
                    <a:gd name="T37" fmla="*/ 96 h 96"/>
                    <a:gd name="T38" fmla="*/ 46 w 94"/>
                    <a:gd name="T39" fmla="*/ 96 h 96"/>
                    <a:gd name="T40" fmla="*/ 38 w 94"/>
                    <a:gd name="T41" fmla="*/ 96 h 96"/>
                    <a:gd name="T42" fmla="*/ 28 w 94"/>
                    <a:gd name="T43" fmla="*/ 92 h 96"/>
                    <a:gd name="T44" fmla="*/ 20 w 94"/>
                    <a:gd name="T45" fmla="*/ 88 h 96"/>
                    <a:gd name="T46" fmla="*/ 14 w 94"/>
                    <a:gd name="T47" fmla="*/ 82 h 96"/>
                    <a:gd name="T48" fmla="*/ 8 w 94"/>
                    <a:gd name="T49" fmla="*/ 76 h 96"/>
                    <a:gd name="T50" fmla="*/ 4 w 94"/>
                    <a:gd name="T51" fmla="*/ 66 h 96"/>
                    <a:gd name="T52" fmla="*/ 0 w 94"/>
                    <a:gd name="T53" fmla="*/ 58 h 96"/>
                    <a:gd name="T54" fmla="*/ 0 w 94"/>
                    <a:gd name="T55" fmla="*/ 48 h 96"/>
                    <a:gd name="T56" fmla="*/ 0 w 94"/>
                    <a:gd name="T57" fmla="*/ 48 h 96"/>
                    <a:gd name="T58" fmla="*/ 0 w 94"/>
                    <a:gd name="T59" fmla="*/ 38 h 96"/>
                    <a:gd name="T60" fmla="*/ 4 w 94"/>
                    <a:gd name="T61" fmla="*/ 30 h 96"/>
                    <a:gd name="T62" fmla="*/ 8 w 94"/>
                    <a:gd name="T63" fmla="*/ 22 h 96"/>
                    <a:gd name="T64" fmla="*/ 14 w 94"/>
                    <a:gd name="T65" fmla="*/ 14 h 96"/>
                    <a:gd name="T66" fmla="*/ 20 w 94"/>
                    <a:gd name="T67" fmla="*/ 8 h 96"/>
                    <a:gd name="T68" fmla="*/ 28 w 94"/>
                    <a:gd name="T69" fmla="*/ 4 h 96"/>
                    <a:gd name="T70" fmla="*/ 38 w 94"/>
                    <a:gd name="T71" fmla="*/ 2 h 96"/>
                    <a:gd name="T72" fmla="*/ 46 w 94"/>
                    <a:gd name="T73" fmla="*/ 0 h 96"/>
                    <a:gd name="T74" fmla="*/ 46 w 94"/>
                    <a:gd name="T75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94" h="96">
                      <a:moveTo>
                        <a:pt x="46" y="0"/>
                      </a:moveTo>
                      <a:lnTo>
                        <a:pt x="46" y="0"/>
                      </a:lnTo>
                      <a:lnTo>
                        <a:pt x="56" y="2"/>
                      </a:lnTo>
                      <a:lnTo>
                        <a:pt x="66" y="4"/>
                      </a:lnTo>
                      <a:lnTo>
                        <a:pt x="74" y="8"/>
                      </a:lnTo>
                      <a:lnTo>
                        <a:pt x="80" y="14"/>
                      </a:lnTo>
                      <a:lnTo>
                        <a:pt x="86" y="22"/>
                      </a:lnTo>
                      <a:lnTo>
                        <a:pt x="90" y="30"/>
                      </a:lnTo>
                      <a:lnTo>
                        <a:pt x="94" y="38"/>
                      </a:lnTo>
                      <a:lnTo>
                        <a:pt x="94" y="48"/>
                      </a:lnTo>
                      <a:lnTo>
                        <a:pt x="94" y="48"/>
                      </a:lnTo>
                      <a:lnTo>
                        <a:pt x="94" y="58"/>
                      </a:lnTo>
                      <a:lnTo>
                        <a:pt x="90" y="66"/>
                      </a:lnTo>
                      <a:lnTo>
                        <a:pt x="86" y="76"/>
                      </a:lnTo>
                      <a:lnTo>
                        <a:pt x="80" y="82"/>
                      </a:lnTo>
                      <a:lnTo>
                        <a:pt x="74" y="88"/>
                      </a:lnTo>
                      <a:lnTo>
                        <a:pt x="66" y="92"/>
                      </a:lnTo>
                      <a:lnTo>
                        <a:pt x="56" y="96"/>
                      </a:lnTo>
                      <a:lnTo>
                        <a:pt x="46" y="96"/>
                      </a:lnTo>
                      <a:lnTo>
                        <a:pt x="46" y="96"/>
                      </a:lnTo>
                      <a:lnTo>
                        <a:pt x="38" y="96"/>
                      </a:lnTo>
                      <a:lnTo>
                        <a:pt x="28" y="92"/>
                      </a:lnTo>
                      <a:lnTo>
                        <a:pt x="20" y="88"/>
                      </a:lnTo>
                      <a:lnTo>
                        <a:pt x="14" y="82"/>
                      </a:lnTo>
                      <a:lnTo>
                        <a:pt x="8" y="76"/>
                      </a:lnTo>
                      <a:lnTo>
                        <a:pt x="4" y="66"/>
                      </a:lnTo>
                      <a:lnTo>
                        <a:pt x="0" y="5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38"/>
                      </a:lnTo>
                      <a:lnTo>
                        <a:pt x="4" y="30"/>
                      </a:lnTo>
                      <a:lnTo>
                        <a:pt x="8" y="22"/>
                      </a:lnTo>
                      <a:lnTo>
                        <a:pt x="14" y="14"/>
                      </a:lnTo>
                      <a:lnTo>
                        <a:pt x="20" y="8"/>
                      </a:lnTo>
                      <a:lnTo>
                        <a:pt x="28" y="4"/>
                      </a:lnTo>
                      <a:lnTo>
                        <a:pt x="38" y="2"/>
                      </a:lnTo>
                      <a:lnTo>
                        <a:pt x="46" y="0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92AF27"/>
                    </a:gs>
                    <a:gs pos="100000">
                      <a:srgbClr val="789020"/>
                    </a:gs>
                  </a:gsLst>
                  <a:lin ang="5400000" scaled="1"/>
                  <a:tileRect/>
                </a:gradFill>
                <a:ln w="25400">
                  <a:noFill/>
                </a:ln>
                <a:extLst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endParaRPr lang="ko-KR" altLang="en-US" sz="1400" spc="-10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endParaRPr>
                </a:p>
              </p:txBody>
            </p:sp>
            <p:sp>
              <p:nvSpPr>
                <p:cNvPr id="81" name="Freeform 78"/>
                <p:cNvSpPr>
                  <a:spLocks/>
                </p:cNvSpPr>
                <p:nvPr/>
              </p:nvSpPr>
              <p:spPr bwMode="auto">
                <a:xfrm>
                  <a:off x="5132388" y="4159250"/>
                  <a:ext cx="466725" cy="304800"/>
                </a:xfrm>
                <a:custGeom>
                  <a:avLst/>
                  <a:gdLst>
                    <a:gd name="T0" fmla="*/ 274 w 294"/>
                    <a:gd name="T1" fmla="*/ 46 h 192"/>
                    <a:gd name="T2" fmla="*/ 270 w 294"/>
                    <a:gd name="T3" fmla="*/ 46 h 192"/>
                    <a:gd name="T4" fmla="*/ 290 w 294"/>
                    <a:gd name="T5" fmla="*/ 14 h 192"/>
                    <a:gd name="T6" fmla="*/ 290 w 294"/>
                    <a:gd name="T7" fmla="*/ 14 h 192"/>
                    <a:gd name="T8" fmla="*/ 292 w 294"/>
                    <a:gd name="T9" fmla="*/ 10 h 192"/>
                    <a:gd name="T10" fmla="*/ 292 w 294"/>
                    <a:gd name="T11" fmla="*/ 8 h 192"/>
                    <a:gd name="T12" fmla="*/ 290 w 294"/>
                    <a:gd name="T13" fmla="*/ 4 h 192"/>
                    <a:gd name="T14" fmla="*/ 288 w 294"/>
                    <a:gd name="T15" fmla="*/ 2 h 192"/>
                    <a:gd name="T16" fmla="*/ 288 w 294"/>
                    <a:gd name="T17" fmla="*/ 2 h 192"/>
                    <a:gd name="T18" fmla="*/ 286 w 294"/>
                    <a:gd name="T19" fmla="*/ 0 h 192"/>
                    <a:gd name="T20" fmla="*/ 282 w 294"/>
                    <a:gd name="T21" fmla="*/ 2 h 192"/>
                    <a:gd name="T22" fmla="*/ 280 w 294"/>
                    <a:gd name="T23" fmla="*/ 2 h 192"/>
                    <a:gd name="T24" fmla="*/ 278 w 294"/>
                    <a:gd name="T25" fmla="*/ 4 h 192"/>
                    <a:gd name="T26" fmla="*/ 252 w 294"/>
                    <a:gd name="T27" fmla="*/ 46 h 192"/>
                    <a:gd name="T28" fmla="*/ 18 w 294"/>
                    <a:gd name="T29" fmla="*/ 46 h 192"/>
                    <a:gd name="T30" fmla="*/ 18 w 294"/>
                    <a:gd name="T31" fmla="*/ 46 h 192"/>
                    <a:gd name="T32" fmla="*/ 10 w 294"/>
                    <a:gd name="T33" fmla="*/ 46 h 192"/>
                    <a:gd name="T34" fmla="*/ 4 w 294"/>
                    <a:gd name="T35" fmla="*/ 50 h 192"/>
                    <a:gd name="T36" fmla="*/ 0 w 294"/>
                    <a:gd name="T37" fmla="*/ 56 h 192"/>
                    <a:gd name="T38" fmla="*/ 0 w 294"/>
                    <a:gd name="T39" fmla="*/ 64 h 192"/>
                    <a:gd name="T40" fmla="*/ 0 w 294"/>
                    <a:gd name="T41" fmla="*/ 192 h 192"/>
                    <a:gd name="T42" fmla="*/ 132 w 294"/>
                    <a:gd name="T43" fmla="*/ 192 h 192"/>
                    <a:gd name="T44" fmla="*/ 132 w 294"/>
                    <a:gd name="T45" fmla="*/ 86 h 192"/>
                    <a:gd name="T46" fmla="*/ 274 w 294"/>
                    <a:gd name="T47" fmla="*/ 86 h 192"/>
                    <a:gd name="T48" fmla="*/ 274 w 294"/>
                    <a:gd name="T49" fmla="*/ 86 h 192"/>
                    <a:gd name="T50" fmla="*/ 282 w 294"/>
                    <a:gd name="T51" fmla="*/ 84 h 192"/>
                    <a:gd name="T52" fmla="*/ 288 w 294"/>
                    <a:gd name="T53" fmla="*/ 80 h 192"/>
                    <a:gd name="T54" fmla="*/ 292 w 294"/>
                    <a:gd name="T55" fmla="*/ 74 h 192"/>
                    <a:gd name="T56" fmla="*/ 294 w 294"/>
                    <a:gd name="T57" fmla="*/ 66 h 192"/>
                    <a:gd name="T58" fmla="*/ 294 w 294"/>
                    <a:gd name="T59" fmla="*/ 66 h 192"/>
                    <a:gd name="T60" fmla="*/ 292 w 294"/>
                    <a:gd name="T61" fmla="*/ 58 h 192"/>
                    <a:gd name="T62" fmla="*/ 288 w 294"/>
                    <a:gd name="T63" fmla="*/ 52 h 192"/>
                    <a:gd name="T64" fmla="*/ 282 w 294"/>
                    <a:gd name="T65" fmla="*/ 48 h 192"/>
                    <a:gd name="T66" fmla="*/ 274 w 294"/>
                    <a:gd name="T67" fmla="*/ 46 h 192"/>
                    <a:gd name="T68" fmla="*/ 274 w 294"/>
                    <a:gd name="T69" fmla="*/ 46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94" h="192">
                      <a:moveTo>
                        <a:pt x="274" y="46"/>
                      </a:moveTo>
                      <a:lnTo>
                        <a:pt x="270" y="46"/>
                      </a:lnTo>
                      <a:lnTo>
                        <a:pt x="290" y="14"/>
                      </a:lnTo>
                      <a:lnTo>
                        <a:pt x="290" y="14"/>
                      </a:lnTo>
                      <a:lnTo>
                        <a:pt x="292" y="10"/>
                      </a:lnTo>
                      <a:lnTo>
                        <a:pt x="292" y="8"/>
                      </a:lnTo>
                      <a:lnTo>
                        <a:pt x="290" y="4"/>
                      </a:lnTo>
                      <a:lnTo>
                        <a:pt x="288" y="2"/>
                      </a:lnTo>
                      <a:lnTo>
                        <a:pt x="288" y="2"/>
                      </a:lnTo>
                      <a:lnTo>
                        <a:pt x="286" y="0"/>
                      </a:lnTo>
                      <a:lnTo>
                        <a:pt x="282" y="2"/>
                      </a:lnTo>
                      <a:lnTo>
                        <a:pt x="280" y="2"/>
                      </a:lnTo>
                      <a:lnTo>
                        <a:pt x="278" y="4"/>
                      </a:lnTo>
                      <a:lnTo>
                        <a:pt x="252" y="46"/>
                      </a:lnTo>
                      <a:lnTo>
                        <a:pt x="18" y="46"/>
                      </a:lnTo>
                      <a:lnTo>
                        <a:pt x="18" y="46"/>
                      </a:lnTo>
                      <a:lnTo>
                        <a:pt x="10" y="46"/>
                      </a:lnTo>
                      <a:lnTo>
                        <a:pt x="4" y="50"/>
                      </a:lnTo>
                      <a:lnTo>
                        <a:pt x="0" y="56"/>
                      </a:lnTo>
                      <a:lnTo>
                        <a:pt x="0" y="64"/>
                      </a:lnTo>
                      <a:lnTo>
                        <a:pt x="0" y="192"/>
                      </a:lnTo>
                      <a:lnTo>
                        <a:pt x="132" y="192"/>
                      </a:lnTo>
                      <a:lnTo>
                        <a:pt x="132" y="86"/>
                      </a:lnTo>
                      <a:lnTo>
                        <a:pt x="274" y="86"/>
                      </a:lnTo>
                      <a:lnTo>
                        <a:pt x="274" y="86"/>
                      </a:lnTo>
                      <a:lnTo>
                        <a:pt x="282" y="84"/>
                      </a:lnTo>
                      <a:lnTo>
                        <a:pt x="288" y="80"/>
                      </a:lnTo>
                      <a:lnTo>
                        <a:pt x="292" y="74"/>
                      </a:lnTo>
                      <a:lnTo>
                        <a:pt x="294" y="66"/>
                      </a:lnTo>
                      <a:lnTo>
                        <a:pt x="294" y="66"/>
                      </a:lnTo>
                      <a:lnTo>
                        <a:pt x="292" y="58"/>
                      </a:lnTo>
                      <a:lnTo>
                        <a:pt x="288" y="52"/>
                      </a:lnTo>
                      <a:lnTo>
                        <a:pt x="282" y="48"/>
                      </a:lnTo>
                      <a:lnTo>
                        <a:pt x="274" y="46"/>
                      </a:lnTo>
                      <a:lnTo>
                        <a:pt x="274" y="4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92AF27"/>
                    </a:gs>
                    <a:gs pos="100000">
                      <a:srgbClr val="789020"/>
                    </a:gs>
                  </a:gsLst>
                  <a:lin ang="5400000" scaled="1"/>
                  <a:tileRect/>
                </a:gradFill>
                <a:ln w="25400">
                  <a:noFill/>
                </a:ln>
                <a:extLst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endParaRPr lang="ko-KR" altLang="en-US" sz="1400" spc="-10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endParaRPr>
                </a:p>
              </p:txBody>
            </p:sp>
          </p:grpSp>
        </p:grpSp>
        <p:sp>
          <p:nvSpPr>
            <p:cNvPr id="83" name="TextBox 82"/>
            <p:cNvSpPr txBox="1"/>
            <p:nvPr/>
          </p:nvSpPr>
          <p:spPr>
            <a:xfrm>
              <a:off x="4172139" y="3820887"/>
              <a:ext cx="677171" cy="267133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1400" spc="-10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사전신고</a:t>
              </a:r>
              <a:endParaRPr lang="ko-KR" altLang="en-US" sz="20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29" name="그룹 35"/>
            <p:cNvGrpSpPr/>
            <p:nvPr/>
          </p:nvGrpSpPr>
          <p:grpSpPr>
            <a:xfrm>
              <a:off x="6106357" y="3015925"/>
              <a:ext cx="468928" cy="555937"/>
              <a:chOff x="5764779" y="3161323"/>
              <a:chExt cx="387544" cy="459452"/>
            </a:xfrm>
          </p:grpSpPr>
          <p:sp>
            <p:nvSpPr>
              <p:cNvPr id="85" name="Freeform 17"/>
              <p:cNvSpPr>
                <a:spLocks noEditPoints="1"/>
              </p:cNvSpPr>
              <p:nvPr/>
            </p:nvSpPr>
            <p:spPr bwMode="auto">
              <a:xfrm>
                <a:off x="5764779" y="3161323"/>
                <a:ext cx="370082" cy="459452"/>
              </a:xfrm>
              <a:custGeom>
                <a:avLst/>
                <a:gdLst>
                  <a:gd name="T0" fmla="*/ 124 w 646"/>
                  <a:gd name="T1" fmla="*/ 172 h 802"/>
                  <a:gd name="T2" fmla="*/ 108 w 646"/>
                  <a:gd name="T3" fmla="*/ 178 h 802"/>
                  <a:gd name="T4" fmla="*/ 124 w 646"/>
                  <a:gd name="T5" fmla="*/ 172 h 802"/>
                  <a:gd name="T6" fmla="*/ 108 w 646"/>
                  <a:gd name="T7" fmla="*/ 178 h 802"/>
                  <a:gd name="T8" fmla="*/ 56 w 646"/>
                  <a:gd name="T9" fmla="*/ 174 h 802"/>
                  <a:gd name="T10" fmla="*/ 56 w 646"/>
                  <a:gd name="T11" fmla="*/ 174 h 802"/>
                  <a:gd name="T12" fmla="*/ 66 w 646"/>
                  <a:gd name="T13" fmla="*/ 168 h 802"/>
                  <a:gd name="T14" fmla="*/ 310 w 646"/>
                  <a:gd name="T15" fmla="*/ 542 h 802"/>
                  <a:gd name="T16" fmla="*/ 82 w 646"/>
                  <a:gd name="T17" fmla="*/ 172 h 802"/>
                  <a:gd name="T18" fmla="*/ 310 w 646"/>
                  <a:gd name="T19" fmla="*/ 618 h 802"/>
                  <a:gd name="T20" fmla="*/ 200 w 646"/>
                  <a:gd name="T21" fmla="*/ 484 h 802"/>
                  <a:gd name="T22" fmla="*/ 72 w 646"/>
                  <a:gd name="T23" fmla="*/ 178 h 802"/>
                  <a:gd name="T24" fmla="*/ 32 w 646"/>
                  <a:gd name="T25" fmla="*/ 154 h 802"/>
                  <a:gd name="T26" fmla="*/ 48 w 646"/>
                  <a:gd name="T27" fmla="*/ 162 h 802"/>
                  <a:gd name="T28" fmla="*/ 52 w 646"/>
                  <a:gd name="T29" fmla="*/ 162 h 802"/>
                  <a:gd name="T30" fmla="*/ 54 w 646"/>
                  <a:gd name="T31" fmla="*/ 166 h 802"/>
                  <a:gd name="T32" fmla="*/ 56 w 646"/>
                  <a:gd name="T33" fmla="*/ 174 h 802"/>
                  <a:gd name="T34" fmla="*/ 66 w 646"/>
                  <a:gd name="T35" fmla="*/ 168 h 802"/>
                  <a:gd name="T36" fmla="*/ 76 w 646"/>
                  <a:gd name="T37" fmla="*/ 174 h 802"/>
                  <a:gd name="T38" fmla="*/ 82 w 646"/>
                  <a:gd name="T39" fmla="*/ 172 h 802"/>
                  <a:gd name="T40" fmla="*/ 96 w 646"/>
                  <a:gd name="T41" fmla="*/ 172 h 802"/>
                  <a:gd name="T42" fmla="*/ 112 w 646"/>
                  <a:gd name="T43" fmla="*/ 170 h 802"/>
                  <a:gd name="T44" fmla="*/ 128 w 646"/>
                  <a:gd name="T45" fmla="*/ 166 h 802"/>
                  <a:gd name="T46" fmla="*/ 130 w 646"/>
                  <a:gd name="T47" fmla="*/ 162 h 802"/>
                  <a:gd name="T48" fmla="*/ 146 w 646"/>
                  <a:gd name="T49" fmla="*/ 152 h 802"/>
                  <a:gd name="T50" fmla="*/ 152 w 646"/>
                  <a:gd name="T51" fmla="*/ 154 h 802"/>
                  <a:gd name="T52" fmla="*/ 164 w 646"/>
                  <a:gd name="T53" fmla="*/ 140 h 802"/>
                  <a:gd name="T54" fmla="*/ 174 w 646"/>
                  <a:gd name="T55" fmla="*/ 124 h 802"/>
                  <a:gd name="T56" fmla="*/ 178 w 646"/>
                  <a:gd name="T57" fmla="*/ 108 h 802"/>
                  <a:gd name="T58" fmla="*/ 180 w 646"/>
                  <a:gd name="T59" fmla="*/ 90 h 802"/>
                  <a:gd name="T60" fmla="*/ 174 w 646"/>
                  <a:gd name="T61" fmla="*/ 68 h 802"/>
                  <a:gd name="T62" fmla="*/ 172 w 646"/>
                  <a:gd name="T63" fmla="*/ 54 h 802"/>
                  <a:gd name="T64" fmla="*/ 164 w 646"/>
                  <a:gd name="T65" fmla="*/ 44 h 802"/>
                  <a:gd name="T66" fmla="*/ 154 w 646"/>
                  <a:gd name="T67" fmla="*/ 32 h 802"/>
                  <a:gd name="T68" fmla="*/ 140 w 646"/>
                  <a:gd name="T69" fmla="*/ 16 h 802"/>
                  <a:gd name="T70" fmla="*/ 130 w 646"/>
                  <a:gd name="T71" fmla="*/ 18 h 802"/>
                  <a:gd name="T72" fmla="*/ 126 w 646"/>
                  <a:gd name="T73" fmla="*/ 16 h 802"/>
                  <a:gd name="T74" fmla="*/ 124 w 646"/>
                  <a:gd name="T75" fmla="*/ 6 h 802"/>
                  <a:gd name="T76" fmla="*/ 102 w 646"/>
                  <a:gd name="T77" fmla="*/ 4 h 802"/>
                  <a:gd name="T78" fmla="*/ 84 w 646"/>
                  <a:gd name="T79" fmla="*/ 8 h 802"/>
                  <a:gd name="T80" fmla="*/ 62 w 646"/>
                  <a:gd name="T81" fmla="*/ 12 h 802"/>
                  <a:gd name="T82" fmla="*/ 50 w 646"/>
                  <a:gd name="T83" fmla="*/ 16 h 802"/>
                  <a:gd name="T84" fmla="*/ 40 w 646"/>
                  <a:gd name="T85" fmla="*/ 14 h 802"/>
                  <a:gd name="T86" fmla="*/ 30 w 646"/>
                  <a:gd name="T87" fmla="*/ 26 h 802"/>
                  <a:gd name="T88" fmla="*/ 26 w 646"/>
                  <a:gd name="T89" fmla="*/ 28 h 802"/>
                  <a:gd name="T90" fmla="*/ 16 w 646"/>
                  <a:gd name="T91" fmla="*/ 46 h 802"/>
                  <a:gd name="T92" fmla="*/ 6 w 646"/>
                  <a:gd name="T93" fmla="*/ 58 h 802"/>
                  <a:gd name="T94" fmla="*/ 4 w 646"/>
                  <a:gd name="T95" fmla="*/ 76 h 802"/>
                  <a:gd name="T96" fmla="*/ 8 w 646"/>
                  <a:gd name="T97" fmla="*/ 96 h 802"/>
                  <a:gd name="T98" fmla="*/ 12 w 646"/>
                  <a:gd name="T99" fmla="*/ 116 h 802"/>
                  <a:gd name="T100" fmla="*/ 14 w 646"/>
                  <a:gd name="T101" fmla="*/ 128 h 802"/>
                  <a:gd name="T102" fmla="*/ 14 w 646"/>
                  <a:gd name="T103" fmla="*/ 136 h 802"/>
                  <a:gd name="T104" fmla="*/ 98 w 646"/>
                  <a:gd name="T105" fmla="*/ 170 h 802"/>
                  <a:gd name="T106" fmla="*/ 114 w 646"/>
                  <a:gd name="T107" fmla="*/ 168 h 802"/>
                  <a:gd name="T108" fmla="*/ 76 w 646"/>
                  <a:gd name="T109" fmla="*/ 74 h 802"/>
                  <a:gd name="T110" fmla="*/ 182 w 646"/>
                  <a:gd name="T111" fmla="*/ 148 h 802"/>
                  <a:gd name="T112" fmla="*/ 128 w 646"/>
                  <a:gd name="T113" fmla="*/ 746 h 802"/>
                  <a:gd name="T114" fmla="*/ 640 w 646"/>
                  <a:gd name="T115" fmla="*/ 746 h 802"/>
                  <a:gd name="T116" fmla="*/ 158 w 646"/>
                  <a:gd name="T117" fmla="*/ 172 h 802"/>
                  <a:gd name="T118" fmla="*/ 124 w 646"/>
                  <a:gd name="T119" fmla="*/ 192 h 802"/>
                  <a:gd name="T120" fmla="*/ 80 w 646"/>
                  <a:gd name="T121" fmla="*/ 196 h 802"/>
                  <a:gd name="T122" fmla="*/ 40 w 646"/>
                  <a:gd name="T123" fmla="*/ 184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46" h="802">
                    <a:moveTo>
                      <a:pt x="56" y="174"/>
                    </a:move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close/>
                    <a:moveTo>
                      <a:pt x="124" y="172"/>
                    </a:move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close/>
                    <a:moveTo>
                      <a:pt x="108" y="178"/>
                    </a:move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close/>
                    <a:moveTo>
                      <a:pt x="124" y="172"/>
                    </a:move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close/>
                    <a:moveTo>
                      <a:pt x="124" y="172"/>
                    </a:move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close/>
                    <a:moveTo>
                      <a:pt x="128" y="166"/>
                    </a:moveTo>
                    <a:lnTo>
                      <a:pt x="128" y="166"/>
                    </a:lnTo>
                    <a:lnTo>
                      <a:pt x="128" y="166"/>
                    </a:lnTo>
                    <a:lnTo>
                      <a:pt x="128" y="168"/>
                    </a:lnTo>
                    <a:lnTo>
                      <a:pt x="128" y="168"/>
                    </a:lnTo>
                    <a:lnTo>
                      <a:pt x="128" y="166"/>
                    </a:lnTo>
                    <a:lnTo>
                      <a:pt x="128" y="166"/>
                    </a:lnTo>
                    <a:close/>
                    <a:moveTo>
                      <a:pt x="108" y="178"/>
                    </a:move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close/>
                    <a:moveTo>
                      <a:pt x="56" y="174"/>
                    </a:move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close/>
                    <a:moveTo>
                      <a:pt x="108" y="178"/>
                    </a:move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close/>
                    <a:moveTo>
                      <a:pt x="56" y="174"/>
                    </a:move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close/>
                    <a:moveTo>
                      <a:pt x="54" y="166"/>
                    </a:moveTo>
                    <a:lnTo>
                      <a:pt x="54" y="166"/>
                    </a:lnTo>
                    <a:lnTo>
                      <a:pt x="54" y="168"/>
                    </a:lnTo>
                    <a:lnTo>
                      <a:pt x="54" y="168"/>
                    </a:lnTo>
                    <a:lnTo>
                      <a:pt x="54" y="166"/>
                    </a:lnTo>
                    <a:lnTo>
                      <a:pt x="54" y="166"/>
                    </a:lnTo>
                    <a:close/>
                    <a:moveTo>
                      <a:pt x="66" y="168"/>
                    </a:move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close/>
                    <a:moveTo>
                      <a:pt x="200" y="560"/>
                    </a:moveTo>
                    <a:lnTo>
                      <a:pt x="310" y="560"/>
                    </a:lnTo>
                    <a:lnTo>
                      <a:pt x="310" y="542"/>
                    </a:lnTo>
                    <a:lnTo>
                      <a:pt x="200" y="542"/>
                    </a:lnTo>
                    <a:lnTo>
                      <a:pt x="200" y="560"/>
                    </a:lnTo>
                    <a:close/>
                    <a:moveTo>
                      <a:pt x="82" y="172"/>
                    </a:moveTo>
                    <a:lnTo>
                      <a:pt x="82" y="172"/>
                    </a:lnTo>
                    <a:lnTo>
                      <a:pt x="80" y="172"/>
                    </a:lnTo>
                    <a:lnTo>
                      <a:pt x="80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close/>
                    <a:moveTo>
                      <a:pt x="352" y="632"/>
                    </a:moveTo>
                    <a:lnTo>
                      <a:pt x="534" y="632"/>
                    </a:lnTo>
                    <a:lnTo>
                      <a:pt x="534" y="422"/>
                    </a:lnTo>
                    <a:lnTo>
                      <a:pt x="352" y="422"/>
                    </a:lnTo>
                    <a:lnTo>
                      <a:pt x="352" y="632"/>
                    </a:lnTo>
                    <a:close/>
                    <a:moveTo>
                      <a:pt x="200" y="440"/>
                    </a:moveTo>
                    <a:lnTo>
                      <a:pt x="310" y="440"/>
                    </a:lnTo>
                    <a:lnTo>
                      <a:pt x="310" y="422"/>
                    </a:lnTo>
                    <a:lnTo>
                      <a:pt x="200" y="422"/>
                    </a:lnTo>
                    <a:lnTo>
                      <a:pt x="200" y="440"/>
                    </a:lnTo>
                    <a:close/>
                    <a:moveTo>
                      <a:pt x="200" y="618"/>
                    </a:moveTo>
                    <a:lnTo>
                      <a:pt x="310" y="618"/>
                    </a:lnTo>
                    <a:lnTo>
                      <a:pt x="310" y="600"/>
                    </a:lnTo>
                    <a:lnTo>
                      <a:pt x="200" y="600"/>
                    </a:lnTo>
                    <a:lnTo>
                      <a:pt x="200" y="618"/>
                    </a:lnTo>
                    <a:close/>
                    <a:moveTo>
                      <a:pt x="200" y="676"/>
                    </a:moveTo>
                    <a:lnTo>
                      <a:pt x="310" y="676"/>
                    </a:lnTo>
                    <a:lnTo>
                      <a:pt x="310" y="658"/>
                    </a:lnTo>
                    <a:lnTo>
                      <a:pt x="200" y="658"/>
                    </a:lnTo>
                    <a:lnTo>
                      <a:pt x="200" y="676"/>
                    </a:lnTo>
                    <a:close/>
                    <a:moveTo>
                      <a:pt x="200" y="502"/>
                    </a:moveTo>
                    <a:lnTo>
                      <a:pt x="310" y="502"/>
                    </a:lnTo>
                    <a:lnTo>
                      <a:pt x="310" y="484"/>
                    </a:lnTo>
                    <a:lnTo>
                      <a:pt x="200" y="484"/>
                    </a:lnTo>
                    <a:lnTo>
                      <a:pt x="200" y="502"/>
                    </a:lnTo>
                    <a:close/>
                    <a:moveTo>
                      <a:pt x="90" y="180"/>
                    </a:moveTo>
                    <a:lnTo>
                      <a:pt x="90" y="180"/>
                    </a:lnTo>
                    <a:lnTo>
                      <a:pt x="90" y="180"/>
                    </a:lnTo>
                    <a:lnTo>
                      <a:pt x="90" y="180"/>
                    </a:lnTo>
                    <a:lnTo>
                      <a:pt x="90" y="180"/>
                    </a:lnTo>
                    <a:lnTo>
                      <a:pt x="90" y="180"/>
                    </a:lnTo>
                    <a:lnTo>
                      <a:pt x="90" y="180"/>
                    </a:lnTo>
                    <a:lnTo>
                      <a:pt x="90" y="180"/>
                    </a:lnTo>
                    <a:close/>
                    <a:moveTo>
                      <a:pt x="72" y="178"/>
                    </a:moveTo>
                    <a:lnTo>
                      <a:pt x="72" y="178"/>
                    </a:lnTo>
                    <a:lnTo>
                      <a:pt x="72" y="178"/>
                    </a:lnTo>
                    <a:lnTo>
                      <a:pt x="72" y="178"/>
                    </a:lnTo>
                    <a:lnTo>
                      <a:pt x="72" y="178"/>
                    </a:lnTo>
                    <a:lnTo>
                      <a:pt x="72" y="178"/>
                    </a:lnTo>
                    <a:lnTo>
                      <a:pt x="72" y="178"/>
                    </a:lnTo>
                    <a:lnTo>
                      <a:pt x="72" y="178"/>
                    </a:lnTo>
                    <a:close/>
                    <a:moveTo>
                      <a:pt x="26" y="148"/>
                    </a:moveTo>
                    <a:lnTo>
                      <a:pt x="26" y="148"/>
                    </a:lnTo>
                    <a:lnTo>
                      <a:pt x="24" y="152"/>
                    </a:lnTo>
                    <a:lnTo>
                      <a:pt x="26" y="154"/>
                    </a:lnTo>
                    <a:lnTo>
                      <a:pt x="28" y="154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36" y="152"/>
                    </a:lnTo>
                    <a:lnTo>
                      <a:pt x="38" y="152"/>
                    </a:lnTo>
                    <a:lnTo>
                      <a:pt x="40" y="156"/>
                    </a:lnTo>
                    <a:lnTo>
                      <a:pt x="40" y="160"/>
                    </a:lnTo>
                    <a:lnTo>
                      <a:pt x="40" y="160"/>
                    </a:lnTo>
                    <a:lnTo>
                      <a:pt x="40" y="164"/>
                    </a:lnTo>
                    <a:lnTo>
                      <a:pt x="40" y="166"/>
                    </a:lnTo>
                    <a:lnTo>
                      <a:pt x="42" y="166"/>
                    </a:lnTo>
                    <a:lnTo>
                      <a:pt x="46" y="164"/>
                    </a:lnTo>
                    <a:lnTo>
                      <a:pt x="46" y="164"/>
                    </a:lnTo>
                    <a:lnTo>
                      <a:pt x="48" y="162"/>
                    </a:lnTo>
                    <a:lnTo>
                      <a:pt x="48" y="162"/>
                    </a:lnTo>
                    <a:lnTo>
                      <a:pt x="48" y="162"/>
                    </a:lnTo>
                    <a:lnTo>
                      <a:pt x="48" y="162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2" y="162"/>
                    </a:lnTo>
                    <a:lnTo>
                      <a:pt x="52" y="162"/>
                    </a:lnTo>
                    <a:lnTo>
                      <a:pt x="52" y="162"/>
                    </a:lnTo>
                    <a:lnTo>
                      <a:pt x="52" y="162"/>
                    </a:lnTo>
                    <a:lnTo>
                      <a:pt x="52" y="162"/>
                    </a:lnTo>
                    <a:lnTo>
                      <a:pt x="52" y="162"/>
                    </a:lnTo>
                    <a:lnTo>
                      <a:pt x="52" y="162"/>
                    </a:lnTo>
                    <a:lnTo>
                      <a:pt x="52" y="162"/>
                    </a:lnTo>
                    <a:lnTo>
                      <a:pt x="54" y="164"/>
                    </a:lnTo>
                    <a:lnTo>
                      <a:pt x="54" y="164"/>
                    </a:lnTo>
                    <a:lnTo>
                      <a:pt x="54" y="164"/>
                    </a:lnTo>
                    <a:lnTo>
                      <a:pt x="54" y="164"/>
                    </a:lnTo>
                    <a:lnTo>
                      <a:pt x="54" y="164"/>
                    </a:lnTo>
                    <a:lnTo>
                      <a:pt x="54" y="164"/>
                    </a:lnTo>
                    <a:lnTo>
                      <a:pt x="54" y="166"/>
                    </a:lnTo>
                    <a:lnTo>
                      <a:pt x="54" y="166"/>
                    </a:lnTo>
                    <a:lnTo>
                      <a:pt x="54" y="166"/>
                    </a:lnTo>
                    <a:lnTo>
                      <a:pt x="54" y="166"/>
                    </a:lnTo>
                    <a:lnTo>
                      <a:pt x="54" y="168"/>
                    </a:lnTo>
                    <a:lnTo>
                      <a:pt x="54" y="168"/>
                    </a:lnTo>
                    <a:lnTo>
                      <a:pt x="54" y="168"/>
                    </a:lnTo>
                    <a:lnTo>
                      <a:pt x="54" y="168"/>
                    </a:lnTo>
                    <a:lnTo>
                      <a:pt x="54" y="168"/>
                    </a:lnTo>
                    <a:lnTo>
                      <a:pt x="54" y="168"/>
                    </a:lnTo>
                    <a:lnTo>
                      <a:pt x="54" y="172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60" y="172"/>
                    </a:lnTo>
                    <a:lnTo>
                      <a:pt x="60" y="172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8" y="170"/>
                    </a:lnTo>
                    <a:lnTo>
                      <a:pt x="70" y="174"/>
                    </a:lnTo>
                    <a:lnTo>
                      <a:pt x="70" y="174"/>
                    </a:lnTo>
                    <a:lnTo>
                      <a:pt x="70" y="178"/>
                    </a:lnTo>
                    <a:lnTo>
                      <a:pt x="72" y="178"/>
                    </a:lnTo>
                    <a:lnTo>
                      <a:pt x="74" y="178"/>
                    </a:lnTo>
                    <a:lnTo>
                      <a:pt x="76" y="174"/>
                    </a:lnTo>
                    <a:lnTo>
                      <a:pt x="76" y="174"/>
                    </a:lnTo>
                    <a:lnTo>
                      <a:pt x="78" y="172"/>
                    </a:lnTo>
                    <a:lnTo>
                      <a:pt x="80" y="172"/>
                    </a:lnTo>
                    <a:lnTo>
                      <a:pt x="80" y="172"/>
                    </a:lnTo>
                    <a:lnTo>
                      <a:pt x="80" y="172"/>
                    </a:lnTo>
                    <a:lnTo>
                      <a:pt x="80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4" y="172"/>
                    </a:lnTo>
                    <a:lnTo>
                      <a:pt x="86" y="176"/>
                    </a:lnTo>
                    <a:lnTo>
                      <a:pt x="86" y="176"/>
                    </a:lnTo>
                    <a:lnTo>
                      <a:pt x="88" y="180"/>
                    </a:lnTo>
                    <a:lnTo>
                      <a:pt x="90" y="180"/>
                    </a:lnTo>
                    <a:lnTo>
                      <a:pt x="92" y="178"/>
                    </a:lnTo>
                    <a:lnTo>
                      <a:pt x="94" y="176"/>
                    </a:lnTo>
                    <a:lnTo>
                      <a:pt x="94" y="176"/>
                    </a:lnTo>
                    <a:lnTo>
                      <a:pt x="96" y="172"/>
                    </a:lnTo>
                    <a:lnTo>
                      <a:pt x="98" y="170"/>
                    </a:lnTo>
                    <a:lnTo>
                      <a:pt x="100" y="172"/>
                    </a:lnTo>
                    <a:lnTo>
                      <a:pt x="104" y="174"/>
                    </a:lnTo>
                    <a:lnTo>
                      <a:pt x="104" y="174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10" y="176"/>
                    </a:lnTo>
                    <a:lnTo>
                      <a:pt x="110" y="174"/>
                    </a:lnTo>
                    <a:lnTo>
                      <a:pt x="110" y="174"/>
                    </a:lnTo>
                    <a:lnTo>
                      <a:pt x="112" y="170"/>
                    </a:lnTo>
                    <a:lnTo>
                      <a:pt x="114" y="168"/>
                    </a:lnTo>
                    <a:lnTo>
                      <a:pt x="116" y="168"/>
                    </a:lnTo>
                    <a:lnTo>
                      <a:pt x="120" y="170"/>
                    </a:lnTo>
                    <a:lnTo>
                      <a:pt x="120" y="170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6" y="172"/>
                    </a:lnTo>
                    <a:lnTo>
                      <a:pt x="126" y="168"/>
                    </a:lnTo>
                    <a:lnTo>
                      <a:pt x="126" y="168"/>
                    </a:lnTo>
                    <a:lnTo>
                      <a:pt x="128" y="166"/>
                    </a:lnTo>
                    <a:lnTo>
                      <a:pt x="128" y="166"/>
                    </a:lnTo>
                    <a:lnTo>
                      <a:pt x="128" y="166"/>
                    </a:lnTo>
                    <a:lnTo>
                      <a:pt x="128" y="162"/>
                    </a:lnTo>
                    <a:lnTo>
                      <a:pt x="128" y="162"/>
                    </a:lnTo>
                    <a:lnTo>
                      <a:pt x="128" y="162"/>
                    </a:lnTo>
                    <a:lnTo>
                      <a:pt x="128" y="162"/>
                    </a:lnTo>
                    <a:lnTo>
                      <a:pt x="130" y="162"/>
                    </a:lnTo>
                    <a:lnTo>
                      <a:pt x="130" y="162"/>
                    </a:lnTo>
                    <a:lnTo>
                      <a:pt x="130" y="162"/>
                    </a:lnTo>
                    <a:lnTo>
                      <a:pt x="130" y="162"/>
                    </a:lnTo>
                    <a:lnTo>
                      <a:pt x="130" y="162"/>
                    </a:lnTo>
                    <a:lnTo>
                      <a:pt x="130" y="162"/>
                    </a:lnTo>
                    <a:lnTo>
                      <a:pt x="134" y="164"/>
                    </a:lnTo>
                    <a:lnTo>
                      <a:pt x="134" y="164"/>
                    </a:lnTo>
                    <a:lnTo>
                      <a:pt x="138" y="166"/>
                    </a:lnTo>
                    <a:lnTo>
                      <a:pt x="140" y="164"/>
                    </a:lnTo>
                    <a:lnTo>
                      <a:pt x="140" y="164"/>
                    </a:lnTo>
                    <a:lnTo>
                      <a:pt x="142" y="162"/>
                    </a:lnTo>
                    <a:lnTo>
                      <a:pt x="140" y="160"/>
                    </a:lnTo>
                    <a:lnTo>
                      <a:pt x="140" y="160"/>
                    </a:lnTo>
                    <a:lnTo>
                      <a:pt x="140" y="156"/>
                    </a:lnTo>
                    <a:lnTo>
                      <a:pt x="142" y="154"/>
                    </a:lnTo>
                    <a:lnTo>
                      <a:pt x="144" y="152"/>
                    </a:lnTo>
                    <a:lnTo>
                      <a:pt x="146" y="152"/>
                    </a:lnTo>
                    <a:lnTo>
                      <a:pt x="146" y="152"/>
                    </a:lnTo>
                    <a:lnTo>
                      <a:pt x="148" y="154"/>
                    </a:lnTo>
                    <a:lnTo>
                      <a:pt x="148" y="154"/>
                    </a:lnTo>
                    <a:lnTo>
                      <a:pt x="150" y="154"/>
                    </a:lnTo>
                    <a:lnTo>
                      <a:pt x="150" y="154"/>
                    </a:lnTo>
                    <a:lnTo>
                      <a:pt x="150" y="154"/>
                    </a:lnTo>
                    <a:lnTo>
                      <a:pt x="150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4" y="152"/>
                    </a:lnTo>
                    <a:lnTo>
                      <a:pt x="152" y="148"/>
                    </a:lnTo>
                    <a:lnTo>
                      <a:pt x="152" y="148"/>
                    </a:lnTo>
                    <a:lnTo>
                      <a:pt x="152" y="144"/>
                    </a:lnTo>
                    <a:lnTo>
                      <a:pt x="152" y="140"/>
                    </a:lnTo>
                    <a:lnTo>
                      <a:pt x="156" y="140"/>
                    </a:lnTo>
                    <a:lnTo>
                      <a:pt x="160" y="140"/>
                    </a:lnTo>
                    <a:lnTo>
                      <a:pt x="160" y="140"/>
                    </a:lnTo>
                    <a:lnTo>
                      <a:pt x="164" y="140"/>
                    </a:lnTo>
                    <a:lnTo>
                      <a:pt x="166" y="138"/>
                    </a:lnTo>
                    <a:lnTo>
                      <a:pt x="166" y="138"/>
                    </a:lnTo>
                    <a:lnTo>
                      <a:pt x="164" y="134"/>
                    </a:lnTo>
                    <a:lnTo>
                      <a:pt x="164" y="134"/>
                    </a:lnTo>
                    <a:lnTo>
                      <a:pt x="162" y="130"/>
                    </a:lnTo>
                    <a:lnTo>
                      <a:pt x="164" y="126"/>
                    </a:lnTo>
                    <a:lnTo>
                      <a:pt x="164" y="126"/>
                    </a:lnTo>
                    <a:lnTo>
                      <a:pt x="168" y="126"/>
                    </a:lnTo>
                    <a:lnTo>
                      <a:pt x="168" y="126"/>
                    </a:lnTo>
                    <a:lnTo>
                      <a:pt x="172" y="124"/>
                    </a:lnTo>
                    <a:lnTo>
                      <a:pt x="174" y="124"/>
                    </a:lnTo>
                    <a:lnTo>
                      <a:pt x="174" y="124"/>
                    </a:lnTo>
                    <a:lnTo>
                      <a:pt x="174" y="122"/>
                    </a:lnTo>
                    <a:lnTo>
                      <a:pt x="174" y="122"/>
                    </a:lnTo>
                    <a:lnTo>
                      <a:pt x="174" y="122"/>
                    </a:lnTo>
                    <a:lnTo>
                      <a:pt x="174" y="122"/>
                    </a:lnTo>
                    <a:lnTo>
                      <a:pt x="172" y="118"/>
                    </a:lnTo>
                    <a:lnTo>
                      <a:pt x="172" y="118"/>
                    </a:lnTo>
                    <a:lnTo>
                      <a:pt x="170" y="116"/>
                    </a:lnTo>
                    <a:lnTo>
                      <a:pt x="170" y="116"/>
                    </a:lnTo>
                    <a:lnTo>
                      <a:pt x="170" y="112"/>
                    </a:lnTo>
                    <a:lnTo>
                      <a:pt x="174" y="110"/>
                    </a:lnTo>
                    <a:lnTo>
                      <a:pt x="174" y="110"/>
                    </a:lnTo>
                    <a:lnTo>
                      <a:pt x="178" y="108"/>
                    </a:lnTo>
                    <a:lnTo>
                      <a:pt x="178" y="108"/>
                    </a:lnTo>
                    <a:lnTo>
                      <a:pt x="178" y="106"/>
                    </a:lnTo>
                    <a:lnTo>
                      <a:pt x="174" y="102"/>
                    </a:lnTo>
                    <a:lnTo>
                      <a:pt x="174" y="102"/>
                    </a:lnTo>
                    <a:lnTo>
                      <a:pt x="172" y="100"/>
                    </a:lnTo>
                    <a:lnTo>
                      <a:pt x="172" y="98"/>
                    </a:lnTo>
                    <a:lnTo>
                      <a:pt x="172" y="96"/>
                    </a:lnTo>
                    <a:lnTo>
                      <a:pt x="176" y="94"/>
                    </a:lnTo>
                    <a:lnTo>
                      <a:pt x="176" y="94"/>
                    </a:lnTo>
                    <a:lnTo>
                      <a:pt x="178" y="92"/>
                    </a:lnTo>
                    <a:lnTo>
                      <a:pt x="180" y="90"/>
                    </a:lnTo>
                    <a:lnTo>
                      <a:pt x="180" y="90"/>
                    </a:lnTo>
                    <a:lnTo>
                      <a:pt x="178" y="88"/>
                    </a:lnTo>
                    <a:lnTo>
                      <a:pt x="176" y="86"/>
                    </a:lnTo>
                    <a:lnTo>
                      <a:pt x="176" y="86"/>
                    </a:lnTo>
                    <a:lnTo>
                      <a:pt x="172" y="84"/>
                    </a:lnTo>
                    <a:lnTo>
                      <a:pt x="170" y="82"/>
                    </a:lnTo>
                    <a:lnTo>
                      <a:pt x="172" y="78"/>
                    </a:lnTo>
                    <a:lnTo>
                      <a:pt x="174" y="76"/>
                    </a:lnTo>
                    <a:lnTo>
                      <a:pt x="174" y="76"/>
                    </a:lnTo>
                    <a:lnTo>
                      <a:pt x="178" y="72"/>
                    </a:lnTo>
                    <a:lnTo>
                      <a:pt x="178" y="70"/>
                    </a:lnTo>
                    <a:lnTo>
                      <a:pt x="178" y="70"/>
                    </a:lnTo>
                    <a:lnTo>
                      <a:pt x="174" y="68"/>
                    </a:lnTo>
                    <a:lnTo>
                      <a:pt x="174" y="68"/>
                    </a:lnTo>
                    <a:lnTo>
                      <a:pt x="170" y="68"/>
                    </a:lnTo>
                    <a:lnTo>
                      <a:pt x="168" y="66"/>
                    </a:lnTo>
                    <a:lnTo>
                      <a:pt x="168" y="64"/>
                    </a:lnTo>
                    <a:lnTo>
                      <a:pt x="168" y="60"/>
                    </a:lnTo>
                    <a:lnTo>
                      <a:pt x="168" y="60"/>
                    </a:lnTo>
                    <a:lnTo>
                      <a:pt x="170" y="60"/>
                    </a:lnTo>
                    <a:lnTo>
                      <a:pt x="170" y="60"/>
                    </a:lnTo>
                    <a:lnTo>
                      <a:pt x="172" y="58"/>
                    </a:lnTo>
                    <a:lnTo>
                      <a:pt x="172" y="58"/>
                    </a:lnTo>
                    <a:lnTo>
                      <a:pt x="172" y="56"/>
                    </a:lnTo>
                    <a:lnTo>
                      <a:pt x="172" y="54"/>
                    </a:lnTo>
                    <a:lnTo>
                      <a:pt x="170" y="52"/>
                    </a:lnTo>
                    <a:lnTo>
                      <a:pt x="168" y="52"/>
                    </a:lnTo>
                    <a:lnTo>
                      <a:pt x="168" y="52"/>
                    </a:lnTo>
                    <a:lnTo>
                      <a:pt x="164" y="52"/>
                    </a:lnTo>
                    <a:lnTo>
                      <a:pt x="162" y="50"/>
                    </a:lnTo>
                    <a:lnTo>
                      <a:pt x="162" y="48"/>
                    </a:lnTo>
                    <a:lnTo>
                      <a:pt x="162" y="46"/>
                    </a:lnTo>
                    <a:lnTo>
                      <a:pt x="162" y="46"/>
                    </a:lnTo>
                    <a:lnTo>
                      <a:pt x="162" y="46"/>
                    </a:lnTo>
                    <a:lnTo>
                      <a:pt x="162" y="46"/>
                    </a:lnTo>
                    <a:lnTo>
                      <a:pt x="164" y="44"/>
                    </a:lnTo>
                    <a:lnTo>
                      <a:pt x="164" y="44"/>
                    </a:lnTo>
                    <a:lnTo>
                      <a:pt x="164" y="44"/>
                    </a:lnTo>
                    <a:lnTo>
                      <a:pt x="164" y="44"/>
                    </a:lnTo>
                    <a:lnTo>
                      <a:pt x="164" y="42"/>
                    </a:lnTo>
                    <a:lnTo>
                      <a:pt x="164" y="42"/>
                    </a:lnTo>
                    <a:lnTo>
                      <a:pt x="166" y="40"/>
                    </a:lnTo>
                    <a:lnTo>
                      <a:pt x="164" y="38"/>
                    </a:lnTo>
                    <a:lnTo>
                      <a:pt x="160" y="38"/>
                    </a:lnTo>
                    <a:lnTo>
                      <a:pt x="160" y="38"/>
                    </a:lnTo>
                    <a:lnTo>
                      <a:pt x="156" y="38"/>
                    </a:lnTo>
                    <a:lnTo>
                      <a:pt x="154" y="38"/>
                    </a:lnTo>
                    <a:lnTo>
                      <a:pt x="152" y="34"/>
                    </a:lnTo>
                    <a:lnTo>
                      <a:pt x="154" y="32"/>
                    </a:lnTo>
                    <a:lnTo>
                      <a:pt x="154" y="32"/>
                    </a:lnTo>
                    <a:lnTo>
                      <a:pt x="154" y="28"/>
                    </a:lnTo>
                    <a:lnTo>
                      <a:pt x="154" y="26"/>
                    </a:lnTo>
                    <a:lnTo>
                      <a:pt x="152" y="26"/>
                    </a:lnTo>
                    <a:lnTo>
                      <a:pt x="148" y="26"/>
                    </a:lnTo>
                    <a:lnTo>
                      <a:pt x="148" y="26"/>
                    </a:lnTo>
                    <a:lnTo>
                      <a:pt x="144" y="28"/>
                    </a:lnTo>
                    <a:lnTo>
                      <a:pt x="140" y="26"/>
                    </a:lnTo>
                    <a:lnTo>
                      <a:pt x="140" y="24"/>
                    </a:lnTo>
                    <a:lnTo>
                      <a:pt x="140" y="20"/>
                    </a:lnTo>
                    <a:lnTo>
                      <a:pt x="140" y="20"/>
                    </a:lnTo>
                    <a:lnTo>
                      <a:pt x="140" y="16"/>
                    </a:lnTo>
                    <a:lnTo>
                      <a:pt x="140" y="14"/>
                    </a:lnTo>
                    <a:lnTo>
                      <a:pt x="136" y="14"/>
                    </a:lnTo>
                    <a:lnTo>
                      <a:pt x="134" y="16"/>
                    </a:lnTo>
                    <a:lnTo>
                      <a:pt x="134" y="16"/>
                    </a:lnTo>
                    <a:lnTo>
                      <a:pt x="132" y="16"/>
                    </a:lnTo>
                    <a:lnTo>
                      <a:pt x="132" y="16"/>
                    </a:lnTo>
                    <a:lnTo>
                      <a:pt x="132" y="16"/>
                    </a:lnTo>
                    <a:lnTo>
                      <a:pt x="132" y="16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28" y="18"/>
                    </a:lnTo>
                    <a:lnTo>
                      <a:pt x="128" y="18"/>
                    </a:lnTo>
                    <a:lnTo>
                      <a:pt x="128" y="18"/>
                    </a:lnTo>
                    <a:lnTo>
                      <a:pt x="128" y="18"/>
                    </a:lnTo>
                    <a:lnTo>
                      <a:pt x="128" y="18"/>
                    </a:lnTo>
                    <a:lnTo>
                      <a:pt x="128" y="18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4"/>
                    </a:lnTo>
                    <a:lnTo>
                      <a:pt x="126" y="14"/>
                    </a:lnTo>
                    <a:lnTo>
                      <a:pt x="126" y="14"/>
                    </a:lnTo>
                    <a:lnTo>
                      <a:pt x="126" y="14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4" y="8"/>
                    </a:lnTo>
                    <a:lnTo>
                      <a:pt x="124" y="6"/>
                    </a:lnTo>
                    <a:lnTo>
                      <a:pt x="122" y="6"/>
                    </a:lnTo>
                    <a:lnTo>
                      <a:pt x="118" y="8"/>
                    </a:lnTo>
                    <a:lnTo>
                      <a:pt x="118" y="8"/>
                    </a:lnTo>
                    <a:lnTo>
                      <a:pt x="116" y="10"/>
                    </a:lnTo>
                    <a:lnTo>
                      <a:pt x="112" y="10"/>
                    </a:lnTo>
                    <a:lnTo>
                      <a:pt x="110" y="8"/>
                    </a:lnTo>
                    <a:lnTo>
                      <a:pt x="110" y="6"/>
                    </a:lnTo>
                    <a:lnTo>
                      <a:pt x="110" y="6"/>
                    </a:lnTo>
                    <a:lnTo>
                      <a:pt x="108" y="2"/>
                    </a:lnTo>
                    <a:lnTo>
                      <a:pt x="108" y="0"/>
                    </a:lnTo>
                    <a:lnTo>
                      <a:pt x="104" y="2"/>
                    </a:lnTo>
                    <a:lnTo>
                      <a:pt x="102" y="4"/>
                    </a:lnTo>
                    <a:lnTo>
                      <a:pt x="102" y="4"/>
                    </a:lnTo>
                    <a:lnTo>
                      <a:pt x="100" y="8"/>
                    </a:lnTo>
                    <a:lnTo>
                      <a:pt x="98" y="8"/>
                    </a:lnTo>
                    <a:lnTo>
                      <a:pt x="96" y="6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92" y="0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4" y="8"/>
                    </a:lnTo>
                    <a:lnTo>
                      <a:pt x="82" y="8"/>
                    </a:lnTo>
                    <a:lnTo>
                      <a:pt x="78" y="8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4" y="2"/>
                    </a:lnTo>
                    <a:lnTo>
                      <a:pt x="72" y="2"/>
                    </a:lnTo>
                    <a:lnTo>
                      <a:pt x="70" y="2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68" y="10"/>
                    </a:lnTo>
                    <a:lnTo>
                      <a:pt x="64" y="12"/>
                    </a:lnTo>
                    <a:lnTo>
                      <a:pt x="62" y="12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56" y="6"/>
                    </a:lnTo>
                    <a:lnTo>
                      <a:pt x="54" y="6"/>
                    </a:lnTo>
                    <a:lnTo>
                      <a:pt x="52" y="8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2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38" y="16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8" y="24"/>
                    </a:lnTo>
                    <a:lnTo>
                      <a:pt x="38" y="26"/>
                    </a:lnTo>
                    <a:lnTo>
                      <a:pt x="36" y="26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8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8" y="36"/>
                    </a:lnTo>
                    <a:lnTo>
                      <a:pt x="26" y="38"/>
                    </a:lnTo>
                    <a:lnTo>
                      <a:pt x="24" y="40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16" y="40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8" y="50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8" y="54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0" y="68"/>
                    </a:lnTo>
                    <a:lnTo>
                      <a:pt x="6" y="70"/>
                    </a:lnTo>
                    <a:lnTo>
                      <a:pt x="6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74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8" y="80"/>
                    </a:lnTo>
                    <a:lnTo>
                      <a:pt x="8" y="82"/>
                    </a:lnTo>
                    <a:lnTo>
                      <a:pt x="6" y="84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0" y="88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2"/>
                    </a:lnTo>
                    <a:lnTo>
                      <a:pt x="4" y="94"/>
                    </a:lnTo>
                    <a:lnTo>
                      <a:pt x="4" y="94"/>
                    </a:lnTo>
                    <a:lnTo>
                      <a:pt x="8" y="96"/>
                    </a:lnTo>
                    <a:lnTo>
                      <a:pt x="8" y="98"/>
                    </a:lnTo>
                    <a:lnTo>
                      <a:pt x="8" y="100"/>
                    </a:lnTo>
                    <a:lnTo>
                      <a:pt x="4" y="104"/>
                    </a:lnTo>
                    <a:lnTo>
                      <a:pt x="4" y="104"/>
                    </a:lnTo>
                    <a:lnTo>
                      <a:pt x="2" y="106"/>
                    </a:lnTo>
                    <a:lnTo>
                      <a:pt x="2" y="110"/>
                    </a:lnTo>
                    <a:lnTo>
                      <a:pt x="2" y="110"/>
                    </a:lnTo>
                    <a:lnTo>
                      <a:pt x="6" y="110"/>
                    </a:lnTo>
                    <a:lnTo>
                      <a:pt x="6" y="110"/>
                    </a:lnTo>
                    <a:lnTo>
                      <a:pt x="10" y="112"/>
                    </a:lnTo>
                    <a:lnTo>
                      <a:pt x="12" y="114"/>
                    </a:lnTo>
                    <a:lnTo>
                      <a:pt x="12" y="116"/>
                    </a:lnTo>
                    <a:lnTo>
                      <a:pt x="10" y="118"/>
                    </a:lnTo>
                    <a:lnTo>
                      <a:pt x="10" y="118"/>
                    </a:lnTo>
                    <a:lnTo>
                      <a:pt x="10" y="120"/>
                    </a:lnTo>
                    <a:lnTo>
                      <a:pt x="10" y="120"/>
                    </a:lnTo>
                    <a:lnTo>
                      <a:pt x="8" y="122"/>
                    </a:lnTo>
                    <a:lnTo>
                      <a:pt x="8" y="122"/>
                    </a:lnTo>
                    <a:lnTo>
                      <a:pt x="6" y="124"/>
                    </a:lnTo>
                    <a:lnTo>
                      <a:pt x="6" y="126"/>
                    </a:lnTo>
                    <a:lnTo>
                      <a:pt x="8" y="126"/>
                    </a:lnTo>
                    <a:lnTo>
                      <a:pt x="12" y="128"/>
                    </a:lnTo>
                    <a:lnTo>
                      <a:pt x="12" y="128"/>
                    </a:lnTo>
                    <a:lnTo>
                      <a:pt x="14" y="128"/>
                    </a:lnTo>
                    <a:lnTo>
                      <a:pt x="16" y="128"/>
                    </a:lnTo>
                    <a:lnTo>
                      <a:pt x="18" y="130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6"/>
                    </a:lnTo>
                    <a:lnTo>
                      <a:pt x="16" y="136"/>
                    </a:lnTo>
                    <a:lnTo>
                      <a:pt x="14" y="136"/>
                    </a:lnTo>
                    <a:lnTo>
                      <a:pt x="14" y="136"/>
                    </a:lnTo>
                    <a:lnTo>
                      <a:pt x="14" y="140"/>
                    </a:lnTo>
                    <a:lnTo>
                      <a:pt x="14" y="140"/>
                    </a:lnTo>
                    <a:lnTo>
                      <a:pt x="20" y="140"/>
                    </a:lnTo>
                    <a:lnTo>
                      <a:pt x="20" y="140"/>
                    </a:lnTo>
                    <a:lnTo>
                      <a:pt x="24" y="140"/>
                    </a:lnTo>
                    <a:lnTo>
                      <a:pt x="26" y="142"/>
                    </a:lnTo>
                    <a:lnTo>
                      <a:pt x="26" y="144"/>
                    </a:lnTo>
                    <a:lnTo>
                      <a:pt x="26" y="148"/>
                    </a:lnTo>
                    <a:lnTo>
                      <a:pt x="26" y="148"/>
                    </a:lnTo>
                    <a:close/>
                    <a:moveTo>
                      <a:pt x="98" y="170"/>
                    </a:moveTo>
                    <a:lnTo>
                      <a:pt x="98" y="170"/>
                    </a:lnTo>
                    <a:lnTo>
                      <a:pt x="98" y="170"/>
                    </a:lnTo>
                    <a:lnTo>
                      <a:pt x="98" y="170"/>
                    </a:lnTo>
                    <a:lnTo>
                      <a:pt x="98" y="170"/>
                    </a:lnTo>
                    <a:lnTo>
                      <a:pt x="98" y="170"/>
                    </a:lnTo>
                    <a:lnTo>
                      <a:pt x="98" y="170"/>
                    </a:lnTo>
                    <a:lnTo>
                      <a:pt x="98" y="170"/>
                    </a:lnTo>
                    <a:close/>
                    <a:moveTo>
                      <a:pt x="114" y="168"/>
                    </a:moveTo>
                    <a:lnTo>
                      <a:pt x="114" y="168"/>
                    </a:lnTo>
                    <a:lnTo>
                      <a:pt x="116" y="168"/>
                    </a:lnTo>
                    <a:lnTo>
                      <a:pt x="116" y="168"/>
                    </a:lnTo>
                    <a:lnTo>
                      <a:pt x="116" y="168"/>
                    </a:lnTo>
                    <a:lnTo>
                      <a:pt x="116" y="168"/>
                    </a:lnTo>
                    <a:lnTo>
                      <a:pt x="114" y="168"/>
                    </a:lnTo>
                    <a:lnTo>
                      <a:pt x="114" y="168"/>
                    </a:lnTo>
                    <a:close/>
                    <a:moveTo>
                      <a:pt x="76" y="74"/>
                    </a:moveTo>
                    <a:lnTo>
                      <a:pt x="90" y="46"/>
                    </a:lnTo>
                    <a:lnTo>
                      <a:pt x="104" y="74"/>
                    </a:lnTo>
                    <a:lnTo>
                      <a:pt x="136" y="80"/>
                    </a:lnTo>
                    <a:lnTo>
                      <a:pt x="112" y="102"/>
                    </a:lnTo>
                    <a:lnTo>
                      <a:pt x="118" y="134"/>
                    </a:lnTo>
                    <a:lnTo>
                      <a:pt x="90" y="118"/>
                    </a:lnTo>
                    <a:lnTo>
                      <a:pt x="62" y="134"/>
                    </a:lnTo>
                    <a:lnTo>
                      <a:pt x="66" y="102"/>
                    </a:lnTo>
                    <a:lnTo>
                      <a:pt x="44" y="80"/>
                    </a:lnTo>
                    <a:lnTo>
                      <a:pt x="76" y="74"/>
                    </a:lnTo>
                    <a:close/>
                    <a:moveTo>
                      <a:pt x="194" y="118"/>
                    </a:moveTo>
                    <a:lnTo>
                      <a:pt x="194" y="118"/>
                    </a:lnTo>
                    <a:lnTo>
                      <a:pt x="192" y="120"/>
                    </a:lnTo>
                    <a:lnTo>
                      <a:pt x="192" y="120"/>
                    </a:lnTo>
                    <a:lnTo>
                      <a:pt x="192" y="126"/>
                    </a:lnTo>
                    <a:lnTo>
                      <a:pt x="192" y="130"/>
                    </a:lnTo>
                    <a:lnTo>
                      <a:pt x="192" y="130"/>
                    </a:lnTo>
                    <a:lnTo>
                      <a:pt x="190" y="134"/>
                    </a:lnTo>
                    <a:lnTo>
                      <a:pt x="184" y="140"/>
                    </a:lnTo>
                    <a:lnTo>
                      <a:pt x="184" y="140"/>
                    </a:lnTo>
                    <a:lnTo>
                      <a:pt x="182" y="148"/>
                    </a:lnTo>
                    <a:lnTo>
                      <a:pt x="182" y="148"/>
                    </a:lnTo>
                    <a:lnTo>
                      <a:pt x="176" y="154"/>
                    </a:lnTo>
                    <a:lnTo>
                      <a:pt x="176" y="172"/>
                    </a:lnTo>
                    <a:lnTo>
                      <a:pt x="600" y="172"/>
                    </a:lnTo>
                    <a:lnTo>
                      <a:pt x="600" y="710"/>
                    </a:lnTo>
                    <a:lnTo>
                      <a:pt x="600" y="710"/>
                    </a:lnTo>
                    <a:lnTo>
                      <a:pt x="598" y="722"/>
                    </a:lnTo>
                    <a:lnTo>
                      <a:pt x="592" y="734"/>
                    </a:lnTo>
                    <a:lnTo>
                      <a:pt x="588" y="740"/>
                    </a:lnTo>
                    <a:lnTo>
                      <a:pt x="584" y="744"/>
                    </a:lnTo>
                    <a:lnTo>
                      <a:pt x="580" y="746"/>
                    </a:lnTo>
                    <a:lnTo>
                      <a:pt x="574" y="746"/>
                    </a:lnTo>
                    <a:lnTo>
                      <a:pt x="128" y="746"/>
                    </a:lnTo>
                    <a:lnTo>
                      <a:pt x="128" y="370"/>
                    </a:lnTo>
                    <a:lnTo>
                      <a:pt x="88" y="346"/>
                    </a:lnTo>
                    <a:lnTo>
                      <a:pt x="82" y="350"/>
                    </a:lnTo>
                    <a:lnTo>
                      <a:pt x="82" y="802"/>
                    </a:lnTo>
                    <a:lnTo>
                      <a:pt x="574" y="802"/>
                    </a:lnTo>
                    <a:lnTo>
                      <a:pt x="574" y="802"/>
                    </a:lnTo>
                    <a:lnTo>
                      <a:pt x="588" y="800"/>
                    </a:lnTo>
                    <a:lnTo>
                      <a:pt x="600" y="794"/>
                    </a:lnTo>
                    <a:lnTo>
                      <a:pt x="612" y="786"/>
                    </a:lnTo>
                    <a:lnTo>
                      <a:pt x="624" y="774"/>
                    </a:lnTo>
                    <a:lnTo>
                      <a:pt x="632" y="760"/>
                    </a:lnTo>
                    <a:lnTo>
                      <a:pt x="640" y="746"/>
                    </a:lnTo>
                    <a:lnTo>
                      <a:pt x="644" y="728"/>
                    </a:lnTo>
                    <a:lnTo>
                      <a:pt x="646" y="710"/>
                    </a:lnTo>
                    <a:lnTo>
                      <a:pt x="646" y="118"/>
                    </a:lnTo>
                    <a:lnTo>
                      <a:pt x="194" y="118"/>
                    </a:lnTo>
                    <a:close/>
                    <a:moveTo>
                      <a:pt x="218" y="362"/>
                    </a:moveTo>
                    <a:lnTo>
                      <a:pt x="502" y="362"/>
                    </a:lnTo>
                    <a:lnTo>
                      <a:pt x="502" y="326"/>
                    </a:lnTo>
                    <a:lnTo>
                      <a:pt x="218" y="326"/>
                    </a:lnTo>
                    <a:lnTo>
                      <a:pt x="218" y="362"/>
                    </a:lnTo>
                    <a:close/>
                    <a:moveTo>
                      <a:pt x="158" y="366"/>
                    </a:moveTo>
                    <a:lnTo>
                      <a:pt x="158" y="172"/>
                    </a:lnTo>
                    <a:lnTo>
                      <a:pt x="158" y="172"/>
                    </a:lnTo>
                    <a:lnTo>
                      <a:pt x="158" y="172"/>
                    </a:lnTo>
                    <a:lnTo>
                      <a:pt x="158" y="172"/>
                    </a:lnTo>
                    <a:lnTo>
                      <a:pt x="156" y="176"/>
                    </a:lnTo>
                    <a:lnTo>
                      <a:pt x="156" y="176"/>
                    </a:lnTo>
                    <a:lnTo>
                      <a:pt x="148" y="182"/>
                    </a:lnTo>
                    <a:lnTo>
                      <a:pt x="140" y="184"/>
                    </a:lnTo>
                    <a:lnTo>
                      <a:pt x="140" y="184"/>
                    </a:lnTo>
                    <a:lnTo>
                      <a:pt x="140" y="186"/>
                    </a:lnTo>
                    <a:lnTo>
                      <a:pt x="140" y="186"/>
                    </a:lnTo>
                    <a:lnTo>
                      <a:pt x="132" y="190"/>
                    </a:lnTo>
                    <a:lnTo>
                      <a:pt x="124" y="192"/>
                    </a:lnTo>
                    <a:lnTo>
                      <a:pt x="124" y="192"/>
                    </a:lnTo>
                    <a:lnTo>
                      <a:pt x="122" y="192"/>
                    </a:lnTo>
                    <a:lnTo>
                      <a:pt x="122" y="192"/>
                    </a:lnTo>
                    <a:lnTo>
                      <a:pt x="114" y="196"/>
                    </a:lnTo>
                    <a:lnTo>
                      <a:pt x="108" y="196"/>
                    </a:lnTo>
                    <a:lnTo>
                      <a:pt x="108" y="196"/>
                    </a:lnTo>
                    <a:lnTo>
                      <a:pt x="100" y="196"/>
                    </a:lnTo>
                    <a:lnTo>
                      <a:pt x="100" y="196"/>
                    </a:lnTo>
                    <a:lnTo>
                      <a:pt x="94" y="198"/>
                    </a:lnTo>
                    <a:lnTo>
                      <a:pt x="90" y="198"/>
                    </a:lnTo>
                    <a:lnTo>
                      <a:pt x="90" y="198"/>
                    </a:lnTo>
                    <a:lnTo>
                      <a:pt x="86" y="198"/>
                    </a:lnTo>
                    <a:lnTo>
                      <a:pt x="80" y="196"/>
                    </a:lnTo>
                    <a:lnTo>
                      <a:pt x="80" y="196"/>
                    </a:lnTo>
                    <a:lnTo>
                      <a:pt x="72" y="198"/>
                    </a:lnTo>
                    <a:lnTo>
                      <a:pt x="72" y="198"/>
                    </a:lnTo>
                    <a:lnTo>
                      <a:pt x="66" y="196"/>
                    </a:lnTo>
                    <a:lnTo>
                      <a:pt x="60" y="192"/>
                    </a:lnTo>
                    <a:lnTo>
                      <a:pt x="60" y="192"/>
                    </a:lnTo>
                    <a:lnTo>
                      <a:pt x="56" y="192"/>
                    </a:lnTo>
                    <a:lnTo>
                      <a:pt x="56" y="192"/>
                    </a:lnTo>
                    <a:lnTo>
                      <a:pt x="48" y="190"/>
                    </a:lnTo>
                    <a:lnTo>
                      <a:pt x="42" y="186"/>
                    </a:lnTo>
                    <a:lnTo>
                      <a:pt x="42" y="186"/>
                    </a:lnTo>
                    <a:lnTo>
                      <a:pt x="40" y="184"/>
                    </a:lnTo>
                    <a:lnTo>
                      <a:pt x="40" y="184"/>
                    </a:lnTo>
                    <a:lnTo>
                      <a:pt x="32" y="182"/>
                    </a:lnTo>
                    <a:lnTo>
                      <a:pt x="26" y="176"/>
                    </a:lnTo>
                    <a:lnTo>
                      <a:pt x="26" y="176"/>
                    </a:lnTo>
                    <a:lnTo>
                      <a:pt x="22" y="172"/>
                    </a:lnTo>
                    <a:lnTo>
                      <a:pt x="22" y="172"/>
                    </a:lnTo>
                    <a:lnTo>
                      <a:pt x="22" y="172"/>
                    </a:lnTo>
                    <a:lnTo>
                      <a:pt x="22" y="366"/>
                    </a:lnTo>
                    <a:lnTo>
                      <a:pt x="88" y="324"/>
                    </a:lnTo>
                    <a:lnTo>
                      <a:pt x="158" y="36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" name="Freeform 17"/>
              <p:cNvSpPr>
                <a:spLocks noEditPoints="1"/>
              </p:cNvSpPr>
              <p:nvPr/>
            </p:nvSpPr>
            <p:spPr bwMode="auto">
              <a:xfrm>
                <a:off x="5782241" y="3161323"/>
                <a:ext cx="370082" cy="459452"/>
              </a:xfrm>
              <a:custGeom>
                <a:avLst/>
                <a:gdLst>
                  <a:gd name="T0" fmla="*/ 124 w 646"/>
                  <a:gd name="T1" fmla="*/ 172 h 802"/>
                  <a:gd name="T2" fmla="*/ 108 w 646"/>
                  <a:gd name="T3" fmla="*/ 178 h 802"/>
                  <a:gd name="T4" fmla="*/ 124 w 646"/>
                  <a:gd name="T5" fmla="*/ 172 h 802"/>
                  <a:gd name="T6" fmla="*/ 108 w 646"/>
                  <a:gd name="T7" fmla="*/ 178 h 802"/>
                  <a:gd name="T8" fmla="*/ 56 w 646"/>
                  <a:gd name="T9" fmla="*/ 174 h 802"/>
                  <a:gd name="T10" fmla="*/ 56 w 646"/>
                  <a:gd name="T11" fmla="*/ 174 h 802"/>
                  <a:gd name="T12" fmla="*/ 66 w 646"/>
                  <a:gd name="T13" fmla="*/ 168 h 802"/>
                  <a:gd name="T14" fmla="*/ 310 w 646"/>
                  <a:gd name="T15" fmla="*/ 542 h 802"/>
                  <a:gd name="T16" fmla="*/ 82 w 646"/>
                  <a:gd name="T17" fmla="*/ 172 h 802"/>
                  <a:gd name="T18" fmla="*/ 310 w 646"/>
                  <a:gd name="T19" fmla="*/ 618 h 802"/>
                  <a:gd name="T20" fmla="*/ 200 w 646"/>
                  <a:gd name="T21" fmla="*/ 484 h 802"/>
                  <a:gd name="T22" fmla="*/ 72 w 646"/>
                  <a:gd name="T23" fmla="*/ 178 h 802"/>
                  <a:gd name="T24" fmla="*/ 32 w 646"/>
                  <a:gd name="T25" fmla="*/ 154 h 802"/>
                  <a:gd name="T26" fmla="*/ 48 w 646"/>
                  <a:gd name="T27" fmla="*/ 162 h 802"/>
                  <a:gd name="T28" fmla="*/ 52 w 646"/>
                  <a:gd name="T29" fmla="*/ 162 h 802"/>
                  <a:gd name="T30" fmla="*/ 54 w 646"/>
                  <a:gd name="T31" fmla="*/ 166 h 802"/>
                  <a:gd name="T32" fmla="*/ 56 w 646"/>
                  <a:gd name="T33" fmla="*/ 174 h 802"/>
                  <a:gd name="T34" fmla="*/ 66 w 646"/>
                  <a:gd name="T35" fmla="*/ 168 h 802"/>
                  <a:gd name="T36" fmla="*/ 76 w 646"/>
                  <a:gd name="T37" fmla="*/ 174 h 802"/>
                  <a:gd name="T38" fmla="*/ 82 w 646"/>
                  <a:gd name="T39" fmla="*/ 172 h 802"/>
                  <a:gd name="T40" fmla="*/ 96 w 646"/>
                  <a:gd name="T41" fmla="*/ 172 h 802"/>
                  <a:gd name="T42" fmla="*/ 112 w 646"/>
                  <a:gd name="T43" fmla="*/ 170 h 802"/>
                  <a:gd name="T44" fmla="*/ 128 w 646"/>
                  <a:gd name="T45" fmla="*/ 166 h 802"/>
                  <a:gd name="T46" fmla="*/ 130 w 646"/>
                  <a:gd name="T47" fmla="*/ 162 h 802"/>
                  <a:gd name="T48" fmla="*/ 146 w 646"/>
                  <a:gd name="T49" fmla="*/ 152 h 802"/>
                  <a:gd name="T50" fmla="*/ 152 w 646"/>
                  <a:gd name="T51" fmla="*/ 154 h 802"/>
                  <a:gd name="T52" fmla="*/ 164 w 646"/>
                  <a:gd name="T53" fmla="*/ 140 h 802"/>
                  <a:gd name="T54" fmla="*/ 174 w 646"/>
                  <a:gd name="T55" fmla="*/ 124 h 802"/>
                  <a:gd name="T56" fmla="*/ 178 w 646"/>
                  <a:gd name="T57" fmla="*/ 108 h 802"/>
                  <a:gd name="T58" fmla="*/ 180 w 646"/>
                  <a:gd name="T59" fmla="*/ 90 h 802"/>
                  <a:gd name="T60" fmla="*/ 174 w 646"/>
                  <a:gd name="T61" fmla="*/ 68 h 802"/>
                  <a:gd name="T62" fmla="*/ 172 w 646"/>
                  <a:gd name="T63" fmla="*/ 54 h 802"/>
                  <a:gd name="T64" fmla="*/ 164 w 646"/>
                  <a:gd name="T65" fmla="*/ 44 h 802"/>
                  <a:gd name="T66" fmla="*/ 154 w 646"/>
                  <a:gd name="T67" fmla="*/ 32 h 802"/>
                  <a:gd name="T68" fmla="*/ 140 w 646"/>
                  <a:gd name="T69" fmla="*/ 16 h 802"/>
                  <a:gd name="T70" fmla="*/ 130 w 646"/>
                  <a:gd name="T71" fmla="*/ 18 h 802"/>
                  <a:gd name="T72" fmla="*/ 126 w 646"/>
                  <a:gd name="T73" fmla="*/ 16 h 802"/>
                  <a:gd name="T74" fmla="*/ 124 w 646"/>
                  <a:gd name="T75" fmla="*/ 6 h 802"/>
                  <a:gd name="T76" fmla="*/ 102 w 646"/>
                  <a:gd name="T77" fmla="*/ 4 h 802"/>
                  <a:gd name="T78" fmla="*/ 84 w 646"/>
                  <a:gd name="T79" fmla="*/ 8 h 802"/>
                  <a:gd name="T80" fmla="*/ 62 w 646"/>
                  <a:gd name="T81" fmla="*/ 12 h 802"/>
                  <a:gd name="T82" fmla="*/ 50 w 646"/>
                  <a:gd name="T83" fmla="*/ 16 h 802"/>
                  <a:gd name="T84" fmla="*/ 40 w 646"/>
                  <a:gd name="T85" fmla="*/ 14 h 802"/>
                  <a:gd name="T86" fmla="*/ 30 w 646"/>
                  <a:gd name="T87" fmla="*/ 26 h 802"/>
                  <a:gd name="T88" fmla="*/ 26 w 646"/>
                  <a:gd name="T89" fmla="*/ 28 h 802"/>
                  <a:gd name="T90" fmla="*/ 16 w 646"/>
                  <a:gd name="T91" fmla="*/ 46 h 802"/>
                  <a:gd name="T92" fmla="*/ 6 w 646"/>
                  <a:gd name="T93" fmla="*/ 58 h 802"/>
                  <a:gd name="T94" fmla="*/ 4 w 646"/>
                  <a:gd name="T95" fmla="*/ 76 h 802"/>
                  <a:gd name="T96" fmla="*/ 8 w 646"/>
                  <a:gd name="T97" fmla="*/ 96 h 802"/>
                  <a:gd name="T98" fmla="*/ 12 w 646"/>
                  <a:gd name="T99" fmla="*/ 116 h 802"/>
                  <a:gd name="T100" fmla="*/ 14 w 646"/>
                  <a:gd name="T101" fmla="*/ 128 h 802"/>
                  <a:gd name="T102" fmla="*/ 14 w 646"/>
                  <a:gd name="T103" fmla="*/ 136 h 802"/>
                  <a:gd name="T104" fmla="*/ 98 w 646"/>
                  <a:gd name="T105" fmla="*/ 170 h 802"/>
                  <a:gd name="T106" fmla="*/ 114 w 646"/>
                  <a:gd name="T107" fmla="*/ 168 h 802"/>
                  <a:gd name="T108" fmla="*/ 76 w 646"/>
                  <a:gd name="T109" fmla="*/ 74 h 802"/>
                  <a:gd name="T110" fmla="*/ 182 w 646"/>
                  <a:gd name="T111" fmla="*/ 148 h 802"/>
                  <a:gd name="T112" fmla="*/ 128 w 646"/>
                  <a:gd name="T113" fmla="*/ 746 h 802"/>
                  <a:gd name="T114" fmla="*/ 640 w 646"/>
                  <a:gd name="T115" fmla="*/ 746 h 802"/>
                  <a:gd name="T116" fmla="*/ 158 w 646"/>
                  <a:gd name="T117" fmla="*/ 172 h 802"/>
                  <a:gd name="T118" fmla="*/ 124 w 646"/>
                  <a:gd name="T119" fmla="*/ 192 h 802"/>
                  <a:gd name="T120" fmla="*/ 80 w 646"/>
                  <a:gd name="T121" fmla="*/ 196 h 802"/>
                  <a:gd name="T122" fmla="*/ 40 w 646"/>
                  <a:gd name="T123" fmla="*/ 184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46" h="802">
                    <a:moveTo>
                      <a:pt x="56" y="174"/>
                    </a:move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close/>
                    <a:moveTo>
                      <a:pt x="124" y="172"/>
                    </a:move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close/>
                    <a:moveTo>
                      <a:pt x="108" y="178"/>
                    </a:move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close/>
                    <a:moveTo>
                      <a:pt x="124" y="172"/>
                    </a:move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close/>
                    <a:moveTo>
                      <a:pt x="124" y="172"/>
                    </a:move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close/>
                    <a:moveTo>
                      <a:pt x="128" y="166"/>
                    </a:moveTo>
                    <a:lnTo>
                      <a:pt x="128" y="166"/>
                    </a:lnTo>
                    <a:lnTo>
                      <a:pt x="128" y="166"/>
                    </a:lnTo>
                    <a:lnTo>
                      <a:pt x="128" y="168"/>
                    </a:lnTo>
                    <a:lnTo>
                      <a:pt x="128" y="168"/>
                    </a:lnTo>
                    <a:lnTo>
                      <a:pt x="128" y="166"/>
                    </a:lnTo>
                    <a:lnTo>
                      <a:pt x="128" y="166"/>
                    </a:lnTo>
                    <a:close/>
                    <a:moveTo>
                      <a:pt x="108" y="178"/>
                    </a:move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close/>
                    <a:moveTo>
                      <a:pt x="56" y="174"/>
                    </a:move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close/>
                    <a:moveTo>
                      <a:pt x="108" y="178"/>
                    </a:move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close/>
                    <a:moveTo>
                      <a:pt x="56" y="174"/>
                    </a:move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close/>
                    <a:moveTo>
                      <a:pt x="54" y="166"/>
                    </a:moveTo>
                    <a:lnTo>
                      <a:pt x="54" y="166"/>
                    </a:lnTo>
                    <a:lnTo>
                      <a:pt x="54" y="168"/>
                    </a:lnTo>
                    <a:lnTo>
                      <a:pt x="54" y="168"/>
                    </a:lnTo>
                    <a:lnTo>
                      <a:pt x="54" y="166"/>
                    </a:lnTo>
                    <a:lnTo>
                      <a:pt x="54" y="166"/>
                    </a:lnTo>
                    <a:close/>
                    <a:moveTo>
                      <a:pt x="66" y="168"/>
                    </a:move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close/>
                    <a:moveTo>
                      <a:pt x="200" y="560"/>
                    </a:moveTo>
                    <a:lnTo>
                      <a:pt x="310" y="560"/>
                    </a:lnTo>
                    <a:lnTo>
                      <a:pt x="310" y="542"/>
                    </a:lnTo>
                    <a:lnTo>
                      <a:pt x="200" y="542"/>
                    </a:lnTo>
                    <a:lnTo>
                      <a:pt x="200" y="560"/>
                    </a:lnTo>
                    <a:close/>
                    <a:moveTo>
                      <a:pt x="82" y="172"/>
                    </a:moveTo>
                    <a:lnTo>
                      <a:pt x="82" y="172"/>
                    </a:lnTo>
                    <a:lnTo>
                      <a:pt x="80" y="172"/>
                    </a:lnTo>
                    <a:lnTo>
                      <a:pt x="80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close/>
                    <a:moveTo>
                      <a:pt x="352" y="632"/>
                    </a:moveTo>
                    <a:lnTo>
                      <a:pt x="534" y="632"/>
                    </a:lnTo>
                    <a:lnTo>
                      <a:pt x="534" y="422"/>
                    </a:lnTo>
                    <a:lnTo>
                      <a:pt x="352" y="422"/>
                    </a:lnTo>
                    <a:lnTo>
                      <a:pt x="352" y="632"/>
                    </a:lnTo>
                    <a:close/>
                    <a:moveTo>
                      <a:pt x="200" y="440"/>
                    </a:moveTo>
                    <a:lnTo>
                      <a:pt x="310" y="440"/>
                    </a:lnTo>
                    <a:lnTo>
                      <a:pt x="310" y="422"/>
                    </a:lnTo>
                    <a:lnTo>
                      <a:pt x="200" y="422"/>
                    </a:lnTo>
                    <a:lnTo>
                      <a:pt x="200" y="440"/>
                    </a:lnTo>
                    <a:close/>
                    <a:moveTo>
                      <a:pt x="200" y="618"/>
                    </a:moveTo>
                    <a:lnTo>
                      <a:pt x="310" y="618"/>
                    </a:lnTo>
                    <a:lnTo>
                      <a:pt x="310" y="600"/>
                    </a:lnTo>
                    <a:lnTo>
                      <a:pt x="200" y="600"/>
                    </a:lnTo>
                    <a:lnTo>
                      <a:pt x="200" y="618"/>
                    </a:lnTo>
                    <a:close/>
                    <a:moveTo>
                      <a:pt x="200" y="676"/>
                    </a:moveTo>
                    <a:lnTo>
                      <a:pt x="310" y="676"/>
                    </a:lnTo>
                    <a:lnTo>
                      <a:pt x="310" y="658"/>
                    </a:lnTo>
                    <a:lnTo>
                      <a:pt x="200" y="658"/>
                    </a:lnTo>
                    <a:lnTo>
                      <a:pt x="200" y="676"/>
                    </a:lnTo>
                    <a:close/>
                    <a:moveTo>
                      <a:pt x="200" y="502"/>
                    </a:moveTo>
                    <a:lnTo>
                      <a:pt x="310" y="502"/>
                    </a:lnTo>
                    <a:lnTo>
                      <a:pt x="310" y="484"/>
                    </a:lnTo>
                    <a:lnTo>
                      <a:pt x="200" y="484"/>
                    </a:lnTo>
                    <a:lnTo>
                      <a:pt x="200" y="502"/>
                    </a:lnTo>
                    <a:close/>
                    <a:moveTo>
                      <a:pt x="90" y="180"/>
                    </a:moveTo>
                    <a:lnTo>
                      <a:pt x="90" y="180"/>
                    </a:lnTo>
                    <a:lnTo>
                      <a:pt x="90" y="180"/>
                    </a:lnTo>
                    <a:lnTo>
                      <a:pt x="90" y="180"/>
                    </a:lnTo>
                    <a:lnTo>
                      <a:pt x="90" y="180"/>
                    </a:lnTo>
                    <a:lnTo>
                      <a:pt x="90" y="180"/>
                    </a:lnTo>
                    <a:lnTo>
                      <a:pt x="90" y="180"/>
                    </a:lnTo>
                    <a:lnTo>
                      <a:pt x="90" y="180"/>
                    </a:lnTo>
                    <a:close/>
                    <a:moveTo>
                      <a:pt x="72" y="178"/>
                    </a:moveTo>
                    <a:lnTo>
                      <a:pt x="72" y="178"/>
                    </a:lnTo>
                    <a:lnTo>
                      <a:pt x="72" y="178"/>
                    </a:lnTo>
                    <a:lnTo>
                      <a:pt x="72" y="178"/>
                    </a:lnTo>
                    <a:lnTo>
                      <a:pt x="72" y="178"/>
                    </a:lnTo>
                    <a:lnTo>
                      <a:pt x="72" y="178"/>
                    </a:lnTo>
                    <a:lnTo>
                      <a:pt x="72" y="178"/>
                    </a:lnTo>
                    <a:lnTo>
                      <a:pt x="72" y="178"/>
                    </a:lnTo>
                    <a:close/>
                    <a:moveTo>
                      <a:pt x="26" y="148"/>
                    </a:moveTo>
                    <a:lnTo>
                      <a:pt x="26" y="148"/>
                    </a:lnTo>
                    <a:lnTo>
                      <a:pt x="24" y="152"/>
                    </a:lnTo>
                    <a:lnTo>
                      <a:pt x="26" y="154"/>
                    </a:lnTo>
                    <a:lnTo>
                      <a:pt x="28" y="154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36" y="152"/>
                    </a:lnTo>
                    <a:lnTo>
                      <a:pt x="38" y="152"/>
                    </a:lnTo>
                    <a:lnTo>
                      <a:pt x="40" y="156"/>
                    </a:lnTo>
                    <a:lnTo>
                      <a:pt x="40" y="160"/>
                    </a:lnTo>
                    <a:lnTo>
                      <a:pt x="40" y="160"/>
                    </a:lnTo>
                    <a:lnTo>
                      <a:pt x="40" y="164"/>
                    </a:lnTo>
                    <a:lnTo>
                      <a:pt x="40" y="166"/>
                    </a:lnTo>
                    <a:lnTo>
                      <a:pt x="42" y="166"/>
                    </a:lnTo>
                    <a:lnTo>
                      <a:pt x="46" y="164"/>
                    </a:lnTo>
                    <a:lnTo>
                      <a:pt x="46" y="164"/>
                    </a:lnTo>
                    <a:lnTo>
                      <a:pt x="48" y="162"/>
                    </a:lnTo>
                    <a:lnTo>
                      <a:pt x="48" y="162"/>
                    </a:lnTo>
                    <a:lnTo>
                      <a:pt x="48" y="162"/>
                    </a:lnTo>
                    <a:lnTo>
                      <a:pt x="48" y="162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2" y="162"/>
                    </a:lnTo>
                    <a:lnTo>
                      <a:pt x="52" y="162"/>
                    </a:lnTo>
                    <a:lnTo>
                      <a:pt x="52" y="162"/>
                    </a:lnTo>
                    <a:lnTo>
                      <a:pt x="52" y="162"/>
                    </a:lnTo>
                    <a:lnTo>
                      <a:pt x="52" y="162"/>
                    </a:lnTo>
                    <a:lnTo>
                      <a:pt x="52" y="162"/>
                    </a:lnTo>
                    <a:lnTo>
                      <a:pt x="52" y="162"/>
                    </a:lnTo>
                    <a:lnTo>
                      <a:pt x="52" y="162"/>
                    </a:lnTo>
                    <a:lnTo>
                      <a:pt x="54" y="164"/>
                    </a:lnTo>
                    <a:lnTo>
                      <a:pt x="54" y="164"/>
                    </a:lnTo>
                    <a:lnTo>
                      <a:pt x="54" y="164"/>
                    </a:lnTo>
                    <a:lnTo>
                      <a:pt x="54" y="164"/>
                    </a:lnTo>
                    <a:lnTo>
                      <a:pt x="54" y="164"/>
                    </a:lnTo>
                    <a:lnTo>
                      <a:pt x="54" y="164"/>
                    </a:lnTo>
                    <a:lnTo>
                      <a:pt x="54" y="166"/>
                    </a:lnTo>
                    <a:lnTo>
                      <a:pt x="54" y="166"/>
                    </a:lnTo>
                    <a:lnTo>
                      <a:pt x="54" y="166"/>
                    </a:lnTo>
                    <a:lnTo>
                      <a:pt x="54" y="166"/>
                    </a:lnTo>
                    <a:lnTo>
                      <a:pt x="54" y="168"/>
                    </a:lnTo>
                    <a:lnTo>
                      <a:pt x="54" y="168"/>
                    </a:lnTo>
                    <a:lnTo>
                      <a:pt x="54" y="168"/>
                    </a:lnTo>
                    <a:lnTo>
                      <a:pt x="54" y="168"/>
                    </a:lnTo>
                    <a:lnTo>
                      <a:pt x="54" y="168"/>
                    </a:lnTo>
                    <a:lnTo>
                      <a:pt x="54" y="168"/>
                    </a:lnTo>
                    <a:lnTo>
                      <a:pt x="54" y="172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56" y="174"/>
                    </a:lnTo>
                    <a:lnTo>
                      <a:pt x="60" y="172"/>
                    </a:lnTo>
                    <a:lnTo>
                      <a:pt x="60" y="172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8" y="170"/>
                    </a:lnTo>
                    <a:lnTo>
                      <a:pt x="70" y="174"/>
                    </a:lnTo>
                    <a:lnTo>
                      <a:pt x="70" y="174"/>
                    </a:lnTo>
                    <a:lnTo>
                      <a:pt x="70" y="178"/>
                    </a:lnTo>
                    <a:lnTo>
                      <a:pt x="72" y="178"/>
                    </a:lnTo>
                    <a:lnTo>
                      <a:pt x="74" y="178"/>
                    </a:lnTo>
                    <a:lnTo>
                      <a:pt x="76" y="174"/>
                    </a:lnTo>
                    <a:lnTo>
                      <a:pt x="76" y="174"/>
                    </a:lnTo>
                    <a:lnTo>
                      <a:pt x="78" y="172"/>
                    </a:lnTo>
                    <a:lnTo>
                      <a:pt x="80" y="172"/>
                    </a:lnTo>
                    <a:lnTo>
                      <a:pt x="80" y="172"/>
                    </a:lnTo>
                    <a:lnTo>
                      <a:pt x="80" y="172"/>
                    </a:lnTo>
                    <a:lnTo>
                      <a:pt x="80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2" y="172"/>
                    </a:lnTo>
                    <a:lnTo>
                      <a:pt x="84" y="172"/>
                    </a:lnTo>
                    <a:lnTo>
                      <a:pt x="86" y="176"/>
                    </a:lnTo>
                    <a:lnTo>
                      <a:pt x="86" y="176"/>
                    </a:lnTo>
                    <a:lnTo>
                      <a:pt x="88" y="180"/>
                    </a:lnTo>
                    <a:lnTo>
                      <a:pt x="90" y="180"/>
                    </a:lnTo>
                    <a:lnTo>
                      <a:pt x="92" y="178"/>
                    </a:lnTo>
                    <a:lnTo>
                      <a:pt x="94" y="176"/>
                    </a:lnTo>
                    <a:lnTo>
                      <a:pt x="94" y="176"/>
                    </a:lnTo>
                    <a:lnTo>
                      <a:pt x="96" y="172"/>
                    </a:lnTo>
                    <a:lnTo>
                      <a:pt x="98" y="170"/>
                    </a:lnTo>
                    <a:lnTo>
                      <a:pt x="100" y="172"/>
                    </a:lnTo>
                    <a:lnTo>
                      <a:pt x="104" y="174"/>
                    </a:lnTo>
                    <a:lnTo>
                      <a:pt x="104" y="174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08" y="178"/>
                    </a:lnTo>
                    <a:lnTo>
                      <a:pt x="110" y="176"/>
                    </a:lnTo>
                    <a:lnTo>
                      <a:pt x="110" y="174"/>
                    </a:lnTo>
                    <a:lnTo>
                      <a:pt x="110" y="174"/>
                    </a:lnTo>
                    <a:lnTo>
                      <a:pt x="112" y="170"/>
                    </a:lnTo>
                    <a:lnTo>
                      <a:pt x="114" y="168"/>
                    </a:lnTo>
                    <a:lnTo>
                      <a:pt x="116" y="168"/>
                    </a:lnTo>
                    <a:lnTo>
                      <a:pt x="120" y="170"/>
                    </a:lnTo>
                    <a:lnTo>
                      <a:pt x="120" y="170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4" y="172"/>
                    </a:lnTo>
                    <a:lnTo>
                      <a:pt x="126" y="172"/>
                    </a:lnTo>
                    <a:lnTo>
                      <a:pt x="126" y="168"/>
                    </a:lnTo>
                    <a:lnTo>
                      <a:pt x="126" y="168"/>
                    </a:lnTo>
                    <a:lnTo>
                      <a:pt x="128" y="166"/>
                    </a:lnTo>
                    <a:lnTo>
                      <a:pt x="128" y="166"/>
                    </a:lnTo>
                    <a:lnTo>
                      <a:pt x="128" y="166"/>
                    </a:lnTo>
                    <a:lnTo>
                      <a:pt x="128" y="162"/>
                    </a:lnTo>
                    <a:lnTo>
                      <a:pt x="128" y="162"/>
                    </a:lnTo>
                    <a:lnTo>
                      <a:pt x="128" y="162"/>
                    </a:lnTo>
                    <a:lnTo>
                      <a:pt x="128" y="162"/>
                    </a:lnTo>
                    <a:lnTo>
                      <a:pt x="130" y="162"/>
                    </a:lnTo>
                    <a:lnTo>
                      <a:pt x="130" y="162"/>
                    </a:lnTo>
                    <a:lnTo>
                      <a:pt x="130" y="162"/>
                    </a:lnTo>
                    <a:lnTo>
                      <a:pt x="130" y="162"/>
                    </a:lnTo>
                    <a:lnTo>
                      <a:pt x="130" y="162"/>
                    </a:lnTo>
                    <a:lnTo>
                      <a:pt x="130" y="162"/>
                    </a:lnTo>
                    <a:lnTo>
                      <a:pt x="134" y="164"/>
                    </a:lnTo>
                    <a:lnTo>
                      <a:pt x="134" y="164"/>
                    </a:lnTo>
                    <a:lnTo>
                      <a:pt x="138" y="166"/>
                    </a:lnTo>
                    <a:lnTo>
                      <a:pt x="140" y="164"/>
                    </a:lnTo>
                    <a:lnTo>
                      <a:pt x="140" y="164"/>
                    </a:lnTo>
                    <a:lnTo>
                      <a:pt x="142" y="162"/>
                    </a:lnTo>
                    <a:lnTo>
                      <a:pt x="140" y="160"/>
                    </a:lnTo>
                    <a:lnTo>
                      <a:pt x="140" y="160"/>
                    </a:lnTo>
                    <a:lnTo>
                      <a:pt x="140" y="156"/>
                    </a:lnTo>
                    <a:lnTo>
                      <a:pt x="142" y="154"/>
                    </a:lnTo>
                    <a:lnTo>
                      <a:pt x="144" y="152"/>
                    </a:lnTo>
                    <a:lnTo>
                      <a:pt x="146" y="152"/>
                    </a:lnTo>
                    <a:lnTo>
                      <a:pt x="146" y="152"/>
                    </a:lnTo>
                    <a:lnTo>
                      <a:pt x="148" y="154"/>
                    </a:lnTo>
                    <a:lnTo>
                      <a:pt x="148" y="154"/>
                    </a:lnTo>
                    <a:lnTo>
                      <a:pt x="150" y="154"/>
                    </a:lnTo>
                    <a:lnTo>
                      <a:pt x="150" y="154"/>
                    </a:lnTo>
                    <a:lnTo>
                      <a:pt x="150" y="154"/>
                    </a:lnTo>
                    <a:lnTo>
                      <a:pt x="150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2" y="154"/>
                    </a:lnTo>
                    <a:lnTo>
                      <a:pt x="154" y="152"/>
                    </a:lnTo>
                    <a:lnTo>
                      <a:pt x="152" y="148"/>
                    </a:lnTo>
                    <a:lnTo>
                      <a:pt x="152" y="148"/>
                    </a:lnTo>
                    <a:lnTo>
                      <a:pt x="152" y="144"/>
                    </a:lnTo>
                    <a:lnTo>
                      <a:pt x="152" y="140"/>
                    </a:lnTo>
                    <a:lnTo>
                      <a:pt x="156" y="140"/>
                    </a:lnTo>
                    <a:lnTo>
                      <a:pt x="160" y="140"/>
                    </a:lnTo>
                    <a:lnTo>
                      <a:pt x="160" y="140"/>
                    </a:lnTo>
                    <a:lnTo>
                      <a:pt x="164" y="140"/>
                    </a:lnTo>
                    <a:lnTo>
                      <a:pt x="166" y="138"/>
                    </a:lnTo>
                    <a:lnTo>
                      <a:pt x="166" y="138"/>
                    </a:lnTo>
                    <a:lnTo>
                      <a:pt x="164" y="134"/>
                    </a:lnTo>
                    <a:lnTo>
                      <a:pt x="164" y="134"/>
                    </a:lnTo>
                    <a:lnTo>
                      <a:pt x="162" y="130"/>
                    </a:lnTo>
                    <a:lnTo>
                      <a:pt x="164" y="126"/>
                    </a:lnTo>
                    <a:lnTo>
                      <a:pt x="164" y="126"/>
                    </a:lnTo>
                    <a:lnTo>
                      <a:pt x="168" y="126"/>
                    </a:lnTo>
                    <a:lnTo>
                      <a:pt x="168" y="126"/>
                    </a:lnTo>
                    <a:lnTo>
                      <a:pt x="172" y="124"/>
                    </a:lnTo>
                    <a:lnTo>
                      <a:pt x="174" y="124"/>
                    </a:lnTo>
                    <a:lnTo>
                      <a:pt x="174" y="124"/>
                    </a:lnTo>
                    <a:lnTo>
                      <a:pt x="174" y="122"/>
                    </a:lnTo>
                    <a:lnTo>
                      <a:pt x="174" y="122"/>
                    </a:lnTo>
                    <a:lnTo>
                      <a:pt x="174" y="122"/>
                    </a:lnTo>
                    <a:lnTo>
                      <a:pt x="174" y="122"/>
                    </a:lnTo>
                    <a:lnTo>
                      <a:pt x="172" y="118"/>
                    </a:lnTo>
                    <a:lnTo>
                      <a:pt x="172" y="118"/>
                    </a:lnTo>
                    <a:lnTo>
                      <a:pt x="170" y="116"/>
                    </a:lnTo>
                    <a:lnTo>
                      <a:pt x="170" y="116"/>
                    </a:lnTo>
                    <a:lnTo>
                      <a:pt x="170" y="112"/>
                    </a:lnTo>
                    <a:lnTo>
                      <a:pt x="174" y="110"/>
                    </a:lnTo>
                    <a:lnTo>
                      <a:pt x="174" y="110"/>
                    </a:lnTo>
                    <a:lnTo>
                      <a:pt x="178" y="108"/>
                    </a:lnTo>
                    <a:lnTo>
                      <a:pt x="178" y="108"/>
                    </a:lnTo>
                    <a:lnTo>
                      <a:pt x="178" y="106"/>
                    </a:lnTo>
                    <a:lnTo>
                      <a:pt x="174" y="102"/>
                    </a:lnTo>
                    <a:lnTo>
                      <a:pt x="174" y="102"/>
                    </a:lnTo>
                    <a:lnTo>
                      <a:pt x="172" y="100"/>
                    </a:lnTo>
                    <a:lnTo>
                      <a:pt x="172" y="98"/>
                    </a:lnTo>
                    <a:lnTo>
                      <a:pt x="172" y="96"/>
                    </a:lnTo>
                    <a:lnTo>
                      <a:pt x="176" y="94"/>
                    </a:lnTo>
                    <a:lnTo>
                      <a:pt x="176" y="94"/>
                    </a:lnTo>
                    <a:lnTo>
                      <a:pt x="178" y="92"/>
                    </a:lnTo>
                    <a:lnTo>
                      <a:pt x="180" y="90"/>
                    </a:lnTo>
                    <a:lnTo>
                      <a:pt x="180" y="90"/>
                    </a:lnTo>
                    <a:lnTo>
                      <a:pt x="178" y="88"/>
                    </a:lnTo>
                    <a:lnTo>
                      <a:pt x="176" y="86"/>
                    </a:lnTo>
                    <a:lnTo>
                      <a:pt x="176" y="86"/>
                    </a:lnTo>
                    <a:lnTo>
                      <a:pt x="172" y="84"/>
                    </a:lnTo>
                    <a:lnTo>
                      <a:pt x="170" y="82"/>
                    </a:lnTo>
                    <a:lnTo>
                      <a:pt x="172" y="78"/>
                    </a:lnTo>
                    <a:lnTo>
                      <a:pt x="174" y="76"/>
                    </a:lnTo>
                    <a:lnTo>
                      <a:pt x="174" y="76"/>
                    </a:lnTo>
                    <a:lnTo>
                      <a:pt x="178" y="72"/>
                    </a:lnTo>
                    <a:lnTo>
                      <a:pt x="178" y="70"/>
                    </a:lnTo>
                    <a:lnTo>
                      <a:pt x="178" y="70"/>
                    </a:lnTo>
                    <a:lnTo>
                      <a:pt x="174" y="68"/>
                    </a:lnTo>
                    <a:lnTo>
                      <a:pt x="174" y="68"/>
                    </a:lnTo>
                    <a:lnTo>
                      <a:pt x="170" y="68"/>
                    </a:lnTo>
                    <a:lnTo>
                      <a:pt x="168" y="66"/>
                    </a:lnTo>
                    <a:lnTo>
                      <a:pt x="168" y="64"/>
                    </a:lnTo>
                    <a:lnTo>
                      <a:pt x="168" y="60"/>
                    </a:lnTo>
                    <a:lnTo>
                      <a:pt x="168" y="60"/>
                    </a:lnTo>
                    <a:lnTo>
                      <a:pt x="170" y="60"/>
                    </a:lnTo>
                    <a:lnTo>
                      <a:pt x="170" y="60"/>
                    </a:lnTo>
                    <a:lnTo>
                      <a:pt x="172" y="58"/>
                    </a:lnTo>
                    <a:lnTo>
                      <a:pt x="172" y="58"/>
                    </a:lnTo>
                    <a:lnTo>
                      <a:pt x="172" y="56"/>
                    </a:lnTo>
                    <a:lnTo>
                      <a:pt x="172" y="54"/>
                    </a:lnTo>
                    <a:lnTo>
                      <a:pt x="170" y="52"/>
                    </a:lnTo>
                    <a:lnTo>
                      <a:pt x="168" y="52"/>
                    </a:lnTo>
                    <a:lnTo>
                      <a:pt x="168" y="52"/>
                    </a:lnTo>
                    <a:lnTo>
                      <a:pt x="164" y="52"/>
                    </a:lnTo>
                    <a:lnTo>
                      <a:pt x="162" y="50"/>
                    </a:lnTo>
                    <a:lnTo>
                      <a:pt x="162" y="48"/>
                    </a:lnTo>
                    <a:lnTo>
                      <a:pt x="162" y="46"/>
                    </a:lnTo>
                    <a:lnTo>
                      <a:pt x="162" y="46"/>
                    </a:lnTo>
                    <a:lnTo>
                      <a:pt x="162" y="46"/>
                    </a:lnTo>
                    <a:lnTo>
                      <a:pt x="162" y="46"/>
                    </a:lnTo>
                    <a:lnTo>
                      <a:pt x="164" y="44"/>
                    </a:lnTo>
                    <a:lnTo>
                      <a:pt x="164" y="44"/>
                    </a:lnTo>
                    <a:lnTo>
                      <a:pt x="164" y="44"/>
                    </a:lnTo>
                    <a:lnTo>
                      <a:pt x="164" y="44"/>
                    </a:lnTo>
                    <a:lnTo>
                      <a:pt x="164" y="42"/>
                    </a:lnTo>
                    <a:lnTo>
                      <a:pt x="164" y="42"/>
                    </a:lnTo>
                    <a:lnTo>
                      <a:pt x="166" y="40"/>
                    </a:lnTo>
                    <a:lnTo>
                      <a:pt x="164" y="38"/>
                    </a:lnTo>
                    <a:lnTo>
                      <a:pt x="160" y="38"/>
                    </a:lnTo>
                    <a:lnTo>
                      <a:pt x="160" y="38"/>
                    </a:lnTo>
                    <a:lnTo>
                      <a:pt x="156" y="38"/>
                    </a:lnTo>
                    <a:lnTo>
                      <a:pt x="154" y="38"/>
                    </a:lnTo>
                    <a:lnTo>
                      <a:pt x="152" y="34"/>
                    </a:lnTo>
                    <a:lnTo>
                      <a:pt x="154" y="32"/>
                    </a:lnTo>
                    <a:lnTo>
                      <a:pt x="154" y="32"/>
                    </a:lnTo>
                    <a:lnTo>
                      <a:pt x="154" y="28"/>
                    </a:lnTo>
                    <a:lnTo>
                      <a:pt x="154" y="26"/>
                    </a:lnTo>
                    <a:lnTo>
                      <a:pt x="152" y="26"/>
                    </a:lnTo>
                    <a:lnTo>
                      <a:pt x="148" y="26"/>
                    </a:lnTo>
                    <a:lnTo>
                      <a:pt x="148" y="26"/>
                    </a:lnTo>
                    <a:lnTo>
                      <a:pt x="144" y="28"/>
                    </a:lnTo>
                    <a:lnTo>
                      <a:pt x="140" y="26"/>
                    </a:lnTo>
                    <a:lnTo>
                      <a:pt x="140" y="24"/>
                    </a:lnTo>
                    <a:lnTo>
                      <a:pt x="140" y="20"/>
                    </a:lnTo>
                    <a:lnTo>
                      <a:pt x="140" y="20"/>
                    </a:lnTo>
                    <a:lnTo>
                      <a:pt x="140" y="16"/>
                    </a:lnTo>
                    <a:lnTo>
                      <a:pt x="140" y="14"/>
                    </a:lnTo>
                    <a:lnTo>
                      <a:pt x="136" y="14"/>
                    </a:lnTo>
                    <a:lnTo>
                      <a:pt x="134" y="16"/>
                    </a:lnTo>
                    <a:lnTo>
                      <a:pt x="134" y="16"/>
                    </a:lnTo>
                    <a:lnTo>
                      <a:pt x="132" y="16"/>
                    </a:lnTo>
                    <a:lnTo>
                      <a:pt x="132" y="16"/>
                    </a:lnTo>
                    <a:lnTo>
                      <a:pt x="132" y="16"/>
                    </a:lnTo>
                    <a:lnTo>
                      <a:pt x="132" y="16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28" y="18"/>
                    </a:lnTo>
                    <a:lnTo>
                      <a:pt x="128" y="18"/>
                    </a:lnTo>
                    <a:lnTo>
                      <a:pt x="128" y="18"/>
                    </a:lnTo>
                    <a:lnTo>
                      <a:pt x="128" y="18"/>
                    </a:lnTo>
                    <a:lnTo>
                      <a:pt x="128" y="18"/>
                    </a:lnTo>
                    <a:lnTo>
                      <a:pt x="128" y="18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14"/>
                    </a:lnTo>
                    <a:lnTo>
                      <a:pt x="126" y="14"/>
                    </a:lnTo>
                    <a:lnTo>
                      <a:pt x="126" y="14"/>
                    </a:lnTo>
                    <a:lnTo>
                      <a:pt x="126" y="14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4" y="8"/>
                    </a:lnTo>
                    <a:lnTo>
                      <a:pt x="124" y="6"/>
                    </a:lnTo>
                    <a:lnTo>
                      <a:pt x="122" y="6"/>
                    </a:lnTo>
                    <a:lnTo>
                      <a:pt x="118" y="8"/>
                    </a:lnTo>
                    <a:lnTo>
                      <a:pt x="118" y="8"/>
                    </a:lnTo>
                    <a:lnTo>
                      <a:pt x="116" y="10"/>
                    </a:lnTo>
                    <a:lnTo>
                      <a:pt x="112" y="10"/>
                    </a:lnTo>
                    <a:lnTo>
                      <a:pt x="110" y="8"/>
                    </a:lnTo>
                    <a:lnTo>
                      <a:pt x="110" y="6"/>
                    </a:lnTo>
                    <a:lnTo>
                      <a:pt x="110" y="6"/>
                    </a:lnTo>
                    <a:lnTo>
                      <a:pt x="108" y="2"/>
                    </a:lnTo>
                    <a:lnTo>
                      <a:pt x="108" y="0"/>
                    </a:lnTo>
                    <a:lnTo>
                      <a:pt x="104" y="2"/>
                    </a:lnTo>
                    <a:lnTo>
                      <a:pt x="102" y="4"/>
                    </a:lnTo>
                    <a:lnTo>
                      <a:pt x="102" y="4"/>
                    </a:lnTo>
                    <a:lnTo>
                      <a:pt x="100" y="8"/>
                    </a:lnTo>
                    <a:lnTo>
                      <a:pt x="98" y="8"/>
                    </a:lnTo>
                    <a:lnTo>
                      <a:pt x="96" y="6"/>
                    </a:lnTo>
                    <a:lnTo>
                      <a:pt x="94" y="4"/>
                    </a:lnTo>
                    <a:lnTo>
                      <a:pt x="94" y="4"/>
                    </a:lnTo>
                    <a:lnTo>
                      <a:pt x="92" y="0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4" y="8"/>
                    </a:lnTo>
                    <a:lnTo>
                      <a:pt x="82" y="8"/>
                    </a:lnTo>
                    <a:lnTo>
                      <a:pt x="78" y="8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4" y="2"/>
                    </a:lnTo>
                    <a:lnTo>
                      <a:pt x="72" y="2"/>
                    </a:lnTo>
                    <a:lnTo>
                      <a:pt x="70" y="2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68" y="10"/>
                    </a:lnTo>
                    <a:lnTo>
                      <a:pt x="64" y="12"/>
                    </a:lnTo>
                    <a:lnTo>
                      <a:pt x="62" y="12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56" y="6"/>
                    </a:lnTo>
                    <a:lnTo>
                      <a:pt x="54" y="6"/>
                    </a:lnTo>
                    <a:lnTo>
                      <a:pt x="52" y="8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48" y="18"/>
                    </a:lnTo>
                    <a:lnTo>
                      <a:pt x="48" y="18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2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38" y="16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8" y="24"/>
                    </a:lnTo>
                    <a:lnTo>
                      <a:pt x="38" y="26"/>
                    </a:lnTo>
                    <a:lnTo>
                      <a:pt x="36" y="26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6" y="28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8" y="36"/>
                    </a:lnTo>
                    <a:lnTo>
                      <a:pt x="26" y="38"/>
                    </a:lnTo>
                    <a:lnTo>
                      <a:pt x="24" y="40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16" y="40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8" y="50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8" y="54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0" y="68"/>
                    </a:lnTo>
                    <a:lnTo>
                      <a:pt x="6" y="70"/>
                    </a:lnTo>
                    <a:lnTo>
                      <a:pt x="6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74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8" y="80"/>
                    </a:lnTo>
                    <a:lnTo>
                      <a:pt x="8" y="82"/>
                    </a:lnTo>
                    <a:lnTo>
                      <a:pt x="6" y="84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0" y="88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2"/>
                    </a:lnTo>
                    <a:lnTo>
                      <a:pt x="4" y="94"/>
                    </a:lnTo>
                    <a:lnTo>
                      <a:pt x="4" y="94"/>
                    </a:lnTo>
                    <a:lnTo>
                      <a:pt x="8" y="96"/>
                    </a:lnTo>
                    <a:lnTo>
                      <a:pt x="8" y="98"/>
                    </a:lnTo>
                    <a:lnTo>
                      <a:pt x="8" y="100"/>
                    </a:lnTo>
                    <a:lnTo>
                      <a:pt x="4" y="104"/>
                    </a:lnTo>
                    <a:lnTo>
                      <a:pt x="4" y="104"/>
                    </a:lnTo>
                    <a:lnTo>
                      <a:pt x="2" y="106"/>
                    </a:lnTo>
                    <a:lnTo>
                      <a:pt x="2" y="110"/>
                    </a:lnTo>
                    <a:lnTo>
                      <a:pt x="2" y="110"/>
                    </a:lnTo>
                    <a:lnTo>
                      <a:pt x="6" y="110"/>
                    </a:lnTo>
                    <a:lnTo>
                      <a:pt x="6" y="110"/>
                    </a:lnTo>
                    <a:lnTo>
                      <a:pt x="10" y="112"/>
                    </a:lnTo>
                    <a:lnTo>
                      <a:pt x="12" y="114"/>
                    </a:lnTo>
                    <a:lnTo>
                      <a:pt x="12" y="116"/>
                    </a:lnTo>
                    <a:lnTo>
                      <a:pt x="10" y="118"/>
                    </a:lnTo>
                    <a:lnTo>
                      <a:pt x="10" y="118"/>
                    </a:lnTo>
                    <a:lnTo>
                      <a:pt x="10" y="120"/>
                    </a:lnTo>
                    <a:lnTo>
                      <a:pt x="10" y="120"/>
                    </a:lnTo>
                    <a:lnTo>
                      <a:pt x="8" y="122"/>
                    </a:lnTo>
                    <a:lnTo>
                      <a:pt x="8" y="122"/>
                    </a:lnTo>
                    <a:lnTo>
                      <a:pt x="6" y="124"/>
                    </a:lnTo>
                    <a:lnTo>
                      <a:pt x="6" y="126"/>
                    </a:lnTo>
                    <a:lnTo>
                      <a:pt x="8" y="126"/>
                    </a:lnTo>
                    <a:lnTo>
                      <a:pt x="12" y="128"/>
                    </a:lnTo>
                    <a:lnTo>
                      <a:pt x="12" y="128"/>
                    </a:lnTo>
                    <a:lnTo>
                      <a:pt x="14" y="128"/>
                    </a:lnTo>
                    <a:lnTo>
                      <a:pt x="16" y="128"/>
                    </a:lnTo>
                    <a:lnTo>
                      <a:pt x="18" y="130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4"/>
                    </a:lnTo>
                    <a:lnTo>
                      <a:pt x="16" y="136"/>
                    </a:lnTo>
                    <a:lnTo>
                      <a:pt x="16" y="136"/>
                    </a:lnTo>
                    <a:lnTo>
                      <a:pt x="14" y="136"/>
                    </a:lnTo>
                    <a:lnTo>
                      <a:pt x="14" y="136"/>
                    </a:lnTo>
                    <a:lnTo>
                      <a:pt x="14" y="140"/>
                    </a:lnTo>
                    <a:lnTo>
                      <a:pt x="14" y="140"/>
                    </a:lnTo>
                    <a:lnTo>
                      <a:pt x="20" y="140"/>
                    </a:lnTo>
                    <a:lnTo>
                      <a:pt x="20" y="140"/>
                    </a:lnTo>
                    <a:lnTo>
                      <a:pt x="24" y="140"/>
                    </a:lnTo>
                    <a:lnTo>
                      <a:pt x="26" y="142"/>
                    </a:lnTo>
                    <a:lnTo>
                      <a:pt x="26" y="144"/>
                    </a:lnTo>
                    <a:lnTo>
                      <a:pt x="26" y="148"/>
                    </a:lnTo>
                    <a:lnTo>
                      <a:pt x="26" y="148"/>
                    </a:lnTo>
                    <a:close/>
                    <a:moveTo>
                      <a:pt x="98" y="170"/>
                    </a:moveTo>
                    <a:lnTo>
                      <a:pt x="98" y="170"/>
                    </a:lnTo>
                    <a:lnTo>
                      <a:pt x="98" y="170"/>
                    </a:lnTo>
                    <a:lnTo>
                      <a:pt x="98" y="170"/>
                    </a:lnTo>
                    <a:lnTo>
                      <a:pt x="98" y="170"/>
                    </a:lnTo>
                    <a:lnTo>
                      <a:pt x="98" y="170"/>
                    </a:lnTo>
                    <a:lnTo>
                      <a:pt x="98" y="170"/>
                    </a:lnTo>
                    <a:lnTo>
                      <a:pt x="98" y="170"/>
                    </a:lnTo>
                    <a:close/>
                    <a:moveTo>
                      <a:pt x="114" y="168"/>
                    </a:moveTo>
                    <a:lnTo>
                      <a:pt x="114" y="168"/>
                    </a:lnTo>
                    <a:lnTo>
                      <a:pt x="116" y="168"/>
                    </a:lnTo>
                    <a:lnTo>
                      <a:pt x="116" y="168"/>
                    </a:lnTo>
                    <a:lnTo>
                      <a:pt x="116" y="168"/>
                    </a:lnTo>
                    <a:lnTo>
                      <a:pt x="116" y="168"/>
                    </a:lnTo>
                    <a:lnTo>
                      <a:pt x="114" y="168"/>
                    </a:lnTo>
                    <a:lnTo>
                      <a:pt x="114" y="168"/>
                    </a:lnTo>
                    <a:close/>
                    <a:moveTo>
                      <a:pt x="76" y="74"/>
                    </a:moveTo>
                    <a:lnTo>
                      <a:pt x="90" y="46"/>
                    </a:lnTo>
                    <a:lnTo>
                      <a:pt x="104" y="74"/>
                    </a:lnTo>
                    <a:lnTo>
                      <a:pt x="136" y="80"/>
                    </a:lnTo>
                    <a:lnTo>
                      <a:pt x="112" y="102"/>
                    </a:lnTo>
                    <a:lnTo>
                      <a:pt x="118" y="134"/>
                    </a:lnTo>
                    <a:lnTo>
                      <a:pt x="90" y="118"/>
                    </a:lnTo>
                    <a:lnTo>
                      <a:pt x="62" y="134"/>
                    </a:lnTo>
                    <a:lnTo>
                      <a:pt x="66" y="102"/>
                    </a:lnTo>
                    <a:lnTo>
                      <a:pt x="44" y="80"/>
                    </a:lnTo>
                    <a:lnTo>
                      <a:pt x="76" y="74"/>
                    </a:lnTo>
                    <a:close/>
                    <a:moveTo>
                      <a:pt x="194" y="118"/>
                    </a:moveTo>
                    <a:lnTo>
                      <a:pt x="194" y="118"/>
                    </a:lnTo>
                    <a:lnTo>
                      <a:pt x="192" y="120"/>
                    </a:lnTo>
                    <a:lnTo>
                      <a:pt x="192" y="120"/>
                    </a:lnTo>
                    <a:lnTo>
                      <a:pt x="192" y="126"/>
                    </a:lnTo>
                    <a:lnTo>
                      <a:pt x="192" y="130"/>
                    </a:lnTo>
                    <a:lnTo>
                      <a:pt x="192" y="130"/>
                    </a:lnTo>
                    <a:lnTo>
                      <a:pt x="190" y="134"/>
                    </a:lnTo>
                    <a:lnTo>
                      <a:pt x="184" y="140"/>
                    </a:lnTo>
                    <a:lnTo>
                      <a:pt x="184" y="140"/>
                    </a:lnTo>
                    <a:lnTo>
                      <a:pt x="182" y="148"/>
                    </a:lnTo>
                    <a:lnTo>
                      <a:pt x="182" y="148"/>
                    </a:lnTo>
                    <a:lnTo>
                      <a:pt x="176" y="154"/>
                    </a:lnTo>
                    <a:lnTo>
                      <a:pt x="176" y="172"/>
                    </a:lnTo>
                    <a:lnTo>
                      <a:pt x="600" y="172"/>
                    </a:lnTo>
                    <a:lnTo>
                      <a:pt x="600" y="710"/>
                    </a:lnTo>
                    <a:lnTo>
                      <a:pt x="600" y="710"/>
                    </a:lnTo>
                    <a:lnTo>
                      <a:pt x="598" y="722"/>
                    </a:lnTo>
                    <a:lnTo>
                      <a:pt x="592" y="734"/>
                    </a:lnTo>
                    <a:lnTo>
                      <a:pt x="588" y="740"/>
                    </a:lnTo>
                    <a:lnTo>
                      <a:pt x="584" y="744"/>
                    </a:lnTo>
                    <a:lnTo>
                      <a:pt x="580" y="746"/>
                    </a:lnTo>
                    <a:lnTo>
                      <a:pt x="574" y="746"/>
                    </a:lnTo>
                    <a:lnTo>
                      <a:pt x="128" y="746"/>
                    </a:lnTo>
                    <a:lnTo>
                      <a:pt x="128" y="370"/>
                    </a:lnTo>
                    <a:lnTo>
                      <a:pt x="88" y="346"/>
                    </a:lnTo>
                    <a:lnTo>
                      <a:pt x="82" y="350"/>
                    </a:lnTo>
                    <a:lnTo>
                      <a:pt x="82" y="802"/>
                    </a:lnTo>
                    <a:lnTo>
                      <a:pt x="574" y="802"/>
                    </a:lnTo>
                    <a:lnTo>
                      <a:pt x="574" y="802"/>
                    </a:lnTo>
                    <a:lnTo>
                      <a:pt x="588" y="800"/>
                    </a:lnTo>
                    <a:lnTo>
                      <a:pt x="600" y="794"/>
                    </a:lnTo>
                    <a:lnTo>
                      <a:pt x="612" y="786"/>
                    </a:lnTo>
                    <a:lnTo>
                      <a:pt x="624" y="774"/>
                    </a:lnTo>
                    <a:lnTo>
                      <a:pt x="632" y="760"/>
                    </a:lnTo>
                    <a:lnTo>
                      <a:pt x="640" y="746"/>
                    </a:lnTo>
                    <a:lnTo>
                      <a:pt x="644" y="728"/>
                    </a:lnTo>
                    <a:lnTo>
                      <a:pt x="646" y="710"/>
                    </a:lnTo>
                    <a:lnTo>
                      <a:pt x="646" y="118"/>
                    </a:lnTo>
                    <a:lnTo>
                      <a:pt x="194" y="118"/>
                    </a:lnTo>
                    <a:close/>
                    <a:moveTo>
                      <a:pt x="218" y="362"/>
                    </a:moveTo>
                    <a:lnTo>
                      <a:pt x="502" y="362"/>
                    </a:lnTo>
                    <a:lnTo>
                      <a:pt x="502" y="326"/>
                    </a:lnTo>
                    <a:lnTo>
                      <a:pt x="218" y="326"/>
                    </a:lnTo>
                    <a:lnTo>
                      <a:pt x="218" y="362"/>
                    </a:lnTo>
                    <a:close/>
                    <a:moveTo>
                      <a:pt x="158" y="366"/>
                    </a:moveTo>
                    <a:lnTo>
                      <a:pt x="158" y="172"/>
                    </a:lnTo>
                    <a:lnTo>
                      <a:pt x="158" y="172"/>
                    </a:lnTo>
                    <a:lnTo>
                      <a:pt x="158" y="172"/>
                    </a:lnTo>
                    <a:lnTo>
                      <a:pt x="158" y="172"/>
                    </a:lnTo>
                    <a:lnTo>
                      <a:pt x="156" y="176"/>
                    </a:lnTo>
                    <a:lnTo>
                      <a:pt x="156" y="176"/>
                    </a:lnTo>
                    <a:lnTo>
                      <a:pt x="148" y="182"/>
                    </a:lnTo>
                    <a:lnTo>
                      <a:pt x="140" y="184"/>
                    </a:lnTo>
                    <a:lnTo>
                      <a:pt x="140" y="184"/>
                    </a:lnTo>
                    <a:lnTo>
                      <a:pt x="140" y="186"/>
                    </a:lnTo>
                    <a:lnTo>
                      <a:pt x="140" y="186"/>
                    </a:lnTo>
                    <a:lnTo>
                      <a:pt x="132" y="190"/>
                    </a:lnTo>
                    <a:lnTo>
                      <a:pt x="124" y="192"/>
                    </a:lnTo>
                    <a:lnTo>
                      <a:pt x="124" y="192"/>
                    </a:lnTo>
                    <a:lnTo>
                      <a:pt x="122" y="192"/>
                    </a:lnTo>
                    <a:lnTo>
                      <a:pt x="122" y="192"/>
                    </a:lnTo>
                    <a:lnTo>
                      <a:pt x="114" y="196"/>
                    </a:lnTo>
                    <a:lnTo>
                      <a:pt x="108" y="196"/>
                    </a:lnTo>
                    <a:lnTo>
                      <a:pt x="108" y="196"/>
                    </a:lnTo>
                    <a:lnTo>
                      <a:pt x="100" y="196"/>
                    </a:lnTo>
                    <a:lnTo>
                      <a:pt x="100" y="196"/>
                    </a:lnTo>
                    <a:lnTo>
                      <a:pt x="94" y="198"/>
                    </a:lnTo>
                    <a:lnTo>
                      <a:pt x="90" y="198"/>
                    </a:lnTo>
                    <a:lnTo>
                      <a:pt x="90" y="198"/>
                    </a:lnTo>
                    <a:lnTo>
                      <a:pt x="86" y="198"/>
                    </a:lnTo>
                    <a:lnTo>
                      <a:pt x="80" y="196"/>
                    </a:lnTo>
                    <a:lnTo>
                      <a:pt x="80" y="196"/>
                    </a:lnTo>
                    <a:lnTo>
                      <a:pt x="72" y="198"/>
                    </a:lnTo>
                    <a:lnTo>
                      <a:pt x="72" y="198"/>
                    </a:lnTo>
                    <a:lnTo>
                      <a:pt x="66" y="196"/>
                    </a:lnTo>
                    <a:lnTo>
                      <a:pt x="60" y="192"/>
                    </a:lnTo>
                    <a:lnTo>
                      <a:pt x="60" y="192"/>
                    </a:lnTo>
                    <a:lnTo>
                      <a:pt x="56" y="192"/>
                    </a:lnTo>
                    <a:lnTo>
                      <a:pt x="56" y="192"/>
                    </a:lnTo>
                    <a:lnTo>
                      <a:pt x="48" y="190"/>
                    </a:lnTo>
                    <a:lnTo>
                      <a:pt x="42" y="186"/>
                    </a:lnTo>
                    <a:lnTo>
                      <a:pt x="42" y="186"/>
                    </a:lnTo>
                    <a:lnTo>
                      <a:pt x="40" y="184"/>
                    </a:lnTo>
                    <a:lnTo>
                      <a:pt x="40" y="184"/>
                    </a:lnTo>
                    <a:lnTo>
                      <a:pt x="32" y="182"/>
                    </a:lnTo>
                    <a:lnTo>
                      <a:pt x="26" y="176"/>
                    </a:lnTo>
                    <a:lnTo>
                      <a:pt x="26" y="176"/>
                    </a:lnTo>
                    <a:lnTo>
                      <a:pt x="22" y="172"/>
                    </a:lnTo>
                    <a:lnTo>
                      <a:pt x="22" y="172"/>
                    </a:lnTo>
                    <a:lnTo>
                      <a:pt x="22" y="172"/>
                    </a:lnTo>
                    <a:lnTo>
                      <a:pt x="22" y="366"/>
                    </a:lnTo>
                    <a:lnTo>
                      <a:pt x="88" y="324"/>
                    </a:lnTo>
                    <a:lnTo>
                      <a:pt x="158" y="366"/>
                    </a:lnTo>
                    <a:close/>
                  </a:path>
                </a:pathLst>
              </a:custGeom>
              <a:solidFill>
                <a:srgbClr val="E7A603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3531870" y="2503170"/>
              <a:ext cx="2042160" cy="871783"/>
            </a:xfrm>
            <a:prstGeom prst="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 w="25400"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공정한 직무수행을</a:t>
              </a:r>
              <a:r>
                <a:rPr lang="en-US" altLang="ko-KR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/>
              </a:r>
              <a:br>
                <a:rPr lang="en-US" altLang="ko-KR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</a:br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저해할 우려가 있는 경우</a:t>
              </a:r>
              <a:r>
                <a:rPr lang="en-US" altLang="ko-KR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/>
              </a:r>
              <a:br>
                <a:rPr lang="en-US" altLang="ko-KR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</a:br>
              <a:r>
                <a:rPr lang="ko-KR" altLang="en-US" sz="1600" spc="-100" dirty="0" err="1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FFFF0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외부강의등</a:t>
              </a:r>
              <a:r>
                <a:rPr lang="ko-KR" altLang="en-US" sz="16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FFFF0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제한 가능</a:t>
              </a:r>
              <a:endParaRPr lang="ko-KR" altLang="en-US" sz="16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FF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7" name="사다리꼴 6"/>
            <p:cNvSpPr/>
            <p:nvPr/>
          </p:nvSpPr>
          <p:spPr>
            <a:xfrm rot="5400000">
              <a:off x="5240120" y="2838131"/>
              <a:ext cx="872331" cy="200819"/>
            </a:xfrm>
            <a:custGeom>
              <a:avLst/>
              <a:gdLst>
                <a:gd name="connsiteX0" fmla="*/ 0 w 605631"/>
                <a:gd name="connsiteY0" fmla="*/ 200819 h 200819"/>
                <a:gd name="connsiteX1" fmla="*/ 170668 w 605631"/>
                <a:gd name="connsiteY1" fmla="*/ 0 h 200819"/>
                <a:gd name="connsiteX2" fmla="*/ 434963 w 605631"/>
                <a:gd name="connsiteY2" fmla="*/ 0 h 200819"/>
                <a:gd name="connsiteX3" fmla="*/ 605631 w 605631"/>
                <a:gd name="connsiteY3" fmla="*/ 200819 h 200819"/>
                <a:gd name="connsiteX4" fmla="*/ 0 w 605631"/>
                <a:gd name="connsiteY4" fmla="*/ 200819 h 200819"/>
                <a:gd name="connsiteX0" fmla="*/ 0 w 872331"/>
                <a:gd name="connsiteY0" fmla="*/ 200819 h 200819"/>
                <a:gd name="connsiteX1" fmla="*/ 437368 w 872331"/>
                <a:gd name="connsiteY1" fmla="*/ 0 h 200819"/>
                <a:gd name="connsiteX2" fmla="*/ 701663 w 872331"/>
                <a:gd name="connsiteY2" fmla="*/ 0 h 200819"/>
                <a:gd name="connsiteX3" fmla="*/ 872331 w 872331"/>
                <a:gd name="connsiteY3" fmla="*/ 200819 h 200819"/>
                <a:gd name="connsiteX4" fmla="*/ 0 w 872331"/>
                <a:gd name="connsiteY4" fmla="*/ 200819 h 20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331" h="200819">
                  <a:moveTo>
                    <a:pt x="0" y="200819"/>
                  </a:moveTo>
                  <a:lnTo>
                    <a:pt x="437368" y="0"/>
                  </a:lnTo>
                  <a:lnTo>
                    <a:pt x="701663" y="0"/>
                  </a:lnTo>
                  <a:lnTo>
                    <a:pt x="872331" y="200819"/>
                  </a:lnTo>
                  <a:lnTo>
                    <a:pt x="0" y="200819"/>
                  </a:lnTo>
                  <a:close/>
                </a:path>
              </a:pathLst>
            </a:custGeom>
            <a:gradFill>
              <a:gsLst>
                <a:gs pos="0">
                  <a:srgbClr val="BCBCBC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5596255" y="3686810"/>
              <a:ext cx="335280" cy="556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이등변 삼각형 33"/>
            <p:cNvSpPr/>
            <p:nvPr/>
          </p:nvSpPr>
          <p:spPr>
            <a:xfrm rot="5400000">
              <a:off x="5487198" y="3807619"/>
              <a:ext cx="507036" cy="289254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" name="그룹 52"/>
          <p:cNvGrpSpPr/>
          <p:nvPr/>
        </p:nvGrpSpPr>
        <p:grpSpPr>
          <a:xfrm>
            <a:off x="612000" y="511200"/>
            <a:ext cx="0" cy="144721"/>
            <a:chOff x="516732" y="651669"/>
            <a:chExt cx="0" cy="256381"/>
          </a:xfrm>
        </p:grpSpPr>
        <p:cxnSp>
          <p:nvCxnSpPr>
            <p:cNvPr id="54" name="직선 연결선 53"/>
            <p:cNvCxnSpPr/>
            <p:nvPr/>
          </p:nvCxnSpPr>
          <p:spPr>
            <a:xfrm flipV="1">
              <a:off x="516732" y="651669"/>
              <a:ext cx="0" cy="130175"/>
            </a:xfrm>
            <a:prstGeom prst="line">
              <a:avLst/>
            </a:prstGeom>
            <a:ln w="69850">
              <a:solidFill>
                <a:srgbClr val="789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 flipV="1">
              <a:off x="516732" y="777875"/>
              <a:ext cx="0" cy="130175"/>
            </a:xfrm>
            <a:prstGeom prst="line">
              <a:avLst/>
            </a:prstGeom>
            <a:ln w="69850">
              <a:solidFill>
                <a:srgbClr val="B2D2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그룹 61"/>
          <p:cNvGrpSpPr/>
          <p:nvPr/>
        </p:nvGrpSpPr>
        <p:grpSpPr>
          <a:xfrm>
            <a:off x="922020" y="3970021"/>
            <a:ext cx="7239000" cy="2259330"/>
            <a:chOff x="922020" y="3970021"/>
            <a:chExt cx="7239000" cy="2259330"/>
          </a:xfrm>
        </p:grpSpPr>
        <p:grpSp>
          <p:nvGrpSpPr>
            <p:cNvPr id="32" name="그룹 36"/>
            <p:cNvGrpSpPr/>
            <p:nvPr/>
          </p:nvGrpSpPr>
          <p:grpSpPr>
            <a:xfrm>
              <a:off x="922020" y="3970021"/>
              <a:ext cx="7239000" cy="2259330"/>
              <a:chOff x="923925" y="4429125"/>
              <a:chExt cx="7239000" cy="2326005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923925" y="4707255"/>
                <a:ext cx="7239000" cy="2047875"/>
              </a:xfrm>
              <a:prstGeom prst="rect">
                <a:avLst/>
              </a:prstGeom>
              <a:solidFill>
                <a:schemeClr val="bg2"/>
              </a:solidFill>
              <a:ln w="25400">
                <a:noFill/>
              </a:ln>
            </p:spPr>
            <p:txBody>
              <a:bodyPr wrap="none" rtlCol="0" anchor="ctr">
                <a:noAutofit/>
              </a:bodyPr>
              <a:lstStyle>
                <a:defPPr>
                  <a:defRPr lang="ko-KR"/>
                </a:defPPr>
                <a:lvl1pPr algn="ctr">
                  <a:defRPr sz="1400" spc="-10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Medium" panose="02020603020101020101" pitchFamily="18" charset="-127"/>
                    <a:ea typeface="KoPub돋움체 Medium" panose="02020603020101020101" pitchFamily="18" charset="-127"/>
                  </a:defRPr>
                </a:lvl1pPr>
              </a:lstStyle>
              <a:p>
                <a:pPr marL="85725" algn="l">
                  <a:lnSpc>
                    <a:spcPct val="120000"/>
                  </a:lnSpc>
                </a:pPr>
                <a:r>
                  <a:rPr lang="ko-KR" altLang="en-US" sz="1600" spc="-7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      직무 관련 </a:t>
                </a:r>
                <a:r>
                  <a:rPr lang="ko-KR" altLang="en-US" sz="1600" spc="-7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외부강의등을</a:t>
                </a:r>
                <a:r>
                  <a:rPr lang="ko-KR" altLang="en-US" sz="1600" spc="-7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 할 경우 소속기관장에게 사전 신고 의무화</a:t>
                </a:r>
                <a:endParaRPr lang="en-US" altLang="ko-KR" sz="1600" spc="-7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marL="85725" algn="l">
                  <a:lnSpc>
                    <a:spcPct val="120000"/>
                  </a:lnSpc>
                </a:pPr>
                <a:r>
                  <a:rPr lang="en-US" altLang="ko-KR" sz="1600" spc="-7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Wingdings" panose="05000000000000000000" pitchFamily="2" charset="2"/>
                  </a:rPr>
                  <a:t>        </a:t>
                </a:r>
                <a:r>
                  <a:rPr lang="ko-KR" altLang="en-US" sz="1600" spc="-7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Wingdings" panose="05000000000000000000" pitchFamily="2" charset="2"/>
                  </a:rPr>
                  <a:t>사전 신고 의무 불이행 시 징계처분 대상</a:t>
                </a:r>
                <a:endParaRPr lang="en-US" altLang="ko-KR" sz="1600" spc="-7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 panose="05000000000000000000" pitchFamily="2" charset="2"/>
                </a:endParaRPr>
              </a:p>
              <a:p>
                <a:pPr marL="85725" algn="l"/>
                <a:endParaRPr lang="en-US" altLang="ko-KR" sz="1600" spc="-7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marL="85725" algn="l">
                  <a:lnSpc>
                    <a:spcPct val="120000"/>
                  </a:lnSpc>
                </a:pPr>
                <a:r>
                  <a:rPr lang="ko-KR" altLang="en-US" sz="1600" spc="-7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      </a:t>
                </a:r>
                <a:r>
                  <a:rPr lang="ko-KR" altLang="en-US" sz="1600" spc="-7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외부강의등의</a:t>
                </a:r>
                <a:r>
                  <a:rPr lang="ko-KR" altLang="en-US" sz="1600" spc="-7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 </a:t>
                </a:r>
                <a:r>
                  <a:rPr lang="ko-KR" altLang="en-US" sz="1600" spc="-7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대가로서 대통령령으로 정하는 </a:t>
                </a:r>
                <a:r>
                  <a:rPr lang="ko-KR" altLang="en-US" sz="1600" spc="-7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금액을 </a:t>
                </a:r>
                <a:r>
                  <a:rPr lang="ko-KR" altLang="en-US" sz="1600" spc="-7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초과하는 사례금 </a:t>
                </a:r>
                <a:r>
                  <a:rPr lang="ko-KR" altLang="en-US" sz="1600" spc="-7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수수 금지</a:t>
                </a:r>
                <a:r>
                  <a:rPr lang="en-US" altLang="ko-KR" spc="-7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/>
                </a:r>
                <a:br>
                  <a:rPr lang="en-US" altLang="ko-KR" spc="-7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en-US" altLang="ko-KR" sz="1500" spc="-7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   </a:t>
                </a:r>
                <a:r>
                  <a:rPr lang="en-US" altLang="ko-KR" sz="1500" spc="-7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ko-KR" altLang="en-US" sz="1500" spc="-7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Wingdings" panose="05000000000000000000" pitchFamily="2" charset="2"/>
                  </a:rPr>
                  <a:t>기준 금액 </a:t>
                </a:r>
                <a:r>
                  <a:rPr lang="ko-KR" altLang="en-US" sz="1500" spc="-7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Wingdings" panose="05000000000000000000" pitchFamily="2" charset="2"/>
                  </a:rPr>
                  <a:t>초과 사례금 </a:t>
                </a:r>
                <a:r>
                  <a:rPr lang="ko-KR" altLang="en-US" sz="1500" spc="-7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Wingdings" panose="05000000000000000000" pitchFamily="2" charset="2"/>
                  </a:rPr>
                  <a:t>수수시</a:t>
                </a:r>
                <a:r>
                  <a:rPr lang="ko-KR" altLang="en-US" sz="1500" spc="-7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Wingdings" panose="05000000000000000000" pitchFamily="2" charset="2"/>
                  </a:rPr>
                  <a:t> 소속기관장에게 </a:t>
                </a:r>
                <a:r>
                  <a:rPr lang="ko-KR" altLang="en-US" sz="1500" spc="-7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itchFamily="18" charset="-127"/>
                    <a:ea typeface="KoPub돋움체 Bold" pitchFamily="18" charset="-127"/>
                    <a:sym typeface="Wingdings" panose="05000000000000000000" pitchFamily="2" charset="2"/>
                  </a:rPr>
                  <a:t>신고</a:t>
                </a:r>
                <a:r>
                  <a:rPr lang="en-US" altLang="ko-KR" sz="1500" spc="-7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Wingdings" panose="05000000000000000000" pitchFamily="2" charset="2"/>
                  </a:rPr>
                  <a:t>, </a:t>
                </a:r>
                <a:r>
                  <a:rPr lang="ko-KR" altLang="en-US" sz="1500" spc="-7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Wingdings" panose="05000000000000000000" pitchFamily="2" charset="2"/>
                  </a:rPr>
                  <a:t>제공자에게 초과금액 </a:t>
                </a:r>
                <a:r>
                  <a:rPr lang="ko-KR" altLang="en-US" sz="1500" spc="-7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Wingdings" panose="05000000000000000000" pitchFamily="2" charset="2"/>
                  </a:rPr>
                  <a:t>지체 없이 </a:t>
                </a:r>
                <a:r>
                  <a:rPr lang="ko-KR" altLang="en-US" sz="1500" spc="-7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itchFamily="18" charset="-127"/>
                    <a:ea typeface="KoPub돋움체 Bold" pitchFamily="18" charset="-127"/>
                    <a:sym typeface="Wingdings" panose="05000000000000000000" pitchFamily="2" charset="2"/>
                  </a:rPr>
                  <a:t>반환</a:t>
                </a:r>
                <a:endParaRPr lang="en-US" altLang="ko-KR" sz="1500" spc="-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  <a:sym typeface="Wingdings" panose="05000000000000000000" pitchFamily="2" charset="2"/>
                </a:endParaRPr>
              </a:p>
              <a:p>
                <a:pPr marL="85725" algn="l">
                  <a:lnSpc>
                    <a:spcPct val="120000"/>
                  </a:lnSpc>
                </a:pPr>
                <a:r>
                  <a:rPr lang="en-US" altLang="ko-KR" sz="1500" spc="-7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Wingdings" panose="05000000000000000000" pitchFamily="2" charset="2"/>
                  </a:rPr>
                  <a:t>         </a:t>
                </a:r>
                <a:r>
                  <a:rPr lang="ko-KR" altLang="en-US" sz="1500" spc="-7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Wingdings" panose="05000000000000000000" pitchFamily="2" charset="2"/>
                  </a:rPr>
                  <a:t>신고 </a:t>
                </a:r>
                <a:r>
                  <a:rPr lang="ko-KR" altLang="en-US" sz="1500" spc="-7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Wingdings" panose="05000000000000000000" pitchFamily="2" charset="2"/>
                  </a:rPr>
                  <a:t>및 </a:t>
                </a:r>
                <a:r>
                  <a:rPr lang="ko-KR" altLang="en-US" sz="1500" spc="-7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Wingdings" panose="05000000000000000000" pitchFamily="2" charset="2"/>
                  </a:rPr>
                  <a:t>반환 조치 </a:t>
                </a:r>
                <a:r>
                  <a:rPr lang="ko-KR" altLang="en-US" sz="1500" spc="-7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Wingdings" panose="05000000000000000000" pitchFamily="2" charset="2"/>
                  </a:rPr>
                  <a:t>미 이행시 </a:t>
                </a:r>
                <a:r>
                  <a:rPr lang="en-US" altLang="ko-KR" sz="1500" spc="-7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itchFamily="18" charset="-127"/>
                    <a:ea typeface="KoPub돋움체 Bold" pitchFamily="18" charset="-127"/>
                    <a:sym typeface="Wingdings" panose="05000000000000000000" pitchFamily="2" charset="2"/>
                  </a:rPr>
                  <a:t>500</a:t>
                </a:r>
                <a:r>
                  <a:rPr lang="ko-KR" altLang="en-US" sz="1500" spc="-7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itchFamily="18" charset="-127"/>
                    <a:ea typeface="KoPub돋움체 Bold" pitchFamily="18" charset="-127"/>
                    <a:sym typeface="Wingdings" panose="05000000000000000000" pitchFamily="2" charset="2"/>
                  </a:rPr>
                  <a:t>만원 이하의 </a:t>
                </a:r>
                <a:r>
                  <a:rPr lang="ko-KR" altLang="en-US" sz="1500" spc="-7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itchFamily="18" charset="-127"/>
                    <a:ea typeface="KoPub돋움체 Bold" pitchFamily="18" charset="-127"/>
                    <a:sym typeface="Wingdings" panose="05000000000000000000" pitchFamily="2" charset="2"/>
                  </a:rPr>
                  <a:t>과태료 부과</a:t>
                </a:r>
                <a:endParaRPr lang="ko-KR" altLang="en-US" sz="1500" spc="-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endParaRPr>
              </a:p>
            </p:txBody>
          </p:sp>
          <p:sp>
            <p:nvSpPr>
              <p:cNvPr id="39" name="이등변 삼각형 38"/>
              <p:cNvSpPr/>
              <p:nvPr/>
            </p:nvSpPr>
            <p:spPr>
              <a:xfrm>
                <a:off x="2465070" y="4429125"/>
                <a:ext cx="266700" cy="352426"/>
              </a:xfrm>
              <a:prstGeom prst="triangle">
                <a:avLst/>
              </a:prstGeom>
              <a:solidFill>
                <a:schemeClr val="bg2"/>
              </a:solidFill>
              <a:ln w="25400"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85725"/>
                <a:endParaRPr lang="ko-KR" altLang="en-US" sz="1600" spc="-1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</p:grpSp>
        <p:grpSp>
          <p:nvGrpSpPr>
            <p:cNvPr id="36" name="그룹 59"/>
            <p:cNvGrpSpPr/>
            <p:nvPr/>
          </p:nvGrpSpPr>
          <p:grpSpPr>
            <a:xfrm>
              <a:off x="1011238" y="4419600"/>
              <a:ext cx="289995" cy="243919"/>
              <a:chOff x="858838" y="4981575"/>
              <a:chExt cx="289995" cy="243919"/>
            </a:xfrm>
          </p:grpSpPr>
          <p:sp>
            <p:nvSpPr>
              <p:cNvPr id="58" name="Freeform 5"/>
              <p:cNvSpPr>
                <a:spLocks/>
              </p:cNvSpPr>
              <p:nvPr/>
            </p:nvSpPr>
            <p:spPr bwMode="auto">
              <a:xfrm>
                <a:off x="1016443" y="4981575"/>
                <a:ext cx="132390" cy="142343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rgbClr val="FCB81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59" name="Freeform 6"/>
              <p:cNvSpPr>
                <a:spLocks/>
              </p:cNvSpPr>
              <p:nvPr/>
            </p:nvSpPr>
            <p:spPr bwMode="auto">
              <a:xfrm>
                <a:off x="858838" y="4984251"/>
                <a:ext cx="240205" cy="241243"/>
              </a:xfrm>
              <a:custGeom>
                <a:avLst/>
                <a:gdLst>
                  <a:gd name="T0" fmla="*/ 140 w 389"/>
                  <a:gd name="T1" fmla="*/ 377 h 392"/>
                  <a:gd name="T2" fmla="*/ 24 w 389"/>
                  <a:gd name="T3" fmla="*/ 262 h 392"/>
                  <a:gd name="T4" fmla="*/ 22 w 389"/>
                  <a:gd name="T5" fmla="*/ 172 h 392"/>
                  <a:gd name="T6" fmla="*/ 76 w 389"/>
                  <a:gd name="T7" fmla="*/ 95 h 392"/>
                  <a:gd name="T8" fmla="*/ 164 w 389"/>
                  <a:gd name="T9" fmla="*/ 42 h 392"/>
                  <a:gd name="T10" fmla="*/ 175 w 389"/>
                  <a:gd name="T11" fmla="*/ 43 h 392"/>
                  <a:gd name="T12" fmla="*/ 179 w 389"/>
                  <a:gd name="T13" fmla="*/ 45 h 392"/>
                  <a:gd name="T14" fmla="*/ 180 w 389"/>
                  <a:gd name="T15" fmla="*/ 44 h 392"/>
                  <a:gd name="T16" fmla="*/ 328 w 389"/>
                  <a:gd name="T17" fmla="*/ 100 h 392"/>
                  <a:gd name="T18" fmla="*/ 359 w 389"/>
                  <a:gd name="T19" fmla="*/ 143 h 392"/>
                  <a:gd name="T20" fmla="*/ 362 w 389"/>
                  <a:gd name="T21" fmla="*/ 178 h 392"/>
                  <a:gd name="T22" fmla="*/ 358 w 389"/>
                  <a:gd name="T23" fmla="*/ 260 h 392"/>
                  <a:gd name="T24" fmla="*/ 355 w 389"/>
                  <a:gd name="T25" fmla="*/ 270 h 392"/>
                  <a:gd name="T26" fmla="*/ 362 w 389"/>
                  <a:gd name="T27" fmla="*/ 270 h 392"/>
                  <a:gd name="T28" fmla="*/ 362 w 389"/>
                  <a:gd name="T29" fmla="*/ 272 h 392"/>
                  <a:gd name="T30" fmla="*/ 314 w 389"/>
                  <a:gd name="T31" fmla="*/ 344 h 392"/>
                  <a:gd name="T32" fmla="*/ 313 w 389"/>
                  <a:gd name="T33" fmla="*/ 342 h 392"/>
                  <a:gd name="T34" fmla="*/ 300 w 389"/>
                  <a:gd name="T35" fmla="*/ 346 h 392"/>
                  <a:gd name="T36" fmla="*/ 281 w 389"/>
                  <a:gd name="T37" fmla="*/ 357 h 392"/>
                  <a:gd name="T38" fmla="*/ 242 w 389"/>
                  <a:gd name="T39" fmla="*/ 376 h 392"/>
                  <a:gd name="T40" fmla="*/ 234 w 389"/>
                  <a:gd name="T41" fmla="*/ 380 h 392"/>
                  <a:gd name="T42" fmla="*/ 213 w 389"/>
                  <a:gd name="T43" fmla="*/ 377 h 392"/>
                  <a:gd name="T44" fmla="*/ 169 w 389"/>
                  <a:gd name="T45" fmla="*/ 374 h 392"/>
                  <a:gd name="T46" fmla="*/ 160 w 389"/>
                  <a:gd name="T47" fmla="*/ 374 h 392"/>
                  <a:gd name="T48" fmla="*/ 140 w 389"/>
                  <a:gd name="T49" fmla="*/ 37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9" h="392">
                    <a:moveTo>
                      <a:pt x="140" y="377"/>
                    </a:moveTo>
                    <a:cubicBezTo>
                      <a:pt x="130" y="392"/>
                      <a:pt x="0" y="275"/>
                      <a:pt x="24" y="262"/>
                    </a:cubicBezTo>
                    <a:cubicBezTo>
                      <a:pt x="4" y="256"/>
                      <a:pt x="22" y="182"/>
                      <a:pt x="22" y="172"/>
                    </a:cubicBezTo>
                    <a:cubicBezTo>
                      <a:pt x="21" y="162"/>
                      <a:pt x="64" y="90"/>
                      <a:pt x="76" y="95"/>
                    </a:cubicBezTo>
                    <a:cubicBezTo>
                      <a:pt x="83" y="63"/>
                      <a:pt x="159" y="60"/>
                      <a:pt x="164" y="42"/>
                    </a:cubicBezTo>
                    <a:cubicBezTo>
                      <a:pt x="165" y="41"/>
                      <a:pt x="172" y="42"/>
                      <a:pt x="175" y="43"/>
                    </a:cubicBezTo>
                    <a:cubicBezTo>
                      <a:pt x="174" y="44"/>
                      <a:pt x="183" y="30"/>
                      <a:pt x="179" y="45"/>
                    </a:cubicBezTo>
                    <a:cubicBezTo>
                      <a:pt x="179" y="44"/>
                      <a:pt x="180" y="44"/>
                      <a:pt x="180" y="44"/>
                    </a:cubicBezTo>
                    <a:cubicBezTo>
                      <a:pt x="192" y="0"/>
                      <a:pt x="321" y="102"/>
                      <a:pt x="328" y="100"/>
                    </a:cubicBezTo>
                    <a:cubicBezTo>
                      <a:pt x="327" y="109"/>
                      <a:pt x="358" y="126"/>
                      <a:pt x="359" y="143"/>
                    </a:cubicBezTo>
                    <a:cubicBezTo>
                      <a:pt x="360" y="148"/>
                      <a:pt x="363" y="171"/>
                      <a:pt x="362" y="178"/>
                    </a:cubicBezTo>
                    <a:cubicBezTo>
                      <a:pt x="389" y="187"/>
                      <a:pt x="366" y="262"/>
                      <a:pt x="358" y="260"/>
                    </a:cubicBezTo>
                    <a:cubicBezTo>
                      <a:pt x="358" y="262"/>
                      <a:pt x="356" y="268"/>
                      <a:pt x="355" y="270"/>
                    </a:cubicBezTo>
                    <a:cubicBezTo>
                      <a:pt x="356" y="267"/>
                      <a:pt x="358" y="267"/>
                      <a:pt x="362" y="270"/>
                    </a:cubicBezTo>
                    <a:cubicBezTo>
                      <a:pt x="361" y="271"/>
                      <a:pt x="361" y="271"/>
                      <a:pt x="362" y="272"/>
                    </a:cubicBezTo>
                    <a:cubicBezTo>
                      <a:pt x="355" y="271"/>
                      <a:pt x="314" y="341"/>
                      <a:pt x="314" y="344"/>
                    </a:cubicBezTo>
                    <a:cubicBezTo>
                      <a:pt x="311" y="343"/>
                      <a:pt x="311" y="342"/>
                      <a:pt x="313" y="342"/>
                    </a:cubicBezTo>
                    <a:cubicBezTo>
                      <a:pt x="301" y="342"/>
                      <a:pt x="310" y="349"/>
                      <a:pt x="300" y="346"/>
                    </a:cubicBezTo>
                    <a:cubicBezTo>
                      <a:pt x="298" y="354"/>
                      <a:pt x="291" y="362"/>
                      <a:pt x="281" y="357"/>
                    </a:cubicBezTo>
                    <a:cubicBezTo>
                      <a:pt x="280" y="359"/>
                      <a:pt x="240" y="390"/>
                      <a:pt x="242" y="376"/>
                    </a:cubicBezTo>
                    <a:cubicBezTo>
                      <a:pt x="240" y="380"/>
                      <a:pt x="234" y="392"/>
                      <a:pt x="234" y="380"/>
                    </a:cubicBezTo>
                    <a:cubicBezTo>
                      <a:pt x="232" y="380"/>
                      <a:pt x="209" y="387"/>
                      <a:pt x="213" y="377"/>
                    </a:cubicBezTo>
                    <a:cubicBezTo>
                      <a:pt x="200" y="376"/>
                      <a:pt x="186" y="377"/>
                      <a:pt x="169" y="374"/>
                    </a:cubicBezTo>
                    <a:cubicBezTo>
                      <a:pt x="167" y="384"/>
                      <a:pt x="160" y="379"/>
                      <a:pt x="160" y="374"/>
                    </a:cubicBezTo>
                    <a:cubicBezTo>
                      <a:pt x="154" y="373"/>
                      <a:pt x="145" y="378"/>
                      <a:pt x="140" y="377"/>
                    </a:cubicBezTo>
                  </a:path>
                </a:pathLst>
              </a:custGeom>
              <a:solidFill>
                <a:srgbClr val="789020">
                  <a:alpha val="9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</p:grpSp>
        <p:grpSp>
          <p:nvGrpSpPr>
            <p:cNvPr id="37" name="그룹 65"/>
            <p:cNvGrpSpPr/>
            <p:nvPr/>
          </p:nvGrpSpPr>
          <p:grpSpPr>
            <a:xfrm>
              <a:off x="1011238" y="5248275"/>
              <a:ext cx="289995" cy="243919"/>
              <a:chOff x="858838" y="4991100"/>
              <a:chExt cx="289995" cy="243919"/>
            </a:xfrm>
          </p:grpSpPr>
          <p:sp>
            <p:nvSpPr>
              <p:cNvPr id="67" name="Freeform 5"/>
              <p:cNvSpPr>
                <a:spLocks/>
              </p:cNvSpPr>
              <p:nvPr/>
            </p:nvSpPr>
            <p:spPr bwMode="auto">
              <a:xfrm>
                <a:off x="1016443" y="4991100"/>
                <a:ext cx="132390" cy="142343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rgbClr val="FCB81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68" name="Freeform 6"/>
              <p:cNvSpPr>
                <a:spLocks/>
              </p:cNvSpPr>
              <p:nvPr/>
            </p:nvSpPr>
            <p:spPr bwMode="auto">
              <a:xfrm>
                <a:off x="858838" y="4993776"/>
                <a:ext cx="240205" cy="241243"/>
              </a:xfrm>
              <a:custGeom>
                <a:avLst/>
                <a:gdLst>
                  <a:gd name="T0" fmla="*/ 140 w 389"/>
                  <a:gd name="T1" fmla="*/ 377 h 392"/>
                  <a:gd name="T2" fmla="*/ 24 w 389"/>
                  <a:gd name="T3" fmla="*/ 262 h 392"/>
                  <a:gd name="T4" fmla="*/ 22 w 389"/>
                  <a:gd name="T5" fmla="*/ 172 h 392"/>
                  <a:gd name="T6" fmla="*/ 76 w 389"/>
                  <a:gd name="T7" fmla="*/ 95 h 392"/>
                  <a:gd name="T8" fmla="*/ 164 w 389"/>
                  <a:gd name="T9" fmla="*/ 42 h 392"/>
                  <a:gd name="T10" fmla="*/ 175 w 389"/>
                  <a:gd name="T11" fmla="*/ 43 h 392"/>
                  <a:gd name="T12" fmla="*/ 179 w 389"/>
                  <a:gd name="T13" fmla="*/ 45 h 392"/>
                  <a:gd name="T14" fmla="*/ 180 w 389"/>
                  <a:gd name="T15" fmla="*/ 44 h 392"/>
                  <a:gd name="T16" fmla="*/ 328 w 389"/>
                  <a:gd name="T17" fmla="*/ 100 h 392"/>
                  <a:gd name="T18" fmla="*/ 359 w 389"/>
                  <a:gd name="T19" fmla="*/ 143 h 392"/>
                  <a:gd name="T20" fmla="*/ 362 w 389"/>
                  <a:gd name="T21" fmla="*/ 178 h 392"/>
                  <a:gd name="T22" fmla="*/ 358 w 389"/>
                  <a:gd name="T23" fmla="*/ 260 h 392"/>
                  <a:gd name="T24" fmla="*/ 355 w 389"/>
                  <a:gd name="T25" fmla="*/ 270 h 392"/>
                  <a:gd name="T26" fmla="*/ 362 w 389"/>
                  <a:gd name="T27" fmla="*/ 270 h 392"/>
                  <a:gd name="T28" fmla="*/ 362 w 389"/>
                  <a:gd name="T29" fmla="*/ 272 h 392"/>
                  <a:gd name="T30" fmla="*/ 314 w 389"/>
                  <a:gd name="T31" fmla="*/ 344 h 392"/>
                  <a:gd name="T32" fmla="*/ 313 w 389"/>
                  <a:gd name="T33" fmla="*/ 342 h 392"/>
                  <a:gd name="T34" fmla="*/ 300 w 389"/>
                  <a:gd name="T35" fmla="*/ 346 h 392"/>
                  <a:gd name="T36" fmla="*/ 281 w 389"/>
                  <a:gd name="T37" fmla="*/ 357 h 392"/>
                  <a:gd name="T38" fmla="*/ 242 w 389"/>
                  <a:gd name="T39" fmla="*/ 376 h 392"/>
                  <a:gd name="T40" fmla="*/ 234 w 389"/>
                  <a:gd name="T41" fmla="*/ 380 h 392"/>
                  <a:gd name="T42" fmla="*/ 213 w 389"/>
                  <a:gd name="T43" fmla="*/ 377 h 392"/>
                  <a:gd name="T44" fmla="*/ 169 w 389"/>
                  <a:gd name="T45" fmla="*/ 374 h 392"/>
                  <a:gd name="T46" fmla="*/ 160 w 389"/>
                  <a:gd name="T47" fmla="*/ 374 h 392"/>
                  <a:gd name="T48" fmla="*/ 140 w 389"/>
                  <a:gd name="T49" fmla="*/ 37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9" h="392">
                    <a:moveTo>
                      <a:pt x="140" y="377"/>
                    </a:moveTo>
                    <a:cubicBezTo>
                      <a:pt x="130" y="392"/>
                      <a:pt x="0" y="275"/>
                      <a:pt x="24" y="262"/>
                    </a:cubicBezTo>
                    <a:cubicBezTo>
                      <a:pt x="4" y="256"/>
                      <a:pt x="22" y="182"/>
                      <a:pt x="22" y="172"/>
                    </a:cubicBezTo>
                    <a:cubicBezTo>
                      <a:pt x="21" y="162"/>
                      <a:pt x="64" y="90"/>
                      <a:pt x="76" y="95"/>
                    </a:cubicBezTo>
                    <a:cubicBezTo>
                      <a:pt x="83" y="63"/>
                      <a:pt x="159" y="60"/>
                      <a:pt x="164" y="42"/>
                    </a:cubicBezTo>
                    <a:cubicBezTo>
                      <a:pt x="165" y="41"/>
                      <a:pt x="172" y="42"/>
                      <a:pt x="175" y="43"/>
                    </a:cubicBezTo>
                    <a:cubicBezTo>
                      <a:pt x="174" y="44"/>
                      <a:pt x="183" y="30"/>
                      <a:pt x="179" y="45"/>
                    </a:cubicBezTo>
                    <a:cubicBezTo>
                      <a:pt x="179" y="44"/>
                      <a:pt x="180" y="44"/>
                      <a:pt x="180" y="44"/>
                    </a:cubicBezTo>
                    <a:cubicBezTo>
                      <a:pt x="192" y="0"/>
                      <a:pt x="321" y="102"/>
                      <a:pt x="328" y="100"/>
                    </a:cubicBezTo>
                    <a:cubicBezTo>
                      <a:pt x="327" y="109"/>
                      <a:pt x="358" y="126"/>
                      <a:pt x="359" y="143"/>
                    </a:cubicBezTo>
                    <a:cubicBezTo>
                      <a:pt x="360" y="148"/>
                      <a:pt x="363" y="171"/>
                      <a:pt x="362" y="178"/>
                    </a:cubicBezTo>
                    <a:cubicBezTo>
                      <a:pt x="389" y="187"/>
                      <a:pt x="366" y="262"/>
                      <a:pt x="358" y="260"/>
                    </a:cubicBezTo>
                    <a:cubicBezTo>
                      <a:pt x="358" y="262"/>
                      <a:pt x="356" y="268"/>
                      <a:pt x="355" y="270"/>
                    </a:cubicBezTo>
                    <a:cubicBezTo>
                      <a:pt x="356" y="267"/>
                      <a:pt x="358" y="267"/>
                      <a:pt x="362" y="270"/>
                    </a:cubicBezTo>
                    <a:cubicBezTo>
                      <a:pt x="361" y="271"/>
                      <a:pt x="361" y="271"/>
                      <a:pt x="362" y="272"/>
                    </a:cubicBezTo>
                    <a:cubicBezTo>
                      <a:pt x="355" y="271"/>
                      <a:pt x="314" y="341"/>
                      <a:pt x="314" y="344"/>
                    </a:cubicBezTo>
                    <a:cubicBezTo>
                      <a:pt x="311" y="343"/>
                      <a:pt x="311" y="342"/>
                      <a:pt x="313" y="342"/>
                    </a:cubicBezTo>
                    <a:cubicBezTo>
                      <a:pt x="301" y="342"/>
                      <a:pt x="310" y="349"/>
                      <a:pt x="300" y="346"/>
                    </a:cubicBezTo>
                    <a:cubicBezTo>
                      <a:pt x="298" y="354"/>
                      <a:pt x="291" y="362"/>
                      <a:pt x="281" y="357"/>
                    </a:cubicBezTo>
                    <a:cubicBezTo>
                      <a:pt x="280" y="359"/>
                      <a:pt x="240" y="390"/>
                      <a:pt x="242" y="376"/>
                    </a:cubicBezTo>
                    <a:cubicBezTo>
                      <a:pt x="240" y="380"/>
                      <a:pt x="234" y="392"/>
                      <a:pt x="234" y="380"/>
                    </a:cubicBezTo>
                    <a:cubicBezTo>
                      <a:pt x="232" y="380"/>
                      <a:pt x="209" y="387"/>
                      <a:pt x="213" y="377"/>
                    </a:cubicBezTo>
                    <a:cubicBezTo>
                      <a:pt x="200" y="376"/>
                      <a:pt x="186" y="377"/>
                      <a:pt x="169" y="374"/>
                    </a:cubicBezTo>
                    <a:cubicBezTo>
                      <a:pt x="167" y="384"/>
                      <a:pt x="160" y="379"/>
                      <a:pt x="160" y="374"/>
                    </a:cubicBezTo>
                    <a:cubicBezTo>
                      <a:pt x="154" y="373"/>
                      <a:pt x="145" y="378"/>
                      <a:pt x="140" y="377"/>
                    </a:cubicBezTo>
                  </a:path>
                </a:pathLst>
              </a:custGeom>
              <a:solidFill>
                <a:srgbClr val="789020">
                  <a:alpha val="9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7783247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모서리가 둥근 직사각형 53"/>
          <p:cNvSpPr/>
          <p:nvPr/>
        </p:nvSpPr>
        <p:spPr>
          <a:xfrm>
            <a:off x="466725" y="2057399"/>
            <a:ext cx="8201025" cy="1028701"/>
          </a:xfrm>
          <a:prstGeom prst="roundRect">
            <a:avLst>
              <a:gd name="adj" fmla="val 16888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0" y="-1"/>
            <a:ext cx="9144000" cy="1125539"/>
          </a:xfrm>
          <a:prstGeom prst="rect">
            <a:avLst/>
          </a:prstGeom>
          <a:gradFill flip="none" rotWithShape="1">
            <a:gsLst>
              <a:gs pos="45000">
                <a:srgbClr val="FCB811"/>
              </a:gs>
              <a:gs pos="0">
                <a:srgbClr val="FCB811"/>
              </a:gs>
              <a:gs pos="100000">
                <a:srgbClr val="D3980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0" y="0"/>
            <a:ext cx="9144000" cy="202223"/>
            <a:chOff x="0" y="0"/>
            <a:chExt cx="9144000" cy="279400"/>
          </a:xfrm>
        </p:grpSpPr>
        <p:sp>
          <p:nvSpPr>
            <p:cNvPr id="4" name="자유형 3"/>
            <p:cNvSpPr/>
            <p:nvPr/>
          </p:nvSpPr>
          <p:spPr>
            <a:xfrm rot="10800000">
              <a:off x="0" y="0"/>
              <a:ext cx="9144000" cy="2794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FCB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자유형 4"/>
            <p:cNvSpPr/>
            <p:nvPr/>
          </p:nvSpPr>
          <p:spPr>
            <a:xfrm rot="10800000" flipH="1">
              <a:off x="0" y="0"/>
              <a:ext cx="9144000" cy="1905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789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68339" y="400051"/>
            <a:ext cx="2246312" cy="654049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r>
              <a:rPr lang="ko-KR" altLang="en-US" sz="2800" spc="-25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5C46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금품등</a:t>
            </a:r>
            <a:r>
              <a:rPr lang="ko-KR" altLang="en-US" sz="2800" spc="-2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5C46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수수 금지</a:t>
            </a:r>
            <a:endParaRPr lang="ko-KR" altLang="en-US" sz="2800" spc="-2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5C460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11188" y="511839"/>
            <a:ext cx="0" cy="144721"/>
            <a:chOff x="516732" y="651669"/>
            <a:chExt cx="0" cy="256381"/>
          </a:xfrm>
        </p:grpSpPr>
        <p:cxnSp>
          <p:nvCxnSpPr>
            <p:cNvPr id="8" name="직선 연결선 7"/>
            <p:cNvCxnSpPr/>
            <p:nvPr/>
          </p:nvCxnSpPr>
          <p:spPr>
            <a:xfrm flipV="1">
              <a:off x="516732" y="651669"/>
              <a:ext cx="0" cy="130175"/>
            </a:xfrm>
            <a:prstGeom prst="line">
              <a:avLst/>
            </a:prstGeom>
            <a:ln w="69850">
              <a:solidFill>
                <a:srgbClr val="789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 flipV="1">
              <a:off x="516732" y="777875"/>
              <a:ext cx="0" cy="130175"/>
            </a:xfrm>
            <a:prstGeom prst="line">
              <a:avLst/>
            </a:prstGeom>
            <a:ln w="69850">
              <a:solidFill>
                <a:srgbClr val="B2D2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그룹 9"/>
          <p:cNvGrpSpPr/>
          <p:nvPr/>
        </p:nvGrpSpPr>
        <p:grpSpPr>
          <a:xfrm>
            <a:off x="7543800" y="209733"/>
            <a:ext cx="1076339" cy="558617"/>
            <a:chOff x="7543800" y="209733"/>
            <a:chExt cx="1076339" cy="558617"/>
          </a:xfrm>
        </p:grpSpPr>
        <p:grpSp>
          <p:nvGrpSpPr>
            <p:cNvPr id="11" name="그룹 10"/>
            <p:cNvGrpSpPr/>
            <p:nvPr/>
          </p:nvGrpSpPr>
          <p:grpSpPr>
            <a:xfrm>
              <a:off x="7790361" y="652511"/>
              <a:ext cx="742451" cy="115839"/>
              <a:chOff x="7874602" y="245414"/>
              <a:chExt cx="627655" cy="97928"/>
            </a:xfrm>
          </p:grpSpPr>
          <p:sp>
            <p:nvSpPr>
              <p:cNvPr id="19" name="Freeform 5"/>
              <p:cNvSpPr>
                <a:spLocks/>
              </p:cNvSpPr>
              <p:nvPr/>
            </p:nvSpPr>
            <p:spPr bwMode="auto">
              <a:xfrm>
                <a:off x="7874602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0" name="Freeform 5"/>
              <p:cNvSpPr>
                <a:spLocks/>
              </p:cNvSpPr>
              <p:nvPr/>
            </p:nvSpPr>
            <p:spPr bwMode="auto">
              <a:xfrm>
                <a:off x="8008746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8142890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2" name="Freeform 5"/>
              <p:cNvSpPr>
                <a:spLocks/>
              </p:cNvSpPr>
              <p:nvPr/>
            </p:nvSpPr>
            <p:spPr bwMode="auto">
              <a:xfrm>
                <a:off x="8277034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8411177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</p:grpSp>
        <p:grpSp>
          <p:nvGrpSpPr>
            <p:cNvPr id="12" name="그룹 11"/>
            <p:cNvGrpSpPr/>
            <p:nvPr/>
          </p:nvGrpSpPr>
          <p:grpSpPr>
            <a:xfrm>
              <a:off x="7543800" y="209733"/>
              <a:ext cx="1076339" cy="466725"/>
              <a:chOff x="7543800" y="501833"/>
              <a:chExt cx="1076339" cy="46672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543800" y="501833"/>
                <a:ext cx="1076339" cy="466725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r"/>
                <a:r>
                  <a:rPr lang="ko-KR" altLang="en-US" sz="1050" spc="-5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청탁금지법</a:t>
                </a:r>
                <a:r>
                  <a:rPr lang="en-US" altLang="ko-KR" sz="1100" spc="-5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/>
                </a:r>
                <a:br>
                  <a:rPr lang="en-US" altLang="ko-KR" sz="1100" spc="-5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</a:br>
                <a:r>
                  <a:rPr lang="ko-KR" altLang="en-US" sz="1100" spc="-5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주요내용</a:t>
                </a:r>
                <a:endParaRPr lang="ko-KR" altLang="en-US" sz="1100" spc="-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grpSp>
            <p:nvGrpSpPr>
              <p:cNvPr id="14" name="그룹 13"/>
              <p:cNvGrpSpPr/>
              <p:nvPr/>
            </p:nvGrpSpPr>
            <p:grpSpPr>
              <a:xfrm>
                <a:off x="7776211" y="542460"/>
                <a:ext cx="175978" cy="173830"/>
                <a:chOff x="3899707" y="2154288"/>
                <a:chExt cx="377224" cy="372618"/>
              </a:xfrm>
            </p:grpSpPr>
            <p:grpSp>
              <p:nvGrpSpPr>
                <p:cNvPr id="15" name="그룹 14"/>
                <p:cNvGrpSpPr/>
                <p:nvPr/>
              </p:nvGrpSpPr>
              <p:grpSpPr>
                <a:xfrm>
                  <a:off x="3899707" y="2154288"/>
                  <a:ext cx="377224" cy="372618"/>
                  <a:chOff x="4409144" y="2054269"/>
                  <a:chExt cx="1070339" cy="1057274"/>
                </a:xfrm>
              </p:grpSpPr>
              <p:sp>
                <p:nvSpPr>
                  <p:cNvPr id="17" name="Freeform 5"/>
                  <p:cNvSpPr>
                    <a:spLocks/>
                  </p:cNvSpPr>
                  <p:nvPr/>
                </p:nvSpPr>
                <p:spPr bwMode="auto">
                  <a:xfrm>
                    <a:off x="4925513" y="2054269"/>
                    <a:ext cx="553970" cy="595621"/>
                  </a:xfrm>
                  <a:custGeom>
                    <a:avLst/>
                    <a:gdLst>
                      <a:gd name="T0" fmla="*/ 97 w 280"/>
                      <a:gd name="T1" fmla="*/ 277 h 302"/>
                      <a:gd name="T2" fmla="*/ 6 w 280"/>
                      <a:gd name="T3" fmla="*/ 183 h 302"/>
                      <a:gd name="T4" fmla="*/ 19 w 280"/>
                      <a:gd name="T5" fmla="*/ 104 h 302"/>
                      <a:gd name="T6" fmla="*/ 91 w 280"/>
                      <a:gd name="T7" fmla="*/ 36 h 302"/>
                      <a:gd name="T8" fmla="*/ 262 w 280"/>
                      <a:gd name="T9" fmla="*/ 109 h 302"/>
                      <a:gd name="T10" fmla="*/ 261 w 280"/>
                      <a:gd name="T11" fmla="*/ 189 h 302"/>
                      <a:gd name="T12" fmla="*/ 259 w 280"/>
                      <a:gd name="T13" fmla="*/ 196 h 302"/>
                      <a:gd name="T14" fmla="*/ 264 w 280"/>
                      <a:gd name="T15" fmla="*/ 196 h 302"/>
                      <a:gd name="T16" fmla="*/ 174 w 280"/>
                      <a:gd name="T17" fmla="*/ 276 h 302"/>
                      <a:gd name="T18" fmla="*/ 153 w 280"/>
                      <a:gd name="T19" fmla="*/ 282 h 302"/>
                      <a:gd name="T20" fmla="*/ 119 w 280"/>
                      <a:gd name="T21" fmla="*/ 275 h 302"/>
                      <a:gd name="T22" fmla="*/ 97 w 280"/>
                      <a:gd name="T23" fmla="*/ 277 h 3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80" h="302">
                        <a:moveTo>
                          <a:pt x="97" y="277"/>
                        </a:moveTo>
                        <a:cubicBezTo>
                          <a:pt x="82" y="300"/>
                          <a:pt x="6" y="183"/>
                          <a:pt x="6" y="183"/>
                        </a:cubicBezTo>
                        <a:cubicBezTo>
                          <a:pt x="0" y="165"/>
                          <a:pt x="18" y="103"/>
                          <a:pt x="19" y="104"/>
                        </a:cubicBezTo>
                        <a:cubicBezTo>
                          <a:pt x="13" y="89"/>
                          <a:pt x="74" y="31"/>
                          <a:pt x="91" y="36"/>
                        </a:cubicBezTo>
                        <a:cubicBezTo>
                          <a:pt x="90" y="0"/>
                          <a:pt x="271" y="41"/>
                          <a:pt x="262" y="109"/>
                        </a:cubicBezTo>
                        <a:cubicBezTo>
                          <a:pt x="270" y="112"/>
                          <a:pt x="280" y="194"/>
                          <a:pt x="261" y="189"/>
                        </a:cubicBezTo>
                        <a:cubicBezTo>
                          <a:pt x="258" y="191"/>
                          <a:pt x="257" y="194"/>
                          <a:pt x="259" y="196"/>
                        </a:cubicBezTo>
                        <a:cubicBezTo>
                          <a:pt x="260" y="194"/>
                          <a:pt x="262" y="194"/>
                          <a:pt x="264" y="196"/>
                        </a:cubicBezTo>
                        <a:cubicBezTo>
                          <a:pt x="249" y="215"/>
                          <a:pt x="189" y="302"/>
                          <a:pt x="174" y="276"/>
                        </a:cubicBezTo>
                        <a:cubicBezTo>
                          <a:pt x="170" y="284"/>
                          <a:pt x="155" y="276"/>
                          <a:pt x="153" y="282"/>
                        </a:cubicBezTo>
                        <a:cubicBezTo>
                          <a:pt x="154" y="282"/>
                          <a:pt x="117" y="279"/>
                          <a:pt x="119" y="275"/>
                        </a:cubicBezTo>
                        <a:cubicBezTo>
                          <a:pt x="120" y="275"/>
                          <a:pt x="102" y="278"/>
                          <a:pt x="97" y="277"/>
                        </a:cubicBezTo>
                      </a:path>
                    </a:pathLst>
                  </a:custGeom>
                  <a:solidFill>
                    <a:srgbClr val="B2D234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  <p:sp>
                <p:nvSpPr>
                  <p:cNvPr id="18" name="Freeform 6"/>
                  <p:cNvSpPr>
                    <a:spLocks/>
                  </p:cNvSpPr>
                  <p:nvPr/>
                </p:nvSpPr>
                <p:spPr bwMode="auto">
                  <a:xfrm>
                    <a:off x="4409144" y="2102081"/>
                    <a:ext cx="1005113" cy="1009462"/>
                  </a:xfrm>
                  <a:custGeom>
                    <a:avLst/>
                    <a:gdLst>
                      <a:gd name="T0" fmla="*/ 140 w 389"/>
                      <a:gd name="T1" fmla="*/ 377 h 392"/>
                      <a:gd name="T2" fmla="*/ 24 w 389"/>
                      <a:gd name="T3" fmla="*/ 262 h 392"/>
                      <a:gd name="T4" fmla="*/ 22 w 389"/>
                      <a:gd name="T5" fmla="*/ 172 h 392"/>
                      <a:gd name="T6" fmla="*/ 76 w 389"/>
                      <a:gd name="T7" fmla="*/ 95 h 392"/>
                      <a:gd name="T8" fmla="*/ 164 w 389"/>
                      <a:gd name="T9" fmla="*/ 42 h 392"/>
                      <a:gd name="T10" fmla="*/ 175 w 389"/>
                      <a:gd name="T11" fmla="*/ 43 h 392"/>
                      <a:gd name="T12" fmla="*/ 179 w 389"/>
                      <a:gd name="T13" fmla="*/ 45 h 392"/>
                      <a:gd name="T14" fmla="*/ 180 w 389"/>
                      <a:gd name="T15" fmla="*/ 44 h 392"/>
                      <a:gd name="T16" fmla="*/ 328 w 389"/>
                      <a:gd name="T17" fmla="*/ 100 h 392"/>
                      <a:gd name="T18" fmla="*/ 359 w 389"/>
                      <a:gd name="T19" fmla="*/ 143 h 392"/>
                      <a:gd name="T20" fmla="*/ 362 w 389"/>
                      <a:gd name="T21" fmla="*/ 178 h 392"/>
                      <a:gd name="T22" fmla="*/ 358 w 389"/>
                      <a:gd name="T23" fmla="*/ 260 h 392"/>
                      <a:gd name="T24" fmla="*/ 355 w 389"/>
                      <a:gd name="T25" fmla="*/ 270 h 392"/>
                      <a:gd name="T26" fmla="*/ 362 w 389"/>
                      <a:gd name="T27" fmla="*/ 270 h 392"/>
                      <a:gd name="T28" fmla="*/ 362 w 389"/>
                      <a:gd name="T29" fmla="*/ 272 h 392"/>
                      <a:gd name="T30" fmla="*/ 314 w 389"/>
                      <a:gd name="T31" fmla="*/ 344 h 392"/>
                      <a:gd name="T32" fmla="*/ 313 w 389"/>
                      <a:gd name="T33" fmla="*/ 342 h 392"/>
                      <a:gd name="T34" fmla="*/ 300 w 389"/>
                      <a:gd name="T35" fmla="*/ 346 h 392"/>
                      <a:gd name="T36" fmla="*/ 281 w 389"/>
                      <a:gd name="T37" fmla="*/ 357 h 392"/>
                      <a:gd name="T38" fmla="*/ 242 w 389"/>
                      <a:gd name="T39" fmla="*/ 376 h 392"/>
                      <a:gd name="T40" fmla="*/ 234 w 389"/>
                      <a:gd name="T41" fmla="*/ 380 h 392"/>
                      <a:gd name="T42" fmla="*/ 213 w 389"/>
                      <a:gd name="T43" fmla="*/ 377 h 392"/>
                      <a:gd name="T44" fmla="*/ 169 w 389"/>
                      <a:gd name="T45" fmla="*/ 374 h 392"/>
                      <a:gd name="T46" fmla="*/ 160 w 389"/>
                      <a:gd name="T47" fmla="*/ 374 h 392"/>
                      <a:gd name="T48" fmla="*/ 140 w 389"/>
                      <a:gd name="T49" fmla="*/ 377 h 3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89" h="392">
                        <a:moveTo>
                          <a:pt x="140" y="377"/>
                        </a:moveTo>
                        <a:cubicBezTo>
                          <a:pt x="130" y="392"/>
                          <a:pt x="0" y="275"/>
                          <a:pt x="24" y="262"/>
                        </a:cubicBezTo>
                        <a:cubicBezTo>
                          <a:pt x="4" y="256"/>
                          <a:pt x="22" y="182"/>
                          <a:pt x="22" y="172"/>
                        </a:cubicBezTo>
                        <a:cubicBezTo>
                          <a:pt x="21" y="162"/>
                          <a:pt x="64" y="90"/>
                          <a:pt x="76" y="95"/>
                        </a:cubicBezTo>
                        <a:cubicBezTo>
                          <a:pt x="83" y="63"/>
                          <a:pt x="159" y="60"/>
                          <a:pt x="164" y="42"/>
                        </a:cubicBezTo>
                        <a:cubicBezTo>
                          <a:pt x="165" y="41"/>
                          <a:pt x="172" y="42"/>
                          <a:pt x="175" y="43"/>
                        </a:cubicBezTo>
                        <a:cubicBezTo>
                          <a:pt x="174" y="44"/>
                          <a:pt x="183" y="30"/>
                          <a:pt x="179" y="45"/>
                        </a:cubicBezTo>
                        <a:cubicBezTo>
                          <a:pt x="179" y="44"/>
                          <a:pt x="180" y="44"/>
                          <a:pt x="180" y="44"/>
                        </a:cubicBezTo>
                        <a:cubicBezTo>
                          <a:pt x="192" y="0"/>
                          <a:pt x="321" y="102"/>
                          <a:pt x="328" y="100"/>
                        </a:cubicBezTo>
                        <a:cubicBezTo>
                          <a:pt x="327" y="109"/>
                          <a:pt x="358" y="126"/>
                          <a:pt x="359" y="143"/>
                        </a:cubicBezTo>
                        <a:cubicBezTo>
                          <a:pt x="360" y="148"/>
                          <a:pt x="363" y="171"/>
                          <a:pt x="362" y="178"/>
                        </a:cubicBezTo>
                        <a:cubicBezTo>
                          <a:pt x="389" y="187"/>
                          <a:pt x="366" y="262"/>
                          <a:pt x="358" y="260"/>
                        </a:cubicBezTo>
                        <a:cubicBezTo>
                          <a:pt x="358" y="262"/>
                          <a:pt x="356" y="268"/>
                          <a:pt x="355" y="270"/>
                        </a:cubicBezTo>
                        <a:cubicBezTo>
                          <a:pt x="356" y="267"/>
                          <a:pt x="358" y="267"/>
                          <a:pt x="362" y="270"/>
                        </a:cubicBezTo>
                        <a:cubicBezTo>
                          <a:pt x="361" y="271"/>
                          <a:pt x="361" y="271"/>
                          <a:pt x="362" y="272"/>
                        </a:cubicBezTo>
                        <a:cubicBezTo>
                          <a:pt x="355" y="271"/>
                          <a:pt x="314" y="341"/>
                          <a:pt x="314" y="344"/>
                        </a:cubicBezTo>
                        <a:cubicBezTo>
                          <a:pt x="311" y="343"/>
                          <a:pt x="311" y="342"/>
                          <a:pt x="313" y="342"/>
                        </a:cubicBezTo>
                        <a:cubicBezTo>
                          <a:pt x="301" y="342"/>
                          <a:pt x="310" y="349"/>
                          <a:pt x="300" y="346"/>
                        </a:cubicBezTo>
                        <a:cubicBezTo>
                          <a:pt x="298" y="354"/>
                          <a:pt x="291" y="362"/>
                          <a:pt x="281" y="357"/>
                        </a:cubicBezTo>
                        <a:cubicBezTo>
                          <a:pt x="280" y="359"/>
                          <a:pt x="240" y="390"/>
                          <a:pt x="242" y="376"/>
                        </a:cubicBezTo>
                        <a:cubicBezTo>
                          <a:pt x="240" y="380"/>
                          <a:pt x="234" y="392"/>
                          <a:pt x="234" y="380"/>
                        </a:cubicBezTo>
                        <a:cubicBezTo>
                          <a:pt x="232" y="380"/>
                          <a:pt x="209" y="387"/>
                          <a:pt x="213" y="377"/>
                        </a:cubicBezTo>
                        <a:cubicBezTo>
                          <a:pt x="200" y="376"/>
                          <a:pt x="186" y="377"/>
                          <a:pt x="169" y="374"/>
                        </a:cubicBezTo>
                        <a:cubicBezTo>
                          <a:pt x="167" y="384"/>
                          <a:pt x="160" y="379"/>
                          <a:pt x="160" y="374"/>
                        </a:cubicBezTo>
                        <a:cubicBezTo>
                          <a:pt x="154" y="373"/>
                          <a:pt x="145" y="378"/>
                          <a:pt x="140" y="377"/>
                        </a:cubicBezTo>
                      </a:path>
                    </a:pathLst>
                  </a:custGeom>
                  <a:solidFill>
                    <a:srgbClr val="006CB6">
                      <a:alpha val="90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3981356" y="2276828"/>
                  <a:ext cx="174430" cy="18700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r>
                    <a:rPr lang="en-US" altLang="ko-KR" sz="600" spc="-10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ffectLst>
                        <a:outerShdw blurRad="127000" algn="ctr" rotWithShape="0">
                          <a:prstClr val="black">
                            <a:alpha val="25000"/>
                          </a:prstClr>
                        </a:outerShdw>
                      </a:effectLst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3</a:t>
                  </a:r>
                  <a:endParaRPr lang="ko-KR" altLang="en-US" sz="6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127000" algn="ctr" rotWithShape="0">
                        <a:prstClr val="black">
                          <a:alpha val="25000"/>
                        </a:prstClr>
                      </a:outerShdw>
                    </a:effectLst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</p:grpSp>
      </p:grpSp>
      <p:sp>
        <p:nvSpPr>
          <p:cNvPr id="24" name="TextBox 23"/>
          <p:cNvSpPr txBox="1"/>
          <p:nvPr/>
        </p:nvSpPr>
        <p:spPr>
          <a:xfrm>
            <a:off x="3319220" y="632601"/>
            <a:ext cx="728906" cy="369194"/>
          </a:xfrm>
          <a:prstGeom prst="rect">
            <a:avLst/>
          </a:prstGeom>
          <a:solidFill>
            <a:srgbClr val="B98503"/>
          </a:solidFill>
        </p:spPr>
        <p:txBody>
          <a:bodyPr wrap="none" rtlCol="0" anchor="ctr">
            <a:noAutofit/>
          </a:bodyPr>
          <a:lstStyle/>
          <a:p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사례 </a:t>
            </a:r>
            <a:r>
              <a:rPr lang="en-US" altLang="ko-KR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</a:t>
            </a:r>
            <a:endParaRPr lang="ko-KR" altLang="en-US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-1" y="1376363"/>
            <a:ext cx="9144002" cy="401637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611188" y="1405732"/>
            <a:ext cx="2614082" cy="34289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회계연도 </a:t>
            </a:r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itchFamily="18" charset="-127"/>
                <a:ea typeface="KoPub돋움체 Light" pitchFamily="18" charset="-127"/>
              </a:rPr>
              <a:t>관련 사례</a:t>
            </a:r>
            <a:endParaRPr lang="ko-KR" altLang="en-US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0239" y="2105099"/>
            <a:ext cx="7866062" cy="923851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fontAlgn="base">
              <a:lnSpc>
                <a:spcPct val="130000"/>
              </a:lnSpc>
            </a:pP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○○시청 지방세 담당 공무원 </a:t>
            </a:r>
            <a:r>
              <a:rPr lang="en-US" altLang="ko-KR" sz="1400" dirty="0" smtClean="0">
                <a:latin typeface="KoPub돋움체 Light" pitchFamily="18" charset="-127"/>
                <a:ea typeface="KoPub돋움체 Light" pitchFamily="18" charset="-127"/>
              </a:rPr>
              <a:t>A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가 평소 친분이 있는 세무사 </a:t>
            </a:r>
            <a:r>
              <a:rPr lang="en-US" altLang="ko-KR" sz="1400" dirty="0" smtClean="0">
                <a:latin typeface="KoPub돋움체 Light" pitchFamily="18" charset="-127"/>
                <a:ea typeface="KoPub돋움체 Light" pitchFamily="18" charset="-127"/>
              </a:rPr>
              <a:t>B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로부터 작년 </a:t>
            </a:r>
            <a:r>
              <a:rPr lang="en-US" altLang="ko-KR" sz="1400" dirty="0" smtClean="0">
                <a:latin typeface="KoPub돋움체 Bold" pitchFamily="18" charset="-127"/>
                <a:ea typeface="KoPub돋움체 Bold" pitchFamily="18" charset="-127"/>
              </a:rPr>
              <a:t>3</a:t>
            </a:r>
            <a:r>
              <a:rPr lang="ko-KR" altLang="en-US" sz="1400" dirty="0" smtClean="0">
                <a:latin typeface="KoPub돋움체 Bold" pitchFamily="18" charset="-127"/>
                <a:ea typeface="KoPub돋움체 Bold" pitchFamily="18" charset="-127"/>
              </a:rPr>
              <a:t>월부터 </a:t>
            </a:r>
            <a:r>
              <a:rPr lang="en-US" altLang="ko-KR" sz="1400" dirty="0" smtClean="0">
                <a:latin typeface="KoPub돋움체 Bold" pitchFamily="18" charset="-127"/>
                <a:ea typeface="KoPub돋움체 Bold" pitchFamily="18" charset="-127"/>
              </a:rPr>
              <a:t>12</a:t>
            </a:r>
            <a:r>
              <a:rPr lang="ko-KR" altLang="en-US" sz="1400" dirty="0" smtClean="0">
                <a:latin typeface="KoPub돋움체 Bold" pitchFamily="18" charset="-127"/>
                <a:ea typeface="KoPub돋움체 Bold" pitchFamily="18" charset="-127"/>
              </a:rPr>
              <a:t>월까지  합계 </a:t>
            </a:r>
            <a:r>
              <a:rPr lang="en-US" altLang="ko-KR" sz="1400" dirty="0" smtClean="0">
                <a:latin typeface="KoPub돋움체 Bold" pitchFamily="18" charset="-127"/>
                <a:ea typeface="KoPub돋움체 Bold" pitchFamily="18" charset="-127"/>
              </a:rPr>
              <a:t>350</a:t>
            </a:r>
            <a:r>
              <a:rPr lang="ko-KR" altLang="en-US" sz="1400" dirty="0" smtClean="0">
                <a:latin typeface="KoPub돋움체 Bold" pitchFamily="18" charset="-127"/>
                <a:ea typeface="KoPub돋움체 Bold" pitchFamily="18" charset="-127"/>
              </a:rPr>
              <a:t>만원 </a:t>
            </a:r>
            <a:endParaRPr lang="en-US" altLang="ko-KR" sz="1400" dirty="0" smtClean="0">
              <a:latin typeface="KoPub돋움체 Bold" pitchFamily="18" charset="-127"/>
              <a:ea typeface="KoPub돋움체 Bold" pitchFamily="18" charset="-127"/>
            </a:endParaRPr>
          </a:p>
          <a:p>
            <a:pPr fontAlgn="base">
              <a:lnSpc>
                <a:spcPct val="130000"/>
              </a:lnSpc>
            </a:pP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상당의 </a:t>
            </a:r>
            <a:r>
              <a:rPr lang="ko-KR" altLang="en-US" sz="1400" dirty="0" err="1" smtClean="0">
                <a:latin typeface="KoPub돋움체 Light" pitchFamily="18" charset="-127"/>
                <a:ea typeface="KoPub돋움체 Light" pitchFamily="18" charset="-127"/>
              </a:rPr>
              <a:t>금품등을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 받은 경우</a:t>
            </a:r>
            <a:endParaRPr lang="en-US" altLang="ko-KR" sz="1400" dirty="0" smtClean="0">
              <a:latin typeface="KoPub돋움체 Light" pitchFamily="18" charset="-127"/>
              <a:ea typeface="KoPub돋움체 Light" pitchFamily="18" charset="-127"/>
            </a:endParaRPr>
          </a:p>
          <a:p>
            <a:pPr fontAlgn="base">
              <a:lnSpc>
                <a:spcPct val="130000"/>
              </a:lnSpc>
            </a:pPr>
            <a:r>
              <a:rPr lang="en-US" altLang="ko-KR" sz="1150" dirty="0" smtClean="0">
                <a:latin typeface="KoPub돋움체 Light" pitchFamily="18" charset="-127"/>
                <a:ea typeface="KoPub돋움체 Light" pitchFamily="18" charset="-127"/>
              </a:rPr>
              <a:t>(※ </a:t>
            </a:r>
            <a:r>
              <a:rPr lang="ko-KR" altLang="en-US" sz="1150" dirty="0" smtClean="0">
                <a:latin typeface="KoPub돋움체 Light" pitchFamily="18" charset="-127"/>
                <a:ea typeface="KoPub돋움체 Light" pitchFamily="18" charset="-127"/>
              </a:rPr>
              <a:t>세무사 </a:t>
            </a:r>
            <a:r>
              <a:rPr lang="en-US" altLang="ko-KR" sz="1150" dirty="0" smtClean="0">
                <a:latin typeface="KoPub돋움체 Light" pitchFamily="18" charset="-127"/>
                <a:ea typeface="KoPub돋움체 Light" pitchFamily="18" charset="-127"/>
              </a:rPr>
              <a:t>B</a:t>
            </a:r>
            <a:r>
              <a:rPr lang="ko-KR" altLang="en-US" sz="1150" dirty="0" smtClean="0">
                <a:latin typeface="KoPub돋움체 Light" pitchFamily="18" charset="-127"/>
                <a:ea typeface="KoPub돋움체 Light" pitchFamily="18" charset="-127"/>
              </a:rPr>
              <a:t>는 공무원 </a:t>
            </a:r>
            <a:r>
              <a:rPr lang="en-US" altLang="ko-KR" sz="1150" dirty="0" smtClean="0">
                <a:latin typeface="KoPub돋움체 Light" pitchFamily="18" charset="-127"/>
                <a:ea typeface="KoPub돋움체 Light" pitchFamily="18" charset="-127"/>
              </a:rPr>
              <a:t>A</a:t>
            </a:r>
            <a:r>
              <a:rPr lang="ko-KR" altLang="en-US" sz="1150" dirty="0" smtClean="0">
                <a:latin typeface="KoPub돋움체 Light" pitchFamily="18" charset="-127"/>
                <a:ea typeface="KoPub돋움체 Light" pitchFamily="18" charset="-127"/>
              </a:rPr>
              <a:t>가 근무하는 ○○시청에서 관련 업무를 한 적이 없고 향후에도 그러한 계획이 없으며 어떤 청탁도 하지 않았음</a:t>
            </a:r>
            <a:r>
              <a:rPr lang="en-US" altLang="ko-KR" sz="1150" dirty="0" smtClean="0">
                <a:latin typeface="KoPub돋움체 Light" pitchFamily="18" charset="-127"/>
                <a:ea typeface="KoPub돋움체 Light" pitchFamily="18" charset="-127"/>
              </a:rPr>
              <a:t>)</a:t>
            </a:r>
            <a:endParaRPr lang="ko-KR" altLang="en-US" sz="1150" dirty="0"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20713" y="4510623"/>
            <a:ext cx="7837487" cy="578886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fontAlgn="base"/>
            <a:endParaRPr lang="ko-KR" altLang="en-US" sz="1400" dirty="0"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723938" y="5234801"/>
            <a:ext cx="777232" cy="19215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세무사 </a:t>
            </a:r>
            <a:r>
              <a:rPr lang="en-US" altLang="ko-KR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B</a:t>
            </a:r>
            <a:endParaRPr lang="ko-KR" altLang="en-US" sz="12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64" name="오른쪽 화살표 63"/>
          <p:cNvSpPr/>
          <p:nvPr/>
        </p:nvSpPr>
        <p:spPr>
          <a:xfrm>
            <a:off x="2438399" y="4470274"/>
            <a:ext cx="4000514" cy="401224"/>
          </a:xfrm>
          <a:prstGeom prst="rightArrow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0043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B0F0"/>
              </a:solidFill>
            </a:endParaRPr>
          </a:p>
        </p:txBody>
      </p:sp>
      <p:pic>
        <p:nvPicPr>
          <p:cNvPr id="6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016"/>
          <a:stretch/>
        </p:blipFill>
        <p:spPr bwMode="auto">
          <a:xfrm>
            <a:off x="246535" y="5118558"/>
            <a:ext cx="8640000" cy="14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6546812" y="5234801"/>
            <a:ext cx="777232" cy="19215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지방세 담당 공무원 </a:t>
            </a:r>
            <a:r>
              <a:rPr lang="en-US" altLang="ko-KR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A</a:t>
            </a:r>
            <a:endParaRPr lang="ko-KR" altLang="en-US" sz="12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67" name="Freeform 8"/>
          <p:cNvSpPr>
            <a:spLocks/>
          </p:cNvSpPr>
          <p:nvPr/>
        </p:nvSpPr>
        <p:spPr bwMode="auto">
          <a:xfrm>
            <a:off x="6426774" y="3946038"/>
            <a:ext cx="1033200" cy="1173600"/>
          </a:xfrm>
          <a:custGeom>
            <a:avLst/>
            <a:gdLst>
              <a:gd name="T0" fmla="*/ 338 w 338"/>
              <a:gd name="T1" fmla="*/ 384 h 384"/>
              <a:gd name="T2" fmla="*/ 334 w 338"/>
              <a:gd name="T3" fmla="*/ 356 h 384"/>
              <a:gd name="T4" fmla="*/ 312 w 338"/>
              <a:gd name="T5" fmla="*/ 264 h 384"/>
              <a:gd name="T6" fmla="*/ 310 w 338"/>
              <a:gd name="T7" fmla="*/ 260 h 384"/>
              <a:gd name="T8" fmla="*/ 304 w 338"/>
              <a:gd name="T9" fmla="*/ 248 h 384"/>
              <a:gd name="T10" fmla="*/ 280 w 338"/>
              <a:gd name="T11" fmla="*/ 234 h 384"/>
              <a:gd name="T12" fmla="*/ 256 w 338"/>
              <a:gd name="T13" fmla="*/ 226 h 384"/>
              <a:gd name="T14" fmla="*/ 232 w 338"/>
              <a:gd name="T15" fmla="*/ 216 h 384"/>
              <a:gd name="T16" fmla="*/ 222 w 338"/>
              <a:gd name="T17" fmla="*/ 210 h 384"/>
              <a:gd name="T18" fmla="*/ 220 w 338"/>
              <a:gd name="T19" fmla="*/ 202 h 384"/>
              <a:gd name="T20" fmla="*/ 208 w 338"/>
              <a:gd name="T21" fmla="*/ 194 h 384"/>
              <a:gd name="T22" fmla="*/ 206 w 338"/>
              <a:gd name="T23" fmla="*/ 178 h 384"/>
              <a:gd name="T24" fmla="*/ 212 w 338"/>
              <a:gd name="T25" fmla="*/ 176 h 384"/>
              <a:gd name="T26" fmla="*/ 218 w 338"/>
              <a:gd name="T27" fmla="*/ 160 h 384"/>
              <a:gd name="T28" fmla="*/ 220 w 338"/>
              <a:gd name="T29" fmla="*/ 146 h 384"/>
              <a:gd name="T30" fmla="*/ 222 w 338"/>
              <a:gd name="T31" fmla="*/ 146 h 384"/>
              <a:gd name="T32" fmla="*/ 230 w 338"/>
              <a:gd name="T33" fmla="*/ 138 h 384"/>
              <a:gd name="T34" fmla="*/ 234 w 338"/>
              <a:gd name="T35" fmla="*/ 128 h 384"/>
              <a:gd name="T36" fmla="*/ 238 w 338"/>
              <a:gd name="T37" fmla="*/ 112 h 384"/>
              <a:gd name="T38" fmla="*/ 236 w 338"/>
              <a:gd name="T39" fmla="*/ 102 h 384"/>
              <a:gd name="T40" fmla="*/ 228 w 338"/>
              <a:gd name="T41" fmla="*/ 100 h 384"/>
              <a:gd name="T42" fmla="*/ 230 w 338"/>
              <a:gd name="T43" fmla="*/ 82 h 384"/>
              <a:gd name="T44" fmla="*/ 228 w 338"/>
              <a:gd name="T45" fmla="*/ 44 h 384"/>
              <a:gd name="T46" fmla="*/ 226 w 338"/>
              <a:gd name="T47" fmla="*/ 32 h 384"/>
              <a:gd name="T48" fmla="*/ 216 w 338"/>
              <a:gd name="T49" fmla="*/ 16 h 384"/>
              <a:gd name="T50" fmla="*/ 200 w 338"/>
              <a:gd name="T51" fmla="*/ 6 h 384"/>
              <a:gd name="T52" fmla="*/ 170 w 338"/>
              <a:gd name="T53" fmla="*/ 0 h 384"/>
              <a:gd name="T54" fmla="*/ 138 w 338"/>
              <a:gd name="T55" fmla="*/ 6 h 384"/>
              <a:gd name="T56" fmla="*/ 128 w 338"/>
              <a:gd name="T57" fmla="*/ 12 h 384"/>
              <a:gd name="T58" fmla="*/ 128 w 338"/>
              <a:gd name="T59" fmla="*/ 18 h 384"/>
              <a:gd name="T60" fmla="*/ 122 w 338"/>
              <a:gd name="T61" fmla="*/ 18 h 384"/>
              <a:gd name="T62" fmla="*/ 114 w 338"/>
              <a:gd name="T63" fmla="*/ 22 h 384"/>
              <a:gd name="T64" fmla="*/ 106 w 338"/>
              <a:gd name="T65" fmla="*/ 36 h 384"/>
              <a:gd name="T66" fmla="*/ 104 w 338"/>
              <a:gd name="T67" fmla="*/ 72 h 384"/>
              <a:gd name="T68" fmla="*/ 110 w 338"/>
              <a:gd name="T69" fmla="*/ 102 h 384"/>
              <a:gd name="T70" fmla="*/ 106 w 338"/>
              <a:gd name="T71" fmla="*/ 104 h 384"/>
              <a:gd name="T72" fmla="*/ 104 w 338"/>
              <a:gd name="T73" fmla="*/ 116 h 384"/>
              <a:gd name="T74" fmla="*/ 108 w 338"/>
              <a:gd name="T75" fmla="*/ 132 h 384"/>
              <a:gd name="T76" fmla="*/ 110 w 338"/>
              <a:gd name="T77" fmla="*/ 142 h 384"/>
              <a:gd name="T78" fmla="*/ 116 w 338"/>
              <a:gd name="T79" fmla="*/ 146 h 384"/>
              <a:gd name="T80" fmla="*/ 118 w 338"/>
              <a:gd name="T81" fmla="*/ 146 h 384"/>
              <a:gd name="T82" fmla="*/ 122 w 338"/>
              <a:gd name="T83" fmla="*/ 164 h 384"/>
              <a:gd name="T84" fmla="*/ 132 w 338"/>
              <a:gd name="T85" fmla="*/ 178 h 384"/>
              <a:gd name="T86" fmla="*/ 134 w 338"/>
              <a:gd name="T87" fmla="*/ 178 h 384"/>
              <a:gd name="T88" fmla="*/ 134 w 338"/>
              <a:gd name="T89" fmla="*/ 194 h 384"/>
              <a:gd name="T90" fmla="*/ 122 w 338"/>
              <a:gd name="T91" fmla="*/ 196 h 384"/>
              <a:gd name="T92" fmla="*/ 120 w 338"/>
              <a:gd name="T93" fmla="*/ 208 h 384"/>
              <a:gd name="T94" fmla="*/ 104 w 338"/>
              <a:gd name="T95" fmla="*/ 216 h 384"/>
              <a:gd name="T96" fmla="*/ 88 w 338"/>
              <a:gd name="T97" fmla="*/ 224 h 384"/>
              <a:gd name="T98" fmla="*/ 46 w 338"/>
              <a:gd name="T99" fmla="*/ 246 h 384"/>
              <a:gd name="T100" fmla="*/ 30 w 338"/>
              <a:gd name="T101" fmla="*/ 260 h 384"/>
              <a:gd name="T102" fmla="*/ 22 w 338"/>
              <a:gd name="T103" fmla="*/ 276 h 384"/>
              <a:gd name="T104" fmla="*/ 8 w 338"/>
              <a:gd name="T105" fmla="*/ 338 h 384"/>
              <a:gd name="T106" fmla="*/ 338 w 338"/>
              <a:gd name="T107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38" h="384">
                <a:moveTo>
                  <a:pt x="338" y="384"/>
                </a:moveTo>
                <a:lnTo>
                  <a:pt x="338" y="384"/>
                </a:lnTo>
                <a:lnTo>
                  <a:pt x="336" y="372"/>
                </a:lnTo>
                <a:lnTo>
                  <a:pt x="334" y="356"/>
                </a:lnTo>
                <a:lnTo>
                  <a:pt x="324" y="316"/>
                </a:lnTo>
                <a:lnTo>
                  <a:pt x="312" y="264"/>
                </a:lnTo>
                <a:lnTo>
                  <a:pt x="312" y="264"/>
                </a:lnTo>
                <a:lnTo>
                  <a:pt x="310" y="260"/>
                </a:lnTo>
                <a:lnTo>
                  <a:pt x="308" y="254"/>
                </a:lnTo>
                <a:lnTo>
                  <a:pt x="304" y="248"/>
                </a:lnTo>
                <a:lnTo>
                  <a:pt x="298" y="244"/>
                </a:lnTo>
                <a:lnTo>
                  <a:pt x="280" y="234"/>
                </a:lnTo>
                <a:lnTo>
                  <a:pt x="256" y="226"/>
                </a:lnTo>
                <a:lnTo>
                  <a:pt x="256" y="226"/>
                </a:lnTo>
                <a:lnTo>
                  <a:pt x="242" y="220"/>
                </a:lnTo>
                <a:lnTo>
                  <a:pt x="232" y="216"/>
                </a:lnTo>
                <a:lnTo>
                  <a:pt x="222" y="210"/>
                </a:lnTo>
                <a:lnTo>
                  <a:pt x="222" y="210"/>
                </a:lnTo>
                <a:lnTo>
                  <a:pt x="220" y="206"/>
                </a:lnTo>
                <a:lnTo>
                  <a:pt x="220" y="202"/>
                </a:lnTo>
                <a:lnTo>
                  <a:pt x="220" y="196"/>
                </a:lnTo>
                <a:lnTo>
                  <a:pt x="208" y="194"/>
                </a:lnTo>
                <a:lnTo>
                  <a:pt x="208" y="194"/>
                </a:lnTo>
                <a:lnTo>
                  <a:pt x="206" y="178"/>
                </a:lnTo>
                <a:lnTo>
                  <a:pt x="206" y="178"/>
                </a:lnTo>
                <a:lnTo>
                  <a:pt x="212" y="176"/>
                </a:lnTo>
                <a:lnTo>
                  <a:pt x="214" y="170"/>
                </a:lnTo>
                <a:lnTo>
                  <a:pt x="218" y="160"/>
                </a:lnTo>
                <a:lnTo>
                  <a:pt x="220" y="150"/>
                </a:lnTo>
                <a:lnTo>
                  <a:pt x="220" y="146"/>
                </a:lnTo>
                <a:lnTo>
                  <a:pt x="220" y="146"/>
                </a:lnTo>
                <a:lnTo>
                  <a:pt x="222" y="146"/>
                </a:lnTo>
                <a:lnTo>
                  <a:pt x="226" y="144"/>
                </a:lnTo>
                <a:lnTo>
                  <a:pt x="230" y="138"/>
                </a:lnTo>
                <a:lnTo>
                  <a:pt x="234" y="128"/>
                </a:lnTo>
                <a:lnTo>
                  <a:pt x="234" y="128"/>
                </a:lnTo>
                <a:lnTo>
                  <a:pt x="236" y="118"/>
                </a:lnTo>
                <a:lnTo>
                  <a:pt x="238" y="112"/>
                </a:lnTo>
                <a:lnTo>
                  <a:pt x="236" y="106"/>
                </a:lnTo>
                <a:lnTo>
                  <a:pt x="236" y="102"/>
                </a:lnTo>
                <a:lnTo>
                  <a:pt x="230" y="100"/>
                </a:lnTo>
                <a:lnTo>
                  <a:pt x="228" y="100"/>
                </a:lnTo>
                <a:lnTo>
                  <a:pt x="228" y="100"/>
                </a:lnTo>
                <a:lnTo>
                  <a:pt x="230" y="82"/>
                </a:lnTo>
                <a:lnTo>
                  <a:pt x="230" y="64"/>
                </a:lnTo>
                <a:lnTo>
                  <a:pt x="228" y="44"/>
                </a:lnTo>
                <a:lnTo>
                  <a:pt x="228" y="44"/>
                </a:lnTo>
                <a:lnTo>
                  <a:pt x="226" y="32"/>
                </a:lnTo>
                <a:lnTo>
                  <a:pt x="222" y="24"/>
                </a:lnTo>
                <a:lnTo>
                  <a:pt x="216" y="16"/>
                </a:lnTo>
                <a:lnTo>
                  <a:pt x="208" y="10"/>
                </a:lnTo>
                <a:lnTo>
                  <a:pt x="200" y="6"/>
                </a:lnTo>
                <a:lnTo>
                  <a:pt x="190" y="4"/>
                </a:lnTo>
                <a:lnTo>
                  <a:pt x="170" y="0"/>
                </a:lnTo>
                <a:lnTo>
                  <a:pt x="152" y="2"/>
                </a:lnTo>
                <a:lnTo>
                  <a:pt x="138" y="6"/>
                </a:lnTo>
                <a:lnTo>
                  <a:pt x="132" y="8"/>
                </a:lnTo>
                <a:lnTo>
                  <a:pt x="128" y="12"/>
                </a:lnTo>
                <a:lnTo>
                  <a:pt x="126" y="16"/>
                </a:lnTo>
                <a:lnTo>
                  <a:pt x="128" y="18"/>
                </a:lnTo>
                <a:lnTo>
                  <a:pt x="128" y="18"/>
                </a:lnTo>
                <a:lnTo>
                  <a:pt x="122" y="18"/>
                </a:lnTo>
                <a:lnTo>
                  <a:pt x="118" y="20"/>
                </a:lnTo>
                <a:lnTo>
                  <a:pt x="114" y="22"/>
                </a:lnTo>
                <a:lnTo>
                  <a:pt x="112" y="26"/>
                </a:lnTo>
                <a:lnTo>
                  <a:pt x="106" y="36"/>
                </a:lnTo>
                <a:lnTo>
                  <a:pt x="104" y="48"/>
                </a:lnTo>
                <a:lnTo>
                  <a:pt x="104" y="72"/>
                </a:lnTo>
                <a:lnTo>
                  <a:pt x="104" y="84"/>
                </a:lnTo>
                <a:lnTo>
                  <a:pt x="110" y="102"/>
                </a:lnTo>
                <a:lnTo>
                  <a:pt x="110" y="102"/>
                </a:lnTo>
                <a:lnTo>
                  <a:pt x="106" y="104"/>
                </a:lnTo>
                <a:lnTo>
                  <a:pt x="104" y="108"/>
                </a:lnTo>
                <a:lnTo>
                  <a:pt x="104" y="116"/>
                </a:lnTo>
                <a:lnTo>
                  <a:pt x="106" y="124"/>
                </a:lnTo>
                <a:lnTo>
                  <a:pt x="108" y="132"/>
                </a:lnTo>
                <a:lnTo>
                  <a:pt x="108" y="132"/>
                </a:lnTo>
                <a:lnTo>
                  <a:pt x="110" y="142"/>
                </a:lnTo>
                <a:lnTo>
                  <a:pt x="114" y="146"/>
                </a:lnTo>
                <a:lnTo>
                  <a:pt x="116" y="146"/>
                </a:lnTo>
                <a:lnTo>
                  <a:pt x="118" y="146"/>
                </a:lnTo>
                <a:lnTo>
                  <a:pt x="118" y="146"/>
                </a:lnTo>
                <a:lnTo>
                  <a:pt x="120" y="156"/>
                </a:lnTo>
                <a:lnTo>
                  <a:pt x="122" y="164"/>
                </a:lnTo>
                <a:lnTo>
                  <a:pt x="126" y="174"/>
                </a:lnTo>
                <a:lnTo>
                  <a:pt x="132" y="178"/>
                </a:lnTo>
                <a:lnTo>
                  <a:pt x="134" y="178"/>
                </a:lnTo>
                <a:lnTo>
                  <a:pt x="134" y="178"/>
                </a:lnTo>
                <a:lnTo>
                  <a:pt x="136" y="192"/>
                </a:lnTo>
                <a:lnTo>
                  <a:pt x="134" y="194"/>
                </a:lnTo>
                <a:lnTo>
                  <a:pt x="122" y="196"/>
                </a:lnTo>
                <a:lnTo>
                  <a:pt x="122" y="196"/>
                </a:lnTo>
                <a:lnTo>
                  <a:pt x="122" y="204"/>
                </a:lnTo>
                <a:lnTo>
                  <a:pt x="120" y="208"/>
                </a:lnTo>
                <a:lnTo>
                  <a:pt x="120" y="208"/>
                </a:lnTo>
                <a:lnTo>
                  <a:pt x="104" y="216"/>
                </a:lnTo>
                <a:lnTo>
                  <a:pt x="88" y="224"/>
                </a:lnTo>
                <a:lnTo>
                  <a:pt x="88" y="224"/>
                </a:lnTo>
                <a:lnTo>
                  <a:pt x="66" y="234"/>
                </a:lnTo>
                <a:lnTo>
                  <a:pt x="46" y="246"/>
                </a:lnTo>
                <a:lnTo>
                  <a:pt x="38" y="252"/>
                </a:lnTo>
                <a:lnTo>
                  <a:pt x="30" y="260"/>
                </a:lnTo>
                <a:lnTo>
                  <a:pt x="26" y="268"/>
                </a:lnTo>
                <a:lnTo>
                  <a:pt x="22" y="276"/>
                </a:lnTo>
                <a:lnTo>
                  <a:pt x="22" y="276"/>
                </a:lnTo>
                <a:lnTo>
                  <a:pt x="8" y="338"/>
                </a:lnTo>
                <a:lnTo>
                  <a:pt x="0" y="384"/>
                </a:lnTo>
                <a:lnTo>
                  <a:pt x="338" y="384"/>
                </a:lnTo>
                <a:lnTo>
                  <a:pt x="338" y="384"/>
                </a:lnTo>
                <a:close/>
              </a:path>
            </a:pathLst>
          </a:custGeom>
          <a:solidFill>
            <a:srgbClr val="B9850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9" name="TextBox 68"/>
          <p:cNvSpPr txBox="1"/>
          <p:nvPr/>
        </p:nvSpPr>
        <p:spPr>
          <a:xfrm>
            <a:off x="3518388" y="3404335"/>
            <a:ext cx="1844187" cy="771012"/>
          </a:xfrm>
          <a:prstGeom prst="rect">
            <a:avLst/>
          </a:prstGeom>
          <a:solidFill>
            <a:srgbClr val="98B628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ko-KR" sz="11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3</a:t>
            </a:r>
            <a:r>
              <a:rPr lang="ko-KR" altLang="en-US" sz="11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월부터 </a:t>
            </a:r>
            <a:r>
              <a:rPr lang="en-US" altLang="ko-KR" sz="11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12</a:t>
            </a:r>
            <a:r>
              <a:rPr lang="ko-KR" altLang="en-US" sz="11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월 까지</a:t>
            </a:r>
            <a:endParaRPr lang="en-US" altLang="ko-KR" sz="1100" spc="-8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14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FF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합계 </a:t>
            </a:r>
            <a:r>
              <a:rPr lang="en-US" altLang="ko-KR" sz="14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FF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350</a:t>
            </a:r>
            <a:r>
              <a:rPr lang="ko-KR" altLang="en-US" sz="14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FF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만원</a:t>
            </a:r>
            <a:endParaRPr lang="ko-KR" altLang="en-US" sz="140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FFFF0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70" name="직각 삼각형 69"/>
          <p:cNvSpPr/>
          <p:nvPr/>
        </p:nvSpPr>
        <p:spPr>
          <a:xfrm rot="5400000">
            <a:off x="4108450" y="4174638"/>
            <a:ext cx="355600" cy="355600"/>
          </a:xfrm>
          <a:prstGeom prst="rtTriangle">
            <a:avLst/>
          </a:prstGeom>
          <a:gradFill flip="none" rotWithShape="1">
            <a:gsLst>
              <a:gs pos="100000">
                <a:srgbClr val="B2D234"/>
              </a:gs>
              <a:gs pos="510">
                <a:srgbClr val="7D962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9926"/>
          <a:stretch/>
        </p:blipFill>
        <p:spPr bwMode="auto">
          <a:xfrm rot="5400000">
            <a:off x="2955002" y="3721420"/>
            <a:ext cx="1055234" cy="7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그룹 53"/>
          <p:cNvGrpSpPr/>
          <p:nvPr/>
        </p:nvGrpSpPr>
        <p:grpSpPr>
          <a:xfrm>
            <a:off x="4622420" y="3562121"/>
            <a:ext cx="889069" cy="572536"/>
            <a:chOff x="3402974" y="5205999"/>
            <a:chExt cx="898284" cy="578469"/>
          </a:xfrm>
          <a:solidFill>
            <a:schemeClr val="bg1"/>
          </a:solidFill>
        </p:grpSpPr>
        <p:sp>
          <p:nvSpPr>
            <p:cNvPr id="74" name="Freeform 5"/>
            <p:cNvSpPr>
              <a:spLocks/>
            </p:cNvSpPr>
            <p:nvPr/>
          </p:nvSpPr>
          <p:spPr bwMode="auto">
            <a:xfrm>
              <a:off x="3402974" y="5388204"/>
              <a:ext cx="898284" cy="309621"/>
            </a:xfrm>
            <a:custGeom>
              <a:avLst/>
              <a:gdLst>
                <a:gd name="T0" fmla="*/ 234 w 705"/>
                <a:gd name="T1" fmla="*/ 227 h 243"/>
                <a:gd name="T2" fmla="*/ 17 w 705"/>
                <a:gd name="T3" fmla="*/ 118 h 243"/>
                <a:gd name="T4" fmla="*/ 0 w 705"/>
                <a:gd name="T5" fmla="*/ 125 h 243"/>
                <a:gd name="T6" fmla="*/ 234 w 705"/>
                <a:gd name="T7" fmla="*/ 243 h 243"/>
                <a:gd name="T8" fmla="*/ 705 w 705"/>
                <a:gd name="T9" fmla="*/ 9 h 243"/>
                <a:gd name="T10" fmla="*/ 688 w 705"/>
                <a:gd name="T11" fmla="*/ 0 h 243"/>
                <a:gd name="T12" fmla="*/ 234 w 705"/>
                <a:gd name="T13" fmla="*/ 22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5" h="243">
                  <a:moveTo>
                    <a:pt x="234" y="227"/>
                  </a:moveTo>
                  <a:lnTo>
                    <a:pt x="17" y="118"/>
                  </a:lnTo>
                  <a:lnTo>
                    <a:pt x="0" y="125"/>
                  </a:lnTo>
                  <a:lnTo>
                    <a:pt x="234" y="243"/>
                  </a:lnTo>
                  <a:lnTo>
                    <a:pt x="705" y="9"/>
                  </a:lnTo>
                  <a:lnTo>
                    <a:pt x="688" y="0"/>
                  </a:lnTo>
                  <a:lnTo>
                    <a:pt x="234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5" name="Freeform 6"/>
            <p:cNvSpPr>
              <a:spLocks/>
            </p:cNvSpPr>
            <p:nvPr/>
          </p:nvSpPr>
          <p:spPr bwMode="auto">
            <a:xfrm>
              <a:off x="3402974" y="5430251"/>
              <a:ext cx="898284" cy="310895"/>
            </a:xfrm>
            <a:custGeom>
              <a:avLst/>
              <a:gdLst>
                <a:gd name="T0" fmla="*/ 234 w 705"/>
                <a:gd name="T1" fmla="*/ 227 h 244"/>
                <a:gd name="T2" fmla="*/ 17 w 705"/>
                <a:gd name="T3" fmla="*/ 119 h 244"/>
                <a:gd name="T4" fmla="*/ 0 w 705"/>
                <a:gd name="T5" fmla="*/ 126 h 244"/>
                <a:gd name="T6" fmla="*/ 234 w 705"/>
                <a:gd name="T7" fmla="*/ 244 h 244"/>
                <a:gd name="T8" fmla="*/ 705 w 705"/>
                <a:gd name="T9" fmla="*/ 10 h 244"/>
                <a:gd name="T10" fmla="*/ 688 w 705"/>
                <a:gd name="T11" fmla="*/ 0 h 244"/>
                <a:gd name="T12" fmla="*/ 234 w 705"/>
                <a:gd name="T13" fmla="*/ 22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5" h="244">
                  <a:moveTo>
                    <a:pt x="234" y="227"/>
                  </a:moveTo>
                  <a:lnTo>
                    <a:pt x="17" y="119"/>
                  </a:lnTo>
                  <a:lnTo>
                    <a:pt x="0" y="126"/>
                  </a:lnTo>
                  <a:lnTo>
                    <a:pt x="234" y="244"/>
                  </a:lnTo>
                  <a:lnTo>
                    <a:pt x="705" y="10"/>
                  </a:lnTo>
                  <a:lnTo>
                    <a:pt x="688" y="0"/>
                  </a:lnTo>
                  <a:lnTo>
                    <a:pt x="234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6" name="Freeform 7"/>
            <p:cNvSpPr>
              <a:spLocks/>
            </p:cNvSpPr>
            <p:nvPr/>
          </p:nvSpPr>
          <p:spPr bwMode="auto">
            <a:xfrm>
              <a:off x="3402974" y="5473573"/>
              <a:ext cx="898284" cy="310895"/>
            </a:xfrm>
            <a:custGeom>
              <a:avLst/>
              <a:gdLst>
                <a:gd name="T0" fmla="*/ 234 w 705"/>
                <a:gd name="T1" fmla="*/ 227 h 244"/>
                <a:gd name="T2" fmla="*/ 17 w 705"/>
                <a:gd name="T3" fmla="*/ 118 h 244"/>
                <a:gd name="T4" fmla="*/ 0 w 705"/>
                <a:gd name="T5" fmla="*/ 126 h 244"/>
                <a:gd name="T6" fmla="*/ 234 w 705"/>
                <a:gd name="T7" fmla="*/ 244 h 244"/>
                <a:gd name="T8" fmla="*/ 705 w 705"/>
                <a:gd name="T9" fmla="*/ 8 h 244"/>
                <a:gd name="T10" fmla="*/ 688 w 705"/>
                <a:gd name="T11" fmla="*/ 0 h 244"/>
                <a:gd name="T12" fmla="*/ 234 w 705"/>
                <a:gd name="T13" fmla="*/ 22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5" h="244">
                  <a:moveTo>
                    <a:pt x="234" y="227"/>
                  </a:moveTo>
                  <a:lnTo>
                    <a:pt x="17" y="118"/>
                  </a:lnTo>
                  <a:lnTo>
                    <a:pt x="0" y="126"/>
                  </a:lnTo>
                  <a:lnTo>
                    <a:pt x="234" y="244"/>
                  </a:lnTo>
                  <a:lnTo>
                    <a:pt x="705" y="8"/>
                  </a:lnTo>
                  <a:lnTo>
                    <a:pt x="688" y="0"/>
                  </a:lnTo>
                  <a:lnTo>
                    <a:pt x="234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7" name="Freeform 8"/>
            <p:cNvSpPr>
              <a:spLocks noEditPoints="1"/>
            </p:cNvSpPr>
            <p:nvPr/>
          </p:nvSpPr>
          <p:spPr bwMode="auto">
            <a:xfrm>
              <a:off x="3402974" y="5205999"/>
              <a:ext cx="898284" cy="449779"/>
            </a:xfrm>
            <a:custGeom>
              <a:avLst/>
              <a:gdLst>
                <a:gd name="T0" fmla="*/ 471 w 705"/>
                <a:gd name="T1" fmla="*/ 0 h 353"/>
                <a:gd name="T2" fmla="*/ 0 w 705"/>
                <a:gd name="T3" fmla="*/ 236 h 353"/>
                <a:gd name="T4" fmla="*/ 234 w 705"/>
                <a:gd name="T5" fmla="*/ 353 h 353"/>
                <a:gd name="T6" fmla="*/ 705 w 705"/>
                <a:gd name="T7" fmla="*/ 118 h 353"/>
                <a:gd name="T8" fmla="*/ 471 w 705"/>
                <a:gd name="T9" fmla="*/ 0 h 353"/>
                <a:gd name="T10" fmla="*/ 411 w 705"/>
                <a:gd name="T11" fmla="*/ 206 h 353"/>
                <a:gd name="T12" fmla="*/ 411 w 705"/>
                <a:gd name="T13" fmla="*/ 206 h 353"/>
                <a:gd name="T14" fmla="*/ 398 w 705"/>
                <a:gd name="T15" fmla="*/ 212 h 353"/>
                <a:gd name="T16" fmla="*/ 384 w 705"/>
                <a:gd name="T17" fmla="*/ 216 h 353"/>
                <a:gd name="T18" fmla="*/ 368 w 705"/>
                <a:gd name="T19" fmla="*/ 218 h 353"/>
                <a:gd name="T20" fmla="*/ 353 w 705"/>
                <a:gd name="T21" fmla="*/ 219 h 353"/>
                <a:gd name="T22" fmla="*/ 338 w 705"/>
                <a:gd name="T23" fmla="*/ 218 h 353"/>
                <a:gd name="T24" fmla="*/ 321 w 705"/>
                <a:gd name="T25" fmla="*/ 216 h 353"/>
                <a:gd name="T26" fmla="*/ 308 w 705"/>
                <a:gd name="T27" fmla="*/ 212 h 353"/>
                <a:gd name="T28" fmla="*/ 294 w 705"/>
                <a:gd name="T29" fmla="*/ 206 h 353"/>
                <a:gd name="T30" fmla="*/ 294 w 705"/>
                <a:gd name="T31" fmla="*/ 206 h 353"/>
                <a:gd name="T32" fmla="*/ 283 w 705"/>
                <a:gd name="T33" fmla="*/ 201 h 353"/>
                <a:gd name="T34" fmla="*/ 276 w 705"/>
                <a:gd name="T35" fmla="*/ 193 h 353"/>
                <a:gd name="T36" fmla="*/ 270 w 705"/>
                <a:gd name="T37" fmla="*/ 186 h 353"/>
                <a:gd name="T38" fmla="*/ 270 w 705"/>
                <a:gd name="T39" fmla="*/ 176 h 353"/>
                <a:gd name="T40" fmla="*/ 270 w 705"/>
                <a:gd name="T41" fmla="*/ 169 h 353"/>
                <a:gd name="T42" fmla="*/ 276 w 705"/>
                <a:gd name="T43" fmla="*/ 161 h 353"/>
                <a:gd name="T44" fmla="*/ 283 w 705"/>
                <a:gd name="T45" fmla="*/ 154 h 353"/>
                <a:gd name="T46" fmla="*/ 294 w 705"/>
                <a:gd name="T47" fmla="*/ 148 h 353"/>
                <a:gd name="T48" fmla="*/ 294 w 705"/>
                <a:gd name="T49" fmla="*/ 148 h 353"/>
                <a:gd name="T50" fmla="*/ 308 w 705"/>
                <a:gd name="T51" fmla="*/ 143 h 353"/>
                <a:gd name="T52" fmla="*/ 321 w 705"/>
                <a:gd name="T53" fmla="*/ 139 h 353"/>
                <a:gd name="T54" fmla="*/ 338 w 705"/>
                <a:gd name="T55" fmla="*/ 137 h 353"/>
                <a:gd name="T56" fmla="*/ 353 w 705"/>
                <a:gd name="T57" fmla="*/ 135 h 353"/>
                <a:gd name="T58" fmla="*/ 368 w 705"/>
                <a:gd name="T59" fmla="*/ 137 h 353"/>
                <a:gd name="T60" fmla="*/ 384 w 705"/>
                <a:gd name="T61" fmla="*/ 139 h 353"/>
                <a:gd name="T62" fmla="*/ 398 w 705"/>
                <a:gd name="T63" fmla="*/ 143 h 353"/>
                <a:gd name="T64" fmla="*/ 411 w 705"/>
                <a:gd name="T65" fmla="*/ 148 h 353"/>
                <a:gd name="T66" fmla="*/ 411 w 705"/>
                <a:gd name="T67" fmla="*/ 148 h 353"/>
                <a:gd name="T68" fmla="*/ 422 w 705"/>
                <a:gd name="T69" fmla="*/ 154 h 353"/>
                <a:gd name="T70" fmla="*/ 429 w 705"/>
                <a:gd name="T71" fmla="*/ 161 h 353"/>
                <a:gd name="T72" fmla="*/ 435 w 705"/>
                <a:gd name="T73" fmla="*/ 169 h 353"/>
                <a:gd name="T74" fmla="*/ 435 w 705"/>
                <a:gd name="T75" fmla="*/ 176 h 353"/>
                <a:gd name="T76" fmla="*/ 435 w 705"/>
                <a:gd name="T77" fmla="*/ 186 h 353"/>
                <a:gd name="T78" fmla="*/ 429 w 705"/>
                <a:gd name="T79" fmla="*/ 193 h 353"/>
                <a:gd name="T80" fmla="*/ 422 w 705"/>
                <a:gd name="T81" fmla="*/ 201 h 353"/>
                <a:gd name="T82" fmla="*/ 411 w 705"/>
                <a:gd name="T83" fmla="*/ 206 h 353"/>
                <a:gd name="T84" fmla="*/ 411 w 705"/>
                <a:gd name="T85" fmla="*/ 206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05" h="353">
                  <a:moveTo>
                    <a:pt x="471" y="0"/>
                  </a:moveTo>
                  <a:lnTo>
                    <a:pt x="0" y="236"/>
                  </a:lnTo>
                  <a:lnTo>
                    <a:pt x="234" y="353"/>
                  </a:lnTo>
                  <a:lnTo>
                    <a:pt x="705" y="118"/>
                  </a:lnTo>
                  <a:lnTo>
                    <a:pt x="471" y="0"/>
                  </a:lnTo>
                  <a:close/>
                  <a:moveTo>
                    <a:pt x="411" y="206"/>
                  </a:moveTo>
                  <a:lnTo>
                    <a:pt x="411" y="206"/>
                  </a:lnTo>
                  <a:lnTo>
                    <a:pt x="398" y="212"/>
                  </a:lnTo>
                  <a:lnTo>
                    <a:pt x="384" y="216"/>
                  </a:lnTo>
                  <a:lnTo>
                    <a:pt x="368" y="218"/>
                  </a:lnTo>
                  <a:lnTo>
                    <a:pt x="353" y="219"/>
                  </a:lnTo>
                  <a:lnTo>
                    <a:pt x="338" y="218"/>
                  </a:lnTo>
                  <a:lnTo>
                    <a:pt x="321" y="216"/>
                  </a:lnTo>
                  <a:lnTo>
                    <a:pt x="308" y="212"/>
                  </a:lnTo>
                  <a:lnTo>
                    <a:pt x="294" y="206"/>
                  </a:lnTo>
                  <a:lnTo>
                    <a:pt x="294" y="206"/>
                  </a:lnTo>
                  <a:lnTo>
                    <a:pt x="283" y="201"/>
                  </a:lnTo>
                  <a:lnTo>
                    <a:pt x="276" y="193"/>
                  </a:lnTo>
                  <a:lnTo>
                    <a:pt x="270" y="186"/>
                  </a:lnTo>
                  <a:lnTo>
                    <a:pt x="270" y="176"/>
                  </a:lnTo>
                  <a:lnTo>
                    <a:pt x="270" y="169"/>
                  </a:lnTo>
                  <a:lnTo>
                    <a:pt x="276" y="161"/>
                  </a:lnTo>
                  <a:lnTo>
                    <a:pt x="283" y="154"/>
                  </a:lnTo>
                  <a:lnTo>
                    <a:pt x="294" y="148"/>
                  </a:lnTo>
                  <a:lnTo>
                    <a:pt x="294" y="148"/>
                  </a:lnTo>
                  <a:lnTo>
                    <a:pt x="308" y="143"/>
                  </a:lnTo>
                  <a:lnTo>
                    <a:pt x="321" y="139"/>
                  </a:lnTo>
                  <a:lnTo>
                    <a:pt x="338" y="137"/>
                  </a:lnTo>
                  <a:lnTo>
                    <a:pt x="353" y="135"/>
                  </a:lnTo>
                  <a:lnTo>
                    <a:pt x="368" y="137"/>
                  </a:lnTo>
                  <a:lnTo>
                    <a:pt x="384" y="139"/>
                  </a:lnTo>
                  <a:lnTo>
                    <a:pt x="398" y="143"/>
                  </a:lnTo>
                  <a:lnTo>
                    <a:pt x="411" y="148"/>
                  </a:lnTo>
                  <a:lnTo>
                    <a:pt x="411" y="148"/>
                  </a:lnTo>
                  <a:lnTo>
                    <a:pt x="422" y="154"/>
                  </a:lnTo>
                  <a:lnTo>
                    <a:pt x="429" y="161"/>
                  </a:lnTo>
                  <a:lnTo>
                    <a:pt x="435" y="169"/>
                  </a:lnTo>
                  <a:lnTo>
                    <a:pt x="435" y="176"/>
                  </a:lnTo>
                  <a:lnTo>
                    <a:pt x="435" y="186"/>
                  </a:lnTo>
                  <a:lnTo>
                    <a:pt x="429" y="193"/>
                  </a:lnTo>
                  <a:lnTo>
                    <a:pt x="422" y="201"/>
                  </a:lnTo>
                  <a:lnTo>
                    <a:pt x="411" y="206"/>
                  </a:lnTo>
                  <a:lnTo>
                    <a:pt x="411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7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9926"/>
          <a:stretch/>
        </p:blipFill>
        <p:spPr bwMode="auto">
          <a:xfrm rot="16200000">
            <a:off x="4875242" y="3721420"/>
            <a:ext cx="1055234" cy="7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Freeform 5"/>
          <p:cNvSpPr>
            <a:spLocks/>
          </p:cNvSpPr>
          <p:nvPr/>
        </p:nvSpPr>
        <p:spPr bwMode="auto">
          <a:xfrm>
            <a:off x="1609724" y="4181475"/>
            <a:ext cx="1000125" cy="940756"/>
          </a:xfrm>
          <a:custGeom>
            <a:avLst/>
            <a:gdLst>
              <a:gd name="T0" fmla="*/ 407 w 1024"/>
              <a:gd name="T1" fmla="*/ 495 h 906"/>
              <a:gd name="T2" fmla="*/ 384 w 1024"/>
              <a:gd name="T3" fmla="*/ 468 h 906"/>
              <a:gd name="T4" fmla="*/ 356 w 1024"/>
              <a:gd name="T5" fmla="*/ 425 h 906"/>
              <a:gd name="T6" fmla="*/ 326 w 1024"/>
              <a:gd name="T7" fmla="*/ 360 h 906"/>
              <a:gd name="T8" fmla="*/ 309 w 1024"/>
              <a:gd name="T9" fmla="*/ 308 h 906"/>
              <a:gd name="T10" fmla="*/ 300 w 1024"/>
              <a:gd name="T11" fmla="*/ 258 h 906"/>
              <a:gd name="T12" fmla="*/ 299 w 1024"/>
              <a:gd name="T13" fmla="*/ 226 h 906"/>
              <a:gd name="T14" fmla="*/ 307 w 1024"/>
              <a:gd name="T15" fmla="*/ 164 h 906"/>
              <a:gd name="T16" fmla="*/ 332 w 1024"/>
              <a:gd name="T17" fmla="*/ 105 h 906"/>
              <a:gd name="T18" fmla="*/ 373 w 1024"/>
              <a:gd name="T19" fmla="*/ 56 h 906"/>
              <a:gd name="T20" fmla="*/ 425 w 1024"/>
              <a:gd name="T21" fmla="*/ 19 h 906"/>
              <a:gd name="T22" fmla="*/ 490 w 1024"/>
              <a:gd name="T23" fmla="*/ 1 h 906"/>
              <a:gd name="T24" fmla="*/ 532 w 1024"/>
              <a:gd name="T25" fmla="*/ 1 h 906"/>
              <a:gd name="T26" fmla="*/ 588 w 1024"/>
              <a:gd name="T27" fmla="*/ 17 h 906"/>
              <a:gd name="T28" fmla="*/ 640 w 1024"/>
              <a:gd name="T29" fmla="*/ 49 h 906"/>
              <a:gd name="T30" fmla="*/ 682 w 1024"/>
              <a:gd name="T31" fmla="*/ 99 h 906"/>
              <a:gd name="T32" fmla="*/ 711 w 1024"/>
              <a:gd name="T33" fmla="*/ 159 h 906"/>
              <a:gd name="T34" fmla="*/ 722 w 1024"/>
              <a:gd name="T35" fmla="*/ 233 h 906"/>
              <a:gd name="T36" fmla="*/ 720 w 1024"/>
              <a:gd name="T37" fmla="*/ 267 h 906"/>
              <a:gd name="T38" fmla="*/ 709 w 1024"/>
              <a:gd name="T39" fmla="*/ 321 h 906"/>
              <a:gd name="T40" fmla="*/ 689 w 1024"/>
              <a:gd name="T41" fmla="*/ 373 h 906"/>
              <a:gd name="T42" fmla="*/ 663 w 1024"/>
              <a:gd name="T43" fmla="*/ 425 h 906"/>
              <a:gd name="T44" fmla="*/ 629 w 1024"/>
              <a:gd name="T45" fmla="*/ 470 h 906"/>
              <a:gd name="T46" fmla="*/ 605 w 1024"/>
              <a:gd name="T47" fmla="*/ 496 h 906"/>
              <a:gd name="T48" fmla="*/ 584 w 1024"/>
              <a:gd name="T49" fmla="*/ 515 h 906"/>
              <a:gd name="T50" fmla="*/ 590 w 1024"/>
              <a:gd name="T51" fmla="*/ 537 h 906"/>
              <a:gd name="T52" fmla="*/ 611 w 1024"/>
              <a:gd name="T53" fmla="*/ 567 h 906"/>
              <a:gd name="T54" fmla="*/ 646 w 1024"/>
              <a:gd name="T55" fmla="*/ 591 h 906"/>
              <a:gd name="T56" fmla="*/ 695 w 1024"/>
              <a:gd name="T57" fmla="*/ 612 h 906"/>
              <a:gd name="T58" fmla="*/ 840 w 1024"/>
              <a:gd name="T59" fmla="*/ 654 h 906"/>
              <a:gd name="T60" fmla="*/ 901 w 1024"/>
              <a:gd name="T61" fmla="*/ 672 h 906"/>
              <a:gd name="T62" fmla="*/ 966 w 1024"/>
              <a:gd name="T63" fmla="*/ 707 h 906"/>
              <a:gd name="T64" fmla="*/ 1002 w 1024"/>
              <a:gd name="T65" fmla="*/ 749 h 906"/>
              <a:gd name="T66" fmla="*/ 1010 w 1024"/>
              <a:gd name="T67" fmla="*/ 764 h 906"/>
              <a:gd name="T68" fmla="*/ 1022 w 1024"/>
              <a:gd name="T69" fmla="*/ 810 h 906"/>
              <a:gd name="T70" fmla="*/ 1023 w 1024"/>
              <a:gd name="T71" fmla="*/ 888 h 906"/>
              <a:gd name="T72" fmla="*/ 4 w 1024"/>
              <a:gd name="T73" fmla="*/ 906 h 906"/>
              <a:gd name="T74" fmla="*/ 2 w 1024"/>
              <a:gd name="T75" fmla="*/ 875 h 906"/>
              <a:gd name="T76" fmla="*/ 0 w 1024"/>
              <a:gd name="T77" fmla="*/ 805 h 906"/>
              <a:gd name="T78" fmla="*/ 7 w 1024"/>
              <a:gd name="T79" fmla="*/ 764 h 906"/>
              <a:gd name="T80" fmla="*/ 22 w 1024"/>
              <a:gd name="T81" fmla="*/ 734 h 906"/>
              <a:gd name="T82" fmla="*/ 65 w 1024"/>
              <a:gd name="T83" fmla="*/ 694 h 906"/>
              <a:gd name="T84" fmla="*/ 139 w 1024"/>
              <a:gd name="T85" fmla="*/ 663 h 906"/>
              <a:gd name="T86" fmla="*/ 222 w 1024"/>
              <a:gd name="T87" fmla="*/ 639 h 906"/>
              <a:gd name="T88" fmla="*/ 339 w 1024"/>
              <a:gd name="T89" fmla="*/ 602 h 906"/>
              <a:gd name="T90" fmla="*/ 379 w 1024"/>
              <a:gd name="T91" fmla="*/ 582 h 906"/>
              <a:gd name="T92" fmla="*/ 407 w 1024"/>
              <a:gd name="T93" fmla="*/ 560 h 906"/>
              <a:gd name="T94" fmla="*/ 426 w 1024"/>
              <a:gd name="T95" fmla="*/ 529 h 906"/>
              <a:gd name="T96" fmla="*/ 423 w 1024"/>
              <a:gd name="T97" fmla="*/ 511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4" h="906">
                <a:moveTo>
                  <a:pt x="421" y="507"/>
                </a:moveTo>
                <a:lnTo>
                  <a:pt x="421" y="507"/>
                </a:lnTo>
                <a:lnTo>
                  <a:pt x="407" y="495"/>
                </a:lnTo>
                <a:lnTo>
                  <a:pt x="395" y="481"/>
                </a:lnTo>
                <a:lnTo>
                  <a:pt x="395" y="481"/>
                </a:lnTo>
                <a:lnTo>
                  <a:pt x="384" y="468"/>
                </a:lnTo>
                <a:lnTo>
                  <a:pt x="375" y="454"/>
                </a:lnTo>
                <a:lnTo>
                  <a:pt x="366" y="440"/>
                </a:lnTo>
                <a:lnTo>
                  <a:pt x="356" y="425"/>
                </a:lnTo>
                <a:lnTo>
                  <a:pt x="347" y="409"/>
                </a:lnTo>
                <a:lnTo>
                  <a:pt x="339" y="393"/>
                </a:lnTo>
                <a:lnTo>
                  <a:pt x="326" y="360"/>
                </a:lnTo>
                <a:lnTo>
                  <a:pt x="320" y="342"/>
                </a:lnTo>
                <a:lnTo>
                  <a:pt x="314" y="325"/>
                </a:lnTo>
                <a:lnTo>
                  <a:pt x="309" y="308"/>
                </a:lnTo>
                <a:lnTo>
                  <a:pt x="306" y="292"/>
                </a:lnTo>
                <a:lnTo>
                  <a:pt x="303" y="275"/>
                </a:lnTo>
                <a:lnTo>
                  <a:pt x="300" y="258"/>
                </a:lnTo>
                <a:lnTo>
                  <a:pt x="299" y="242"/>
                </a:lnTo>
                <a:lnTo>
                  <a:pt x="299" y="226"/>
                </a:lnTo>
                <a:lnTo>
                  <a:pt x="299" y="226"/>
                </a:lnTo>
                <a:lnTo>
                  <a:pt x="300" y="205"/>
                </a:lnTo>
                <a:lnTo>
                  <a:pt x="303" y="184"/>
                </a:lnTo>
                <a:lnTo>
                  <a:pt x="307" y="164"/>
                </a:lnTo>
                <a:lnTo>
                  <a:pt x="314" y="144"/>
                </a:lnTo>
                <a:lnTo>
                  <a:pt x="323" y="125"/>
                </a:lnTo>
                <a:lnTo>
                  <a:pt x="332" y="105"/>
                </a:lnTo>
                <a:lnTo>
                  <a:pt x="345" y="88"/>
                </a:lnTo>
                <a:lnTo>
                  <a:pt x="358" y="71"/>
                </a:lnTo>
                <a:lnTo>
                  <a:pt x="373" y="56"/>
                </a:lnTo>
                <a:lnTo>
                  <a:pt x="389" y="42"/>
                </a:lnTo>
                <a:lnTo>
                  <a:pt x="407" y="30"/>
                </a:lnTo>
                <a:lnTo>
                  <a:pt x="425" y="19"/>
                </a:lnTo>
                <a:lnTo>
                  <a:pt x="446" y="11"/>
                </a:lnTo>
                <a:lnTo>
                  <a:pt x="468" y="5"/>
                </a:lnTo>
                <a:lnTo>
                  <a:pt x="490" y="1"/>
                </a:lnTo>
                <a:lnTo>
                  <a:pt x="514" y="0"/>
                </a:lnTo>
                <a:lnTo>
                  <a:pt x="514" y="0"/>
                </a:lnTo>
                <a:lnTo>
                  <a:pt x="532" y="1"/>
                </a:lnTo>
                <a:lnTo>
                  <a:pt x="551" y="5"/>
                </a:lnTo>
                <a:lnTo>
                  <a:pt x="570" y="9"/>
                </a:lnTo>
                <a:lnTo>
                  <a:pt x="588" y="17"/>
                </a:lnTo>
                <a:lnTo>
                  <a:pt x="607" y="26"/>
                </a:lnTo>
                <a:lnTo>
                  <a:pt x="624" y="37"/>
                </a:lnTo>
                <a:lnTo>
                  <a:pt x="640" y="49"/>
                </a:lnTo>
                <a:lnTo>
                  <a:pt x="656" y="64"/>
                </a:lnTo>
                <a:lnTo>
                  <a:pt x="670" y="80"/>
                </a:lnTo>
                <a:lnTo>
                  <a:pt x="682" y="99"/>
                </a:lnTo>
                <a:lnTo>
                  <a:pt x="694" y="117"/>
                </a:lnTo>
                <a:lnTo>
                  <a:pt x="704" y="137"/>
                </a:lnTo>
                <a:lnTo>
                  <a:pt x="711" y="159"/>
                </a:lnTo>
                <a:lnTo>
                  <a:pt x="717" y="183"/>
                </a:lnTo>
                <a:lnTo>
                  <a:pt x="721" y="207"/>
                </a:lnTo>
                <a:lnTo>
                  <a:pt x="722" y="233"/>
                </a:lnTo>
                <a:lnTo>
                  <a:pt x="722" y="233"/>
                </a:lnTo>
                <a:lnTo>
                  <a:pt x="721" y="250"/>
                </a:lnTo>
                <a:lnTo>
                  <a:pt x="720" y="267"/>
                </a:lnTo>
                <a:lnTo>
                  <a:pt x="717" y="284"/>
                </a:lnTo>
                <a:lnTo>
                  <a:pt x="713" y="302"/>
                </a:lnTo>
                <a:lnTo>
                  <a:pt x="709" y="321"/>
                </a:lnTo>
                <a:lnTo>
                  <a:pt x="703" y="338"/>
                </a:lnTo>
                <a:lnTo>
                  <a:pt x="696" y="356"/>
                </a:lnTo>
                <a:lnTo>
                  <a:pt x="689" y="373"/>
                </a:lnTo>
                <a:lnTo>
                  <a:pt x="681" y="391"/>
                </a:lnTo>
                <a:lnTo>
                  <a:pt x="672" y="408"/>
                </a:lnTo>
                <a:lnTo>
                  <a:pt x="663" y="425"/>
                </a:lnTo>
                <a:lnTo>
                  <a:pt x="652" y="440"/>
                </a:lnTo>
                <a:lnTo>
                  <a:pt x="641" y="456"/>
                </a:lnTo>
                <a:lnTo>
                  <a:pt x="629" y="470"/>
                </a:lnTo>
                <a:lnTo>
                  <a:pt x="618" y="483"/>
                </a:lnTo>
                <a:lnTo>
                  <a:pt x="605" y="496"/>
                </a:lnTo>
                <a:lnTo>
                  <a:pt x="605" y="496"/>
                </a:lnTo>
                <a:lnTo>
                  <a:pt x="598" y="503"/>
                </a:lnTo>
                <a:lnTo>
                  <a:pt x="592" y="509"/>
                </a:lnTo>
                <a:lnTo>
                  <a:pt x="584" y="515"/>
                </a:lnTo>
                <a:lnTo>
                  <a:pt x="586" y="526"/>
                </a:lnTo>
                <a:lnTo>
                  <a:pt x="586" y="526"/>
                </a:lnTo>
                <a:lnTo>
                  <a:pt x="590" y="537"/>
                </a:lnTo>
                <a:lnTo>
                  <a:pt x="595" y="547"/>
                </a:lnTo>
                <a:lnTo>
                  <a:pt x="602" y="558"/>
                </a:lnTo>
                <a:lnTo>
                  <a:pt x="611" y="567"/>
                </a:lnTo>
                <a:lnTo>
                  <a:pt x="620" y="575"/>
                </a:lnTo>
                <a:lnTo>
                  <a:pt x="633" y="583"/>
                </a:lnTo>
                <a:lnTo>
                  <a:pt x="646" y="591"/>
                </a:lnTo>
                <a:lnTo>
                  <a:pt x="660" y="598"/>
                </a:lnTo>
                <a:lnTo>
                  <a:pt x="676" y="605"/>
                </a:lnTo>
                <a:lnTo>
                  <a:pt x="695" y="612"/>
                </a:lnTo>
                <a:lnTo>
                  <a:pt x="736" y="625"/>
                </a:lnTo>
                <a:lnTo>
                  <a:pt x="784" y="639"/>
                </a:lnTo>
                <a:lnTo>
                  <a:pt x="840" y="654"/>
                </a:lnTo>
                <a:lnTo>
                  <a:pt x="873" y="663"/>
                </a:lnTo>
                <a:lnTo>
                  <a:pt x="873" y="663"/>
                </a:lnTo>
                <a:lnTo>
                  <a:pt x="901" y="672"/>
                </a:lnTo>
                <a:lnTo>
                  <a:pt x="927" y="683"/>
                </a:lnTo>
                <a:lnTo>
                  <a:pt x="947" y="694"/>
                </a:lnTo>
                <a:lnTo>
                  <a:pt x="966" y="707"/>
                </a:lnTo>
                <a:lnTo>
                  <a:pt x="980" y="720"/>
                </a:lnTo>
                <a:lnTo>
                  <a:pt x="993" y="734"/>
                </a:lnTo>
                <a:lnTo>
                  <a:pt x="1002" y="749"/>
                </a:lnTo>
                <a:lnTo>
                  <a:pt x="1010" y="764"/>
                </a:lnTo>
                <a:lnTo>
                  <a:pt x="1010" y="764"/>
                </a:lnTo>
                <a:lnTo>
                  <a:pt x="1010" y="764"/>
                </a:lnTo>
                <a:lnTo>
                  <a:pt x="1016" y="779"/>
                </a:lnTo>
                <a:lnTo>
                  <a:pt x="1019" y="794"/>
                </a:lnTo>
                <a:lnTo>
                  <a:pt x="1022" y="810"/>
                </a:lnTo>
                <a:lnTo>
                  <a:pt x="1023" y="826"/>
                </a:lnTo>
                <a:lnTo>
                  <a:pt x="1024" y="857"/>
                </a:lnTo>
                <a:lnTo>
                  <a:pt x="1023" y="888"/>
                </a:lnTo>
                <a:lnTo>
                  <a:pt x="1023" y="888"/>
                </a:lnTo>
                <a:lnTo>
                  <a:pt x="1021" y="906"/>
                </a:lnTo>
                <a:lnTo>
                  <a:pt x="4" y="906"/>
                </a:lnTo>
                <a:lnTo>
                  <a:pt x="4" y="906"/>
                </a:lnTo>
                <a:lnTo>
                  <a:pt x="2" y="875"/>
                </a:lnTo>
                <a:lnTo>
                  <a:pt x="2" y="875"/>
                </a:lnTo>
                <a:lnTo>
                  <a:pt x="0" y="848"/>
                </a:lnTo>
                <a:lnTo>
                  <a:pt x="0" y="819"/>
                </a:lnTo>
                <a:lnTo>
                  <a:pt x="0" y="805"/>
                </a:lnTo>
                <a:lnTo>
                  <a:pt x="1" y="791"/>
                </a:lnTo>
                <a:lnTo>
                  <a:pt x="3" y="778"/>
                </a:lnTo>
                <a:lnTo>
                  <a:pt x="7" y="764"/>
                </a:lnTo>
                <a:lnTo>
                  <a:pt x="7" y="764"/>
                </a:lnTo>
                <a:lnTo>
                  <a:pt x="14" y="748"/>
                </a:lnTo>
                <a:lnTo>
                  <a:pt x="22" y="734"/>
                </a:lnTo>
                <a:lnTo>
                  <a:pt x="33" y="719"/>
                </a:lnTo>
                <a:lnTo>
                  <a:pt x="47" y="707"/>
                </a:lnTo>
                <a:lnTo>
                  <a:pt x="65" y="694"/>
                </a:lnTo>
                <a:lnTo>
                  <a:pt x="86" y="683"/>
                </a:lnTo>
                <a:lnTo>
                  <a:pt x="110" y="672"/>
                </a:lnTo>
                <a:lnTo>
                  <a:pt x="139" y="663"/>
                </a:lnTo>
                <a:lnTo>
                  <a:pt x="171" y="654"/>
                </a:lnTo>
                <a:lnTo>
                  <a:pt x="171" y="654"/>
                </a:lnTo>
                <a:lnTo>
                  <a:pt x="222" y="639"/>
                </a:lnTo>
                <a:lnTo>
                  <a:pt x="267" y="627"/>
                </a:lnTo>
                <a:lnTo>
                  <a:pt x="306" y="615"/>
                </a:lnTo>
                <a:lnTo>
                  <a:pt x="339" y="602"/>
                </a:lnTo>
                <a:lnTo>
                  <a:pt x="354" y="596"/>
                </a:lnTo>
                <a:lnTo>
                  <a:pt x="367" y="589"/>
                </a:lnTo>
                <a:lnTo>
                  <a:pt x="379" y="582"/>
                </a:lnTo>
                <a:lnTo>
                  <a:pt x="390" y="575"/>
                </a:lnTo>
                <a:lnTo>
                  <a:pt x="399" y="568"/>
                </a:lnTo>
                <a:lnTo>
                  <a:pt x="407" y="560"/>
                </a:lnTo>
                <a:lnTo>
                  <a:pt x="413" y="551"/>
                </a:lnTo>
                <a:lnTo>
                  <a:pt x="418" y="542"/>
                </a:lnTo>
                <a:lnTo>
                  <a:pt x="426" y="529"/>
                </a:lnTo>
                <a:lnTo>
                  <a:pt x="426" y="513"/>
                </a:lnTo>
                <a:lnTo>
                  <a:pt x="426" y="513"/>
                </a:lnTo>
                <a:lnTo>
                  <a:pt x="423" y="511"/>
                </a:lnTo>
                <a:lnTo>
                  <a:pt x="421" y="507"/>
                </a:lnTo>
                <a:lnTo>
                  <a:pt x="421" y="50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6" name="그룹 24"/>
          <p:cNvGrpSpPr/>
          <p:nvPr/>
        </p:nvGrpSpPr>
        <p:grpSpPr>
          <a:xfrm>
            <a:off x="1162050" y="5443022"/>
            <a:ext cx="1885949" cy="967303"/>
            <a:chOff x="914400" y="5260975"/>
            <a:chExt cx="1885949" cy="1096982"/>
          </a:xfrm>
        </p:grpSpPr>
        <p:sp>
          <p:nvSpPr>
            <p:cNvPr id="80" name="직사각형 79"/>
            <p:cNvSpPr/>
            <p:nvPr/>
          </p:nvSpPr>
          <p:spPr>
            <a:xfrm>
              <a:off x="918820" y="5438774"/>
              <a:ext cx="1880921" cy="919183"/>
            </a:xfrm>
            <a:prstGeom prst="rect">
              <a:avLst/>
            </a:prstGeom>
            <a:solidFill>
              <a:srgbClr val="00B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914400" y="5428990"/>
              <a:ext cx="1885949" cy="92896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3</a:t>
              </a:r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년 이하 </a:t>
              </a:r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징역</a:t>
              </a:r>
              <a:r>
                <a:rPr lang="en-US" altLang="ko-KR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  </a:t>
              </a:r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또는</a:t>
              </a:r>
              <a:endPara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18" charset="-127"/>
                <a:ea typeface="KoPub돋움체 Medium" pitchFamily="18" charset="-127"/>
              </a:endParaRPr>
            </a:p>
            <a:p>
              <a:pPr algn="ctr"/>
              <a:r>
                <a:rPr lang="en-US" altLang="ko-KR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3</a:t>
              </a:r>
              <a:r>
                <a:rPr lang="ko-KR" altLang="en-US" sz="1400" spc="-100" dirty="0" err="1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천만원</a:t>
              </a:r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이하 </a:t>
              </a:r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벌금</a:t>
              </a:r>
              <a:endParaRPr lang="ko-KR" altLang="en-US" sz="14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sp>
          <p:nvSpPr>
            <p:cNvPr id="82" name="이등변 삼각형 81"/>
            <p:cNvSpPr/>
            <p:nvPr/>
          </p:nvSpPr>
          <p:spPr>
            <a:xfrm flipH="1">
              <a:off x="1775408" y="5260975"/>
              <a:ext cx="164814" cy="181563"/>
            </a:xfrm>
            <a:prstGeom prst="triangle">
              <a:avLst/>
            </a:prstGeom>
            <a:solidFill>
              <a:srgbClr val="00B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그룹 52"/>
          <p:cNvGrpSpPr/>
          <p:nvPr/>
        </p:nvGrpSpPr>
        <p:grpSpPr>
          <a:xfrm>
            <a:off x="5981700" y="5443022"/>
            <a:ext cx="1885341" cy="960097"/>
            <a:chOff x="5686425" y="5443022"/>
            <a:chExt cx="1885341" cy="960097"/>
          </a:xfrm>
        </p:grpSpPr>
        <p:grpSp>
          <p:nvGrpSpPr>
            <p:cNvPr id="28" name="그룹 24"/>
            <p:cNvGrpSpPr/>
            <p:nvPr/>
          </p:nvGrpSpPr>
          <p:grpSpPr>
            <a:xfrm>
              <a:off x="5690845" y="5443022"/>
              <a:ext cx="1880921" cy="960097"/>
              <a:chOff x="918820" y="5260975"/>
              <a:chExt cx="1880921" cy="1137295"/>
            </a:xfrm>
          </p:grpSpPr>
          <p:sp>
            <p:nvSpPr>
              <p:cNvPr id="84" name="직사각형 83"/>
              <p:cNvSpPr/>
              <p:nvPr/>
            </p:nvSpPr>
            <p:spPr>
              <a:xfrm>
                <a:off x="918820" y="5438774"/>
                <a:ext cx="1880921" cy="959496"/>
              </a:xfrm>
              <a:prstGeom prst="rect">
                <a:avLst/>
              </a:prstGeom>
              <a:solidFill>
                <a:srgbClr val="00B0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5" name="이등변 삼각형 84"/>
              <p:cNvSpPr/>
              <p:nvPr/>
            </p:nvSpPr>
            <p:spPr>
              <a:xfrm flipH="1">
                <a:off x="1784933" y="5260975"/>
                <a:ext cx="164814" cy="181563"/>
              </a:xfrm>
              <a:prstGeom prst="triangle">
                <a:avLst/>
              </a:prstGeom>
              <a:solidFill>
                <a:srgbClr val="00B0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5686425" y="5591176"/>
              <a:ext cx="1876425" cy="80962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3</a:t>
              </a:r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년 이하 </a:t>
              </a:r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징역  또는</a:t>
              </a:r>
              <a:endPara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18" charset="-127"/>
                <a:ea typeface="KoPub돋움체 Medium" pitchFamily="18" charset="-127"/>
              </a:endParaRPr>
            </a:p>
            <a:p>
              <a:pPr algn="ctr"/>
              <a:r>
                <a:rPr lang="en-US" altLang="ko-KR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3</a:t>
              </a:r>
              <a:r>
                <a:rPr lang="ko-KR" altLang="en-US" sz="1400" spc="-100" dirty="0" err="1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천만원</a:t>
              </a:r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이하 </a:t>
              </a:r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벌금</a:t>
              </a:r>
              <a:endParaRPr lang="ko-KR" altLang="en-US" sz="14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18" charset="-127"/>
                <a:ea typeface="KoPub돋움체 Medium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3668072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모서리가 둥근 직사각형 46"/>
          <p:cNvSpPr/>
          <p:nvPr/>
        </p:nvSpPr>
        <p:spPr>
          <a:xfrm>
            <a:off x="371475" y="2390775"/>
            <a:ext cx="8401049" cy="3514725"/>
          </a:xfrm>
          <a:prstGeom prst="roundRect">
            <a:avLst>
              <a:gd name="adj" fmla="val 3252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E4E9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0" y="0"/>
            <a:ext cx="9144000" cy="202223"/>
            <a:chOff x="0" y="0"/>
            <a:chExt cx="9144000" cy="279400"/>
          </a:xfrm>
        </p:grpSpPr>
        <p:sp>
          <p:nvSpPr>
            <p:cNvPr id="3" name="자유형 2"/>
            <p:cNvSpPr/>
            <p:nvPr/>
          </p:nvSpPr>
          <p:spPr>
            <a:xfrm rot="10800000">
              <a:off x="0" y="0"/>
              <a:ext cx="9144000" cy="2794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00B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자유형 3"/>
            <p:cNvSpPr/>
            <p:nvPr/>
          </p:nvSpPr>
          <p:spPr>
            <a:xfrm rot="10800000" flipH="1">
              <a:off x="0" y="0"/>
              <a:ext cx="9144000" cy="1905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006C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6" name="직선 연결선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8338" y="400051"/>
            <a:ext cx="3336103" cy="654049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r>
              <a:rPr lang="ko-KR" altLang="en-US" sz="2800" spc="-2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청탁금지법  제정배경</a:t>
            </a:r>
            <a:endParaRPr lang="ko-KR" altLang="en-US" sz="2800" spc="-2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grpSp>
        <p:nvGrpSpPr>
          <p:cNvPr id="5" name="그룹 18"/>
          <p:cNvGrpSpPr/>
          <p:nvPr/>
        </p:nvGrpSpPr>
        <p:grpSpPr>
          <a:xfrm>
            <a:off x="611188" y="511839"/>
            <a:ext cx="0" cy="144721"/>
            <a:chOff x="516732" y="651669"/>
            <a:chExt cx="0" cy="256381"/>
          </a:xfrm>
        </p:grpSpPr>
        <p:cxnSp>
          <p:nvCxnSpPr>
            <p:cNvPr id="20" name="직선 연결선 19"/>
            <p:cNvCxnSpPr/>
            <p:nvPr/>
          </p:nvCxnSpPr>
          <p:spPr>
            <a:xfrm flipV="1">
              <a:off x="516732" y="651669"/>
              <a:ext cx="0" cy="130175"/>
            </a:xfrm>
            <a:prstGeom prst="line">
              <a:avLst/>
            </a:prstGeom>
            <a:ln w="69850">
              <a:solidFill>
                <a:srgbClr val="006C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flipV="1">
              <a:off x="516732" y="777875"/>
              <a:ext cx="0" cy="130175"/>
            </a:xfrm>
            <a:prstGeom prst="line">
              <a:avLst/>
            </a:prstGeom>
            <a:ln w="69850">
              <a:solidFill>
                <a:srgbClr val="00B0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그룹 88"/>
          <p:cNvGrpSpPr/>
          <p:nvPr/>
        </p:nvGrpSpPr>
        <p:grpSpPr>
          <a:xfrm>
            <a:off x="7543800" y="209733"/>
            <a:ext cx="1076339" cy="466725"/>
            <a:chOff x="7543800" y="501833"/>
            <a:chExt cx="1076339" cy="466725"/>
          </a:xfrm>
        </p:grpSpPr>
        <p:sp>
          <p:nvSpPr>
            <p:cNvPr id="98" name="TextBox 97"/>
            <p:cNvSpPr txBox="1"/>
            <p:nvPr/>
          </p:nvSpPr>
          <p:spPr>
            <a:xfrm>
              <a:off x="7543800" y="501833"/>
              <a:ext cx="1076339" cy="466725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ko-KR" altLang="en-US" sz="1050" spc="-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청탁금지법</a:t>
              </a:r>
              <a:r>
                <a:rPr lang="en-US" altLang="ko-KR" sz="11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/>
              </a:r>
              <a:br>
                <a:rPr lang="en-US" altLang="ko-KR" sz="11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</a:br>
              <a:r>
                <a:rPr lang="ko-KR" altLang="en-US" sz="1100" spc="-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제정배경</a:t>
              </a:r>
              <a:endParaRPr lang="ko-KR" altLang="en-US" sz="1100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8" name="그룹 100"/>
            <p:cNvGrpSpPr/>
            <p:nvPr/>
          </p:nvGrpSpPr>
          <p:grpSpPr>
            <a:xfrm>
              <a:off x="7776211" y="542460"/>
              <a:ext cx="175978" cy="173830"/>
              <a:chOff x="3899707" y="2154288"/>
              <a:chExt cx="377224" cy="372618"/>
            </a:xfrm>
          </p:grpSpPr>
          <p:grpSp>
            <p:nvGrpSpPr>
              <p:cNvPr id="9" name="그룹 101"/>
              <p:cNvGrpSpPr/>
              <p:nvPr/>
            </p:nvGrpSpPr>
            <p:grpSpPr>
              <a:xfrm>
                <a:off x="3899707" y="2154288"/>
                <a:ext cx="377224" cy="372618"/>
                <a:chOff x="4409144" y="2054269"/>
                <a:chExt cx="1070339" cy="1057274"/>
              </a:xfrm>
            </p:grpSpPr>
            <p:sp>
              <p:nvSpPr>
                <p:cNvPr id="104" name="Freeform 5"/>
                <p:cNvSpPr>
                  <a:spLocks/>
                </p:cNvSpPr>
                <p:nvPr/>
              </p:nvSpPr>
              <p:spPr bwMode="auto">
                <a:xfrm>
                  <a:off x="4925513" y="2054269"/>
                  <a:ext cx="553970" cy="595621"/>
                </a:xfrm>
                <a:custGeom>
                  <a:avLst/>
                  <a:gdLst>
                    <a:gd name="T0" fmla="*/ 97 w 280"/>
                    <a:gd name="T1" fmla="*/ 277 h 302"/>
                    <a:gd name="T2" fmla="*/ 6 w 280"/>
                    <a:gd name="T3" fmla="*/ 183 h 302"/>
                    <a:gd name="T4" fmla="*/ 19 w 280"/>
                    <a:gd name="T5" fmla="*/ 104 h 302"/>
                    <a:gd name="T6" fmla="*/ 91 w 280"/>
                    <a:gd name="T7" fmla="*/ 36 h 302"/>
                    <a:gd name="T8" fmla="*/ 262 w 280"/>
                    <a:gd name="T9" fmla="*/ 109 h 302"/>
                    <a:gd name="T10" fmla="*/ 261 w 280"/>
                    <a:gd name="T11" fmla="*/ 189 h 302"/>
                    <a:gd name="T12" fmla="*/ 259 w 280"/>
                    <a:gd name="T13" fmla="*/ 196 h 302"/>
                    <a:gd name="T14" fmla="*/ 264 w 280"/>
                    <a:gd name="T15" fmla="*/ 196 h 302"/>
                    <a:gd name="T16" fmla="*/ 174 w 280"/>
                    <a:gd name="T17" fmla="*/ 276 h 302"/>
                    <a:gd name="T18" fmla="*/ 153 w 280"/>
                    <a:gd name="T19" fmla="*/ 282 h 302"/>
                    <a:gd name="T20" fmla="*/ 119 w 280"/>
                    <a:gd name="T21" fmla="*/ 275 h 302"/>
                    <a:gd name="T22" fmla="*/ 97 w 280"/>
                    <a:gd name="T23" fmla="*/ 277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0" h="302">
                      <a:moveTo>
                        <a:pt x="97" y="277"/>
                      </a:moveTo>
                      <a:cubicBezTo>
                        <a:pt x="82" y="300"/>
                        <a:pt x="6" y="183"/>
                        <a:pt x="6" y="183"/>
                      </a:cubicBezTo>
                      <a:cubicBezTo>
                        <a:pt x="0" y="165"/>
                        <a:pt x="18" y="103"/>
                        <a:pt x="19" y="104"/>
                      </a:cubicBezTo>
                      <a:cubicBezTo>
                        <a:pt x="13" y="89"/>
                        <a:pt x="74" y="31"/>
                        <a:pt x="91" y="36"/>
                      </a:cubicBezTo>
                      <a:cubicBezTo>
                        <a:pt x="90" y="0"/>
                        <a:pt x="271" y="41"/>
                        <a:pt x="262" y="109"/>
                      </a:cubicBezTo>
                      <a:cubicBezTo>
                        <a:pt x="270" y="112"/>
                        <a:pt x="280" y="194"/>
                        <a:pt x="261" y="189"/>
                      </a:cubicBezTo>
                      <a:cubicBezTo>
                        <a:pt x="258" y="191"/>
                        <a:pt x="257" y="194"/>
                        <a:pt x="259" y="196"/>
                      </a:cubicBezTo>
                      <a:cubicBezTo>
                        <a:pt x="260" y="194"/>
                        <a:pt x="262" y="194"/>
                        <a:pt x="264" y="196"/>
                      </a:cubicBezTo>
                      <a:cubicBezTo>
                        <a:pt x="249" y="215"/>
                        <a:pt x="189" y="302"/>
                        <a:pt x="174" y="276"/>
                      </a:cubicBezTo>
                      <a:cubicBezTo>
                        <a:pt x="170" y="284"/>
                        <a:pt x="155" y="276"/>
                        <a:pt x="153" y="282"/>
                      </a:cubicBezTo>
                      <a:cubicBezTo>
                        <a:pt x="154" y="282"/>
                        <a:pt x="117" y="279"/>
                        <a:pt x="119" y="275"/>
                      </a:cubicBezTo>
                      <a:cubicBezTo>
                        <a:pt x="120" y="275"/>
                        <a:pt x="102" y="278"/>
                        <a:pt x="97" y="277"/>
                      </a:cubicBezTo>
                    </a:path>
                  </a:pathLst>
                </a:custGeom>
                <a:solidFill>
                  <a:srgbClr val="B2D2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800"/>
                </a:p>
              </p:txBody>
            </p:sp>
            <p:sp>
              <p:nvSpPr>
                <p:cNvPr id="105" name="Freeform 6"/>
                <p:cNvSpPr>
                  <a:spLocks/>
                </p:cNvSpPr>
                <p:nvPr/>
              </p:nvSpPr>
              <p:spPr bwMode="auto">
                <a:xfrm>
                  <a:off x="4409144" y="2102081"/>
                  <a:ext cx="1005113" cy="1009462"/>
                </a:xfrm>
                <a:custGeom>
                  <a:avLst/>
                  <a:gdLst>
                    <a:gd name="T0" fmla="*/ 140 w 389"/>
                    <a:gd name="T1" fmla="*/ 377 h 392"/>
                    <a:gd name="T2" fmla="*/ 24 w 389"/>
                    <a:gd name="T3" fmla="*/ 262 h 392"/>
                    <a:gd name="T4" fmla="*/ 22 w 389"/>
                    <a:gd name="T5" fmla="*/ 172 h 392"/>
                    <a:gd name="T6" fmla="*/ 76 w 389"/>
                    <a:gd name="T7" fmla="*/ 95 h 392"/>
                    <a:gd name="T8" fmla="*/ 164 w 389"/>
                    <a:gd name="T9" fmla="*/ 42 h 392"/>
                    <a:gd name="T10" fmla="*/ 175 w 389"/>
                    <a:gd name="T11" fmla="*/ 43 h 392"/>
                    <a:gd name="T12" fmla="*/ 179 w 389"/>
                    <a:gd name="T13" fmla="*/ 45 h 392"/>
                    <a:gd name="T14" fmla="*/ 180 w 389"/>
                    <a:gd name="T15" fmla="*/ 44 h 392"/>
                    <a:gd name="T16" fmla="*/ 328 w 389"/>
                    <a:gd name="T17" fmla="*/ 100 h 392"/>
                    <a:gd name="T18" fmla="*/ 359 w 389"/>
                    <a:gd name="T19" fmla="*/ 143 h 392"/>
                    <a:gd name="T20" fmla="*/ 362 w 389"/>
                    <a:gd name="T21" fmla="*/ 178 h 392"/>
                    <a:gd name="T22" fmla="*/ 358 w 389"/>
                    <a:gd name="T23" fmla="*/ 260 h 392"/>
                    <a:gd name="T24" fmla="*/ 355 w 389"/>
                    <a:gd name="T25" fmla="*/ 270 h 392"/>
                    <a:gd name="T26" fmla="*/ 362 w 389"/>
                    <a:gd name="T27" fmla="*/ 270 h 392"/>
                    <a:gd name="T28" fmla="*/ 362 w 389"/>
                    <a:gd name="T29" fmla="*/ 272 h 392"/>
                    <a:gd name="T30" fmla="*/ 314 w 389"/>
                    <a:gd name="T31" fmla="*/ 344 h 392"/>
                    <a:gd name="T32" fmla="*/ 313 w 389"/>
                    <a:gd name="T33" fmla="*/ 342 h 392"/>
                    <a:gd name="T34" fmla="*/ 300 w 389"/>
                    <a:gd name="T35" fmla="*/ 346 h 392"/>
                    <a:gd name="T36" fmla="*/ 281 w 389"/>
                    <a:gd name="T37" fmla="*/ 357 h 392"/>
                    <a:gd name="T38" fmla="*/ 242 w 389"/>
                    <a:gd name="T39" fmla="*/ 376 h 392"/>
                    <a:gd name="T40" fmla="*/ 234 w 389"/>
                    <a:gd name="T41" fmla="*/ 380 h 392"/>
                    <a:gd name="T42" fmla="*/ 213 w 389"/>
                    <a:gd name="T43" fmla="*/ 377 h 392"/>
                    <a:gd name="T44" fmla="*/ 169 w 389"/>
                    <a:gd name="T45" fmla="*/ 374 h 392"/>
                    <a:gd name="T46" fmla="*/ 160 w 389"/>
                    <a:gd name="T47" fmla="*/ 374 h 392"/>
                    <a:gd name="T48" fmla="*/ 140 w 389"/>
                    <a:gd name="T49" fmla="*/ 377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89" h="392">
                      <a:moveTo>
                        <a:pt x="140" y="377"/>
                      </a:moveTo>
                      <a:cubicBezTo>
                        <a:pt x="130" y="392"/>
                        <a:pt x="0" y="275"/>
                        <a:pt x="24" y="262"/>
                      </a:cubicBezTo>
                      <a:cubicBezTo>
                        <a:pt x="4" y="256"/>
                        <a:pt x="22" y="182"/>
                        <a:pt x="22" y="172"/>
                      </a:cubicBezTo>
                      <a:cubicBezTo>
                        <a:pt x="21" y="162"/>
                        <a:pt x="64" y="90"/>
                        <a:pt x="76" y="95"/>
                      </a:cubicBezTo>
                      <a:cubicBezTo>
                        <a:pt x="83" y="63"/>
                        <a:pt x="159" y="60"/>
                        <a:pt x="164" y="42"/>
                      </a:cubicBezTo>
                      <a:cubicBezTo>
                        <a:pt x="165" y="41"/>
                        <a:pt x="172" y="42"/>
                        <a:pt x="175" y="43"/>
                      </a:cubicBezTo>
                      <a:cubicBezTo>
                        <a:pt x="174" y="44"/>
                        <a:pt x="183" y="30"/>
                        <a:pt x="179" y="45"/>
                      </a:cubicBezTo>
                      <a:cubicBezTo>
                        <a:pt x="179" y="44"/>
                        <a:pt x="180" y="44"/>
                        <a:pt x="180" y="44"/>
                      </a:cubicBezTo>
                      <a:cubicBezTo>
                        <a:pt x="192" y="0"/>
                        <a:pt x="321" y="102"/>
                        <a:pt x="328" y="100"/>
                      </a:cubicBezTo>
                      <a:cubicBezTo>
                        <a:pt x="327" y="109"/>
                        <a:pt x="358" y="126"/>
                        <a:pt x="359" y="143"/>
                      </a:cubicBezTo>
                      <a:cubicBezTo>
                        <a:pt x="360" y="148"/>
                        <a:pt x="363" y="171"/>
                        <a:pt x="362" y="178"/>
                      </a:cubicBezTo>
                      <a:cubicBezTo>
                        <a:pt x="389" y="187"/>
                        <a:pt x="366" y="262"/>
                        <a:pt x="358" y="260"/>
                      </a:cubicBezTo>
                      <a:cubicBezTo>
                        <a:pt x="358" y="262"/>
                        <a:pt x="356" y="268"/>
                        <a:pt x="355" y="270"/>
                      </a:cubicBezTo>
                      <a:cubicBezTo>
                        <a:pt x="356" y="267"/>
                        <a:pt x="358" y="267"/>
                        <a:pt x="362" y="270"/>
                      </a:cubicBezTo>
                      <a:cubicBezTo>
                        <a:pt x="361" y="271"/>
                        <a:pt x="361" y="271"/>
                        <a:pt x="362" y="272"/>
                      </a:cubicBezTo>
                      <a:cubicBezTo>
                        <a:pt x="355" y="271"/>
                        <a:pt x="314" y="341"/>
                        <a:pt x="314" y="344"/>
                      </a:cubicBezTo>
                      <a:cubicBezTo>
                        <a:pt x="311" y="343"/>
                        <a:pt x="311" y="342"/>
                        <a:pt x="313" y="342"/>
                      </a:cubicBezTo>
                      <a:cubicBezTo>
                        <a:pt x="301" y="342"/>
                        <a:pt x="310" y="349"/>
                        <a:pt x="300" y="346"/>
                      </a:cubicBezTo>
                      <a:cubicBezTo>
                        <a:pt x="298" y="354"/>
                        <a:pt x="291" y="362"/>
                        <a:pt x="281" y="357"/>
                      </a:cubicBezTo>
                      <a:cubicBezTo>
                        <a:pt x="280" y="359"/>
                        <a:pt x="240" y="390"/>
                        <a:pt x="242" y="376"/>
                      </a:cubicBezTo>
                      <a:cubicBezTo>
                        <a:pt x="240" y="380"/>
                        <a:pt x="234" y="392"/>
                        <a:pt x="234" y="380"/>
                      </a:cubicBezTo>
                      <a:cubicBezTo>
                        <a:pt x="232" y="380"/>
                        <a:pt x="209" y="387"/>
                        <a:pt x="213" y="377"/>
                      </a:cubicBezTo>
                      <a:cubicBezTo>
                        <a:pt x="200" y="376"/>
                        <a:pt x="186" y="377"/>
                        <a:pt x="169" y="374"/>
                      </a:cubicBezTo>
                      <a:cubicBezTo>
                        <a:pt x="167" y="384"/>
                        <a:pt x="160" y="379"/>
                        <a:pt x="160" y="374"/>
                      </a:cubicBezTo>
                      <a:cubicBezTo>
                        <a:pt x="154" y="373"/>
                        <a:pt x="145" y="378"/>
                        <a:pt x="140" y="377"/>
                      </a:cubicBezTo>
                    </a:path>
                  </a:pathLst>
                </a:custGeom>
                <a:solidFill>
                  <a:srgbClr val="006CB6">
                    <a:alpha val="9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800"/>
                </a:p>
              </p:txBody>
            </p:sp>
          </p:grpSp>
          <p:sp>
            <p:nvSpPr>
              <p:cNvPr id="103" name="TextBox 102"/>
              <p:cNvSpPr txBox="1"/>
              <p:nvPr/>
            </p:nvSpPr>
            <p:spPr>
              <a:xfrm>
                <a:off x="3981356" y="2276828"/>
                <a:ext cx="174430" cy="187001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altLang="ko-KR" sz="6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127000" algn="ctr" rotWithShape="0">
                        <a:prstClr val="black">
                          <a:alpha val="25000"/>
                        </a:prstClr>
                      </a:outerShdw>
                    </a:effectLst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1</a:t>
                </a:r>
                <a:endParaRPr lang="ko-KR" altLang="en-US" sz="6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27000" algn="ctr" rotWithShape="0">
                      <a:prstClr val="black">
                        <a:alpha val="25000"/>
                      </a:prstClr>
                    </a:outerShdw>
                  </a:effectLst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</p:grpSp>
      </p:grpSp>
      <p:sp>
        <p:nvSpPr>
          <p:cNvPr id="39" name="직사각형 38"/>
          <p:cNvSpPr/>
          <p:nvPr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rgbClr val="B2D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모서리가 둥근 직사각형 34"/>
          <p:cNvSpPr/>
          <p:nvPr/>
        </p:nvSpPr>
        <p:spPr>
          <a:xfrm>
            <a:off x="885825" y="1733550"/>
            <a:ext cx="3924300" cy="5082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903150" y="1788190"/>
            <a:ext cx="3897450" cy="386685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ko-KR" altLang="en-US" sz="24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1E40EA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공직사회에 대한 국민의 신뢰 제고</a:t>
            </a:r>
            <a:endParaRPr lang="ko-KR" altLang="en-US" sz="2400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1E40EA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44" name="Freeform 5"/>
          <p:cNvSpPr>
            <a:spLocks/>
          </p:cNvSpPr>
          <p:nvPr/>
        </p:nvSpPr>
        <p:spPr bwMode="auto">
          <a:xfrm>
            <a:off x="646454" y="1823117"/>
            <a:ext cx="144000" cy="144000"/>
          </a:xfrm>
          <a:custGeom>
            <a:avLst/>
            <a:gdLst>
              <a:gd name="T0" fmla="*/ 97 w 280"/>
              <a:gd name="T1" fmla="*/ 277 h 302"/>
              <a:gd name="T2" fmla="*/ 6 w 280"/>
              <a:gd name="T3" fmla="*/ 183 h 302"/>
              <a:gd name="T4" fmla="*/ 19 w 280"/>
              <a:gd name="T5" fmla="*/ 104 h 302"/>
              <a:gd name="T6" fmla="*/ 91 w 280"/>
              <a:gd name="T7" fmla="*/ 36 h 302"/>
              <a:gd name="T8" fmla="*/ 262 w 280"/>
              <a:gd name="T9" fmla="*/ 109 h 302"/>
              <a:gd name="T10" fmla="*/ 261 w 280"/>
              <a:gd name="T11" fmla="*/ 189 h 302"/>
              <a:gd name="T12" fmla="*/ 259 w 280"/>
              <a:gd name="T13" fmla="*/ 196 h 302"/>
              <a:gd name="T14" fmla="*/ 264 w 280"/>
              <a:gd name="T15" fmla="*/ 196 h 302"/>
              <a:gd name="T16" fmla="*/ 174 w 280"/>
              <a:gd name="T17" fmla="*/ 276 h 302"/>
              <a:gd name="T18" fmla="*/ 153 w 280"/>
              <a:gd name="T19" fmla="*/ 282 h 302"/>
              <a:gd name="T20" fmla="*/ 119 w 280"/>
              <a:gd name="T21" fmla="*/ 275 h 302"/>
              <a:gd name="T22" fmla="*/ 97 w 280"/>
              <a:gd name="T23" fmla="*/ 277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0" h="302">
                <a:moveTo>
                  <a:pt x="97" y="277"/>
                </a:moveTo>
                <a:cubicBezTo>
                  <a:pt x="82" y="300"/>
                  <a:pt x="6" y="183"/>
                  <a:pt x="6" y="183"/>
                </a:cubicBezTo>
                <a:cubicBezTo>
                  <a:pt x="0" y="165"/>
                  <a:pt x="18" y="103"/>
                  <a:pt x="19" y="104"/>
                </a:cubicBezTo>
                <a:cubicBezTo>
                  <a:pt x="13" y="89"/>
                  <a:pt x="74" y="31"/>
                  <a:pt x="91" y="36"/>
                </a:cubicBezTo>
                <a:cubicBezTo>
                  <a:pt x="90" y="0"/>
                  <a:pt x="271" y="41"/>
                  <a:pt x="262" y="109"/>
                </a:cubicBezTo>
                <a:cubicBezTo>
                  <a:pt x="270" y="112"/>
                  <a:pt x="280" y="194"/>
                  <a:pt x="261" y="189"/>
                </a:cubicBezTo>
                <a:cubicBezTo>
                  <a:pt x="258" y="191"/>
                  <a:pt x="257" y="194"/>
                  <a:pt x="259" y="196"/>
                </a:cubicBezTo>
                <a:cubicBezTo>
                  <a:pt x="260" y="194"/>
                  <a:pt x="262" y="194"/>
                  <a:pt x="264" y="196"/>
                </a:cubicBezTo>
                <a:cubicBezTo>
                  <a:pt x="249" y="215"/>
                  <a:pt x="189" y="302"/>
                  <a:pt x="174" y="276"/>
                </a:cubicBezTo>
                <a:cubicBezTo>
                  <a:pt x="170" y="284"/>
                  <a:pt x="155" y="276"/>
                  <a:pt x="153" y="282"/>
                </a:cubicBezTo>
                <a:cubicBezTo>
                  <a:pt x="154" y="282"/>
                  <a:pt x="117" y="279"/>
                  <a:pt x="119" y="275"/>
                </a:cubicBezTo>
                <a:cubicBezTo>
                  <a:pt x="120" y="275"/>
                  <a:pt x="102" y="278"/>
                  <a:pt x="97" y="277"/>
                </a:cubicBezTo>
              </a:path>
            </a:pathLst>
          </a:custGeom>
          <a:solidFill>
            <a:srgbClr val="B2D2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/>
          </a:p>
        </p:txBody>
      </p:sp>
      <p:sp>
        <p:nvSpPr>
          <p:cNvPr id="107" name="Freeform 6"/>
          <p:cNvSpPr>
            <a:spLocks/>
          </p:cNvSpPr>
          <p:nvPr/>
        </p:nvSpPr>
        <p:spPr bwMode="auto">
          <a:xfrm>
            <a:off x="544050" y="1858206"/>
            <a:ext cx="241200" cy="241200"/>
          </a:xfrm>
          <a:custGeom>
            <a:avLst/>
            <a:gdLst>
              <a:gd name="T0" fmla="*/ 140 w 389"/>
              <a:gd name="T1" fmla="*/ 377 h 392"/>
              <a:gd name="T2" fmla="*/ 24 w 389"/>
              <a:gd name="T3" fmla="*/ 262 h 392"/>
              <a:gd name="T4" fmla="*/ 22 w 389"/>
              <a:gd name="T5" fmla="*/ 172 h 392"/>
              <a:gd name="T6" fmla="*/ 76 w 389"/>
              <a:gd name="T7" fmla="*/ 95 h 392"/>
              <a:gd name="T8" fmla="*/ 164 w 389"/>
              <a:gd name="T9" fmla="*/ 42 h 392"/>
              <a:gd name="T10" fmla="*/ 175 w 389"/>
              <a:gd name="T11" fmla="*/ 43 h 392"/>
              <a:gd name="T12" fmla="*/ 179 w 389"/>
              <a:gd name="T13" fmla="*/ 45 h 392"/>
              <a:gd name="T14" fmla="*/ 180 w 389"/>
              <a:gd name="T15" fmla="*/ 44 h 392"/>
              <a:gd name="T16" fmla="*/ 328 w 389"/>
              <a:gd name="T17" fmla="*/ 100 h 392"/>
              <a:gd name="T18" fmla="*/ 359 w 389"/>
              <a:gd name="T19" fmla="*/ 143 h 392"/>
              <a:gd name="T20" fmla="*/ 362 w 389"/>
              <a:gd name="T21" fmla="*/ 178 h 392"/>
              <a:gd name="T22" fmla="*/ 358 w 389"/>
              <a:gd name="T23" fmla="*/ 260 h 392"/>
              <a:gd name="T24" fmla="*/ 355 w 389"/>
              <a:gd name="T25" fmla="*/ 270 h 392"/>
              <a:gd name="T26" fmla="*/ 362 w 389"/>
              <a:gd name="T27" fmla="*/ 270 h 392"/>
              <a:gd name="T28" fmla="*/ 362 w 389"/>
              <a:gd name="T29" fmla="*/ 272 h 392"/>
              <a:gd name="T30" fmla="*/ 314 w 389"/>
              <a:gd name="T31" fmla="*/ 344 h 392"/>
              <a:gd name="T32" fmla="*/ 313 w 389"/>
              <a:gd name="T33" fmla="*/ 342 h 392"/>
              <a:gd name="T34" fmla="*/ 300 w 389"/>
              <a:gd name="T35" fmla="*/ 346 h 392"/>
              <a:gd name="T36" fmla="*/ 281 w 389"/>
              <a:gd name="T37" fmla="*/ 357 h 392"/>
              <a:gd name="T38" fmla="*/ 242 w 389"/>
              <a:gd name="T39" fmla="*/ 376 h 392"/>
              <a:gd name="T40" fmla="*/ 234 w 389"/>
              <a:gd name="T41" fmla="*/ 380 h 392"/>
              <a:gd name="T42" fmla="*/ 213 w 389"/>
              <a:gd name="T43" fmla="*/ 377 h 392"/>
              <a:gd name="T44" fmla="*/ 169 w 389"/>
              <a:gd name="T45" fmla="*/ 374 h 392"/>
              <a:gd name="T46" fmla="*/ 160 w 389"/>
              <a:gd name="T47" fmla="*/ 374 h 392"/>
              <a:gd name="T48" fmla="*/ 140 w 389"/>
              <a:gd name="T49" fmla="*/ 377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89" h="392">
                <a:moveTo>
                  <a:pt x="140" y="377"/>
                </a:moveTo>
                <a:cubicBezTo>
                  <a:pt x="130" y="392"/>
                  <a:pt x="0" y="275"/>
                  <a:pt x="24" y="262"/>
                </a:cubicBezTo>
                <a:cubicBezTo>
                  <a:pt x="4" y="256"/>
                  <a:pt x="22" y="182"/>
                  <a:pt x="22" y="172"/>
                </a:cubicBezTo>
                <a:cubicBezTo>
                  <a:pt x="21" y="162"/>
                  <a:pt x="64" y="90"/>
                  <a:pt x="76" y="95"/>
                </a:cubicBezTo>
                <a:cubicBezTo>
                  <a:pt x="83" y="63"/>
                  <a:pt x="159" y="60"/>
                  <a:pt x="164" y="42"/>
                </a:cubicBezTo>
                <a:cubicBezTo>
                  <a:pt x="165" y="41"/>
                  <a:pt x="172" y="42"/>
                  <a:pt x="175" y="43"/>
                </a:cubicBezTo>
                <a:cubicBezTo>
                  <a:pt x="174" y="44"/>
                  <a:pt x="183" y="30"/>
                  <a:pt x="179" y="45"/>
                </a:cubicBezTo>
                <a:cubicBezTo>
                  <a:pt x="179" y="44"/>
                  <a:pt x="180" y="44"/>
                  <a:pt x="180" y="44"/>
                </a:cubicBezTo>
                <a:cubicBezTo>
                  <a:pt x="192" y="0"/>
                  <a:pt x="321" y="102"/>
                  <a:pt x="328" y="100"/>
                </a:cubicBezTo>
                <a:cubicBezTo>
                  <a:pt x="327" y="109"/>
                  <a:pt x="358" y="126"/>
                  <a:pt x="359" y="143"/>
                </a:cubicBezTo>
                <a:cubicBezTo>
                  <a:pt x="360" y="148"/>
                  <a:pt x="363" y="171"/>
                  <a:pt x="362" y="178"/>
                </a:cubicBezTo>
                <a:cubicBezTo>
                  <a:pt x="389" y="187"/>
                  <a:pt x="366" y="262"/>
                  <a:pt x="358" y="260"/>
                </a:cubicBezTo>
                <a:cubicBezTo>
                  <a:pt x="358" y="262"/>
                  <a:pt x="356" y="268"/>
                  <a:pt x="355" y="270"/>
                </a:cubicBezTo>
                <a:cubicBezTo>
                  <a:pt x="356" y="267"/>
                  <a:pt x="358" y="267"/>
                  <a:pt x="362" y="270"/>
                </a:cubicBezTo>
                <a:cubicBezTo>
                  <a:pt x="361" y="271"/>
                  <a:pt x="361" y="271"/>
                  <a:pt x="362" y="272"/>
                </a:cubicBezTo>
                <a:cubicBezTo>
                  <a:pt x="355" y="271"/>
                  <a:pt x="314" y="341"/>
                  <a:pt x="314" y="344"/>
                </a:cubicBezTo>
                <a:cubicBezTo>
                  <a:pt x="311" y="343"/>
                  <a:pt x="311" y="342"/>
                  <a:pt x="313" y="342"/>
                </a:cubicBezTo>
                <a:cubicBezTo>
                  <a:pt x="301" y="342"/>
                  <a:pt x="310" y="349"/>
                  <a:pt x="300" y="346"/>
                </a:cubicBezTo>
                <a:cubicBezTo>
                  <a:pt x="298" y="354"/>
                  <a:pt x="291" y="362"/>
                  <a:pt x="281" y="357"/>
                </a:cubicBezTo>
                <a:cubicBezTo>
                  <a:pt x="280" y="359"/>
                  <a:pt x="240" y="390"/>
                  <a:pt x="242" y="376"/>
                </a:cubicBezTo>
                <a:cubicBezTo>
                  <a:pt x="240" y="380"/>
                  <a:pt x="234" y="392"/>
                  <a:pt x="234" y="380"/>
                </a:cubicBezTo>
                <a:cubicBezTo>
                  <a:pt x="232" y="380"/>
                  <a:pt x="209" y="387"/>
                  <a:pt x="213" y="377"/>
                </a:cubicBezTo>
                <a:cubicBezTo>
                  <a:pt x="200" y="376"/>
                  <a:pt x="186" y="377"/>
                  <a:pt x="169" y="374"/>
                </a:cubicBezTo>
                <a:cubicBezTo>
                  <a:pt x="167" y="384"/>
                  <a:pt x="160" y="379"/>
                  <a:pt x="160" y="374"/>
                </a:cubicBezTo>
                <a:cubicBezTo>
                  <a:pt x="154" y="373"/>
                  <a:pt x="145" y="378"/>
                  <a:pt x="140" y="377"/>
                </a:cubicBezTo>
              </a:path>
            </a:pathLst>
          </a:custGeom>
          <a:solidFill>
            <a:srgbClr val="006CB6">
              <a:alpha val="9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/>
          </a:p>
        </p:txBody>
      </p:sp>
      <p:pic>
        <p:nvPicPr>
          <p:cNvPr id="9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26"/>
          <a:stretch/>
        </p:blipFill>
        <p:spPr bwMode="auto">
          <a:xfrm rot="5400000" flipH="1">
            <a:off x="7123344" y="4667969"/>
            <a:ext cx="2520000" cy="13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 preferRelativeResize="0">
            <a:picLocks noChangeArrowheads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26"/>
          <a:stretch/>
        </p:blipFill>
        <p:spPr bwMode="auto">
          <a:xfrm rot="16200000">
            <a:off x="-523037" y="4543550"/>
            <a:ext cx="2520000" cy="1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그룹 45"/>
          <p:cNvGrpSpPr/>
          <p:nvPr/>
        </p:nvGrpSpPr>
        <p:grpSpPr>
          <a:xfrm>
            <a:off x="6190863" y="3990044"/>
            <a:ext cx="1728000" cy="1728000"/>
            <a:chOff x="1431726" y="2857688"/>
            <a:chExt cx="2237414" cy="2212777"/>
          </a:xfrm>
        </p:grpSpPr>
        <p:grpSp>
          <p:nvGrpSpPr>
            <p:cNvPr id="11" name="그룹 38"/>
            <p:cNvGrpSpPr/>
            <p:nvPr/>
          </p:nvGrpSpPr>
          <p:grpSpPr>
            <a:xfrm>
              <a:off x="1431726" y="2857688"/>
              <a:ext cx="2237414" cy="2212777"/>
              <a:chOff x="1358722" y="2071776"/>
              <a:chExt cx="2707270" cy="2677460"/>
            </a:xfrm>
          </p:grpSpPr>
          <p:grpSp>
            <p:nvGrpSpPr>
              <p:cNvPr id="12" name="Group 4"/>
              <p:cNvGrpSpPr>
                <a:grpSpLocks noChangeAspect="1"/>
              </p:cNvGrpSpPr>
              <p:nvPr/>
            </p:nvGrpSpPr>
            <p:grpSpPr bwMode="auto">
              <a:xfrm>
                <a:off x="1358722" y="2071776"/>
                <a:ext cx="2707270" cy="2677460"/>
                <a:chOff x="-645" y="1642"/>
                <a:chExt cx="1544" cy="1527"/>
              </a:xfrm>
            </p:grpSpPr>
            <p:sp>
              <p:nvSpPr>
                <p:cNvPr id="33" name="Freeform 5"/>
                <p:cNvSpPr>
                  <a:spLocks/>
                </p:cNvSpPr>
                <p:nvPr/>
              </p:nvSpPr>
              <p:spPr bwMode="auto">
                <a:xfrm>
                  <a:off x="-645" y="1690"/>
                  <a:ext cx="788" cy="1211"/>
                </a:xfrm>
                <a:custGeom>
                  <a:avLst/>
                  <a:gdLst>
                    <a:gd name="T0" fmla="*/ 332 w 332"/>
                    <a:gd name="T1" fmla="*/ 301 h 510"/>
                    <a:gd name="T2" fmla="*/ 115 w 332"/>
                    <a:gd name="T3" fmla="*/ 510 h 510"/>
                    <a:gd name="T4" fmla="*/ 123 w 332"/>
                    <a:gd name="T5" fmla="*/ 84 h 510"/>
                    <a:gd name="T6" fmla="*/ 332 w 332"/>
                    <a:gd name="T7" fmla="*/ 0 h 510"/>
                    <a:gd name="T8" fmla="*/ 332 w 332"/>
                    <a:gd name="T9" fmla="*/ 301 h 5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2" h="510">
                      <a:moveTo>
                        <a:pt x="332" y="301"/>
                      </a:moveTo>
                      <a:cubicBezTo>
                        <a:pt x="115" y="510"/>
                        <a:pt x="115" y="510"/>
                        <a:pt x="115" y="510"/>
                      </a:cubicBezTo>
                      <a:cubicBezTo>
                        <a:pt x="0" y="391"/>
                        <a:pt x="3" y="200"/>
                        <a:pt x="123" y="84"/>
                      </a:cubicBezTo>
                      <a:cubicBezTo>
                        <a:pt x="181" y="28"/>
                        <a:pt x="251" y="0"/>
                        <a:pt x="332" y="0"/>
                      </a:cubicBezTo>
                      <a:lnTo>
                        <a:pt x="332" y="301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004370"/>
                    </a:gs>
                    <a:gs pos="0">
                      <a:schemeClr val="bg1">
                        <a:lumMod val="9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600"/>
                </a:p>
              </p:txBody>
            </p:sp>
            <p:sp>
              <p:nvSpPr>
                <p:cNvPr id="34" name="Freeform 6"/>
                <p:cNvSpPr>
                  <a:spLocks/>
                </p:cNvSpPr>
                <p:nvPr/>
              </p:nvSpPr>
              <p:spPr bwMode="auto">
                <a:xfrm>
                  <a:off x="-414" y="1642"/>
                  <a:ext cx="1313" cy="1527"/>
                </a:xfrm>
                <a:custGeom>
                  <a:avLst/>
                  <a:gdLst>
                    <a:gd name="T0" fmla="*/ 217 w 518"/>
                    <a:gd name="T1" fmla="*/ 301 h 602"/>
                    <a:gd name="T2" fmla="*/ 217 w 518"/>
                    <a:gd name="T3" fmla="*/ 0 h 602"/>
                    <a:gd name="T4" fmla="*/ 518 w 518"/>
                    <a:gd name="T5" fmla="*/ 301 h 602"/>
                    <a:gd name="T6" fmla="*/ 217 w 518"/>
                    <a:gd name="T7" fmla="*/ 602 h 602"/>
                    <a:gd name="T8" fmla="*/ 0 w 518"/>
                    <a:gd name="T9" fmla="*/ 510 h 602"/>
                    <a:gd name="T10" fmla="*/ 217 w 518"/>
                    <a:gd name="T11" fmla="*/ 301 h 6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18" h="602">
                      <a:moveTo>
                        <a:pt x="217" y="301"/>
                      </a:moveTo>
                      <a:cubicBezTo>
                        <a:pt x="217" y="0"/>
                        <a:pt x="217" y="0"/>
                        <a:pt x="217" y="0"/>
                      </a:cubicBezTo>
                      <a:cubicBezTo>
                        <a:pt x="383" y="0"/>
                        <a:pt x="518" y="135"/>
                        <a:pt x="518" y="301"/>
                      </a:cubicBezTo>
                      <a:cubicBezTo>
                        <a:pt x="518" y="467"/>
                        <a:pt x="383" y="602"/>
                        <a:pt x="217" y="602"/>
                      </a:cubicBezTo>
                      <a:cubicBezTo>
                        <a:pt x="132" y="602"/>
                        <a:pt x="60" y="571"/>
                        <a:pt x="0" y="510"/>
                      </a:cubicBezTo>
                      <a:lnTo>
                        <a:pt x="217" y="301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004370"/>
                    </a:gs>
                    <a:gs pos="0">
                      <a:srgbClr val="006CB6"/>
                    </a:gs>
                  </a:gsLst>
                  <a:lin ang="2700000" scaled="1"/>
                  <a:tileRect/>
                </a:gra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600"/>
                </a:p>
              </p:txBody>
            </p:sp>
          </p:grpSp>
          <p:sp>
            <p:nvSpPr>
              <p:cNvPr id="32" name="타원 31"/>
              <p:cNvSpPr/>
              <p:nvPr/>
            </p:nvSpPr>
            <p:spPr>
              <a:xfrm>
                <a:off x="1865382" y="2525217"/>
                <a:ext cx="1768824" cy="17688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39700">
                  <a:prstClr val="black">
                    <a:alpha val="5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984089" y="3754389"/>
              <a:ext cx="1192274" cy="409574"/>
            </a:xfrm>
            <a:prstGeom prst="rect">
              <a:avLst/>
            </a:prstGeom>
            <a:noFill/>
            <a:ln w="22225" cap="rnd"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2400" b="1" spc="-2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4370"/>
                  </a:solidFill>
                  <a:latin typeface="Century Gothic" panose="020B0502020202020204" pitchFamily="34" charset="0"/>
                  <a:ea typeface="KoPub돋움체 Light" panose="02020603020101020101" pitchFamily="18" charset="-127"/>
                </a:rPr>
                <a:t>57. 8</a:t>
              </a:r>
              <a:r>
                <a:rPr lang="en-US" altLang="ko-KR" sz="2400" spc="-2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KoPub돋움체 Light" panose="02020603020101020101" pitchFamily="18" charset="-127"/>
                </a:rPr>
                <a:t> </a:t>
              </a:r>
              <a:r>
                <a:rPr lang="en-US" altLang="ko-KR" spc="-2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KoPub돋움체 Light" panose="02020603020101020101" pitchFamily="18" charset="-127"/>
                </a:rPr>
                <a:t>%</a:t>
              </a:r>
              <a:endParaRPr lang="ko-KR" altLang="en-US" sz="2400" spc="-2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CB6"/>
                </a:solidFill>
                <a:latin typeface="Century Gothic" panose="020B0502020202020204" pitchFamily="34" charset="0"/>
                <a:ea typeface="KoPub돋움체 Medium" panose="02020603020101020101" pitchFamily="18" charset="-127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790304" y="4089055"/>
            <a:ext cx="2267346" cy="27974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70C0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’15</a:t>
            </a: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년 </a:t>
            </a:r>
            <a:r>
              <a:rPr lang="ko-KR" altLang="en-US" sz="1400" spc="-1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권익위</a:t>
            </a: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 부패인식도 조사</a:t>
            </a:r>
            <a:endParaRPr lang="ko-KR" altLang="en-US" sz="2200" spc="-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itchFamily="18" charset="-127"/>
              <a:ea typeface="KoPub돋움체 Bold" pitchFamily="18" charset="-127"/>
            </a:endParaRPr>
          </a:p>
        </p:txBody>
      </p:sp>
      <p:grpSp>
        <p:nvGrpSpPr>
          <p:cNvPr id="13" name="그룹 47"/>
          <p:cNvGrpSpPr/>
          <p:nvPr/>
        </p:nvGrpSpPr>
        <p:grpSpPr>
          <a:xfrm>
            <a:off x="1354138" y="4588668"/>
            <a:ext cx="3143249" cy="945356"/>
            <a:chOff x="1352551" y="4381500"/>
            <a:chExt cx="3143249" cy="1039206"/>
          </a:xfrm>
        </p:grpSpPr>
        <p:grpSp>
          <p:nvGrpSpPr>
            <p:cNvPr id="15" name="그룹 46"/>
            <p:cNvGrpSpPr/>
            <p:nvPr/>
          </p:nvGrpSpPr>
          <p:grpSpPr>
            <a:xfrm>
              <a:off x="1352551" y="4381500"/>
              <a:ext cx="3143249" cy="1039206"/>
              <a:chOff x="123826" y="1785938"/>
              <a:chExt cx="3143249" cy="1039206"/>
            </a:xfrm>
          </p:grpSpPr>
          <p:sp>
            <p:nvSpPr>
              <p:cNvPr id="45" name="모서리가 둥근 직사각형 44"/>
              <p:cNvSpPr/>
              <p:nvPr/>
            </p:nvSpPr>
            <p:spPr>
              <a:xfrm>
                <a:off x="123826" y="1785938"/>
                <a:ext cx="3143249" cy="1039206"/>
              </a:xfrm>
              <a:prstGeom prst="roundRect">
                <a:avLst>
                  <a:gd name="adj" fmla="val 3252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rgbClr val="E4E9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모서리가 둥근 직사각형 45"/>
              <p:cNvSpPr/>
              <p:nvPr/>
            </p:nvSpPr>
            <p:spPr>
              <a:xfrm>
                <a:off x="257175" y="1928813"/>
                <a:ext cx="2876550" cy="760213"/>
              </a:xfrm>
              <a:prstGeom prst="roundRect">
                <a:avLst>
                  <a:gd name="adj" fmla="val 3252"/>
                </a:avLst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E4E9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1617663" y="4503341"/>
              <a:ext cx="2614082" cy="798143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16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일반국민</a:t>
              </a:r>
              <a:r>
                <a:rPr lang="ko-KR" altLang="en-US" sz="16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의 부패인식 수준</a:t>
              </a:r>
              <a:endParaRPr lang="en-US" altLang="ko-KR" sz="16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  <a:p>
              <a:pPr algn="ctr"/>
              <a:endParaRPr lang="en-US" altLang="ko-KR" sz="1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  <a:p>
              <a:pPr algn="ctr"/>
              <a:r>
                <a:rPr lang="en-US" altLang="ko-KR" sz="2000" spc="-2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6CB6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“</a:t>
              </a:r>
              <a:r>
                <a:rPr lang="ko-KR" altLang="en-US" sz="2000" spc="-2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6CB6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공직사회는 부패하다</a:t>
              </a:r>
              <a:r>
                <a:rPr lang="en-US" altLang="ko-KR" sz="2000" spc="-2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6CB6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”</a:t>
              </a:r>
              <a:endParaRPr lang="ko-KR" altLang="en-US" sz="2000" spc="-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CB6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</p:grpSp>
      <p:grpSp>
        <p:nvGrpSpPr>
          <p:cNvPr id="16" name="그룹 50"/>
          <p:cNvGrpSpPr/>
          <p:nvPr/>
        </p:nvGrpSpPr>
        <p:grpSpPr>
          <a:xfrm>
            <a:off x="5117464" y="4705763"/>
            <a:ext cx="410408" cy="432000"/>
            <a:chOff x="5012703" y="4665780"/>
            <a:chExt cx="591672" cy="583965"/>
          </a:xfrm>
        </p:grpSpPr>
        <p:sp>
          <p:nvSpPr>
            <p:cNvPr id="50" name="직사각형 49"/>
            <p:cNvSpPr/>
            <p:nvPr/>
          </p:nvSpPr>
          <p:spPr>
            <a:xfrm>
              <a:off x="5063970" y="4836319"/>
              <a:ext cx="476251" cy="242888"/>
            </a:xfrm>
            <a:prstGeom prst="rect">
              <a:avLst/>
            </a:prstGeom>
            <a:solidFill>
              <a:srgbClr val="0070C0"/>
            </a:solidFill>
            <a:ln w="539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1/2 액자 39"/>
            <p:cNvSpPr/>
            <p:nvPr/>
          </p:nvSpPr>
          <p:spPr>
            <a:xfrm rot="8065427">
              <a:off x="5016556" y="4661927"/>
              <a:ext cx="583965" cy="591672"/>
            </a:xfrm>
            <a:prstGeom prst="halfFrame">
              <a:avLst/>
            </a:prstGeom>
            <a:solidFill>
              <a:srgbClr val="0070C0"/>
            </a:solidFill>
            <a:ln w="53975">
              <a:solidFill>
                <a:schemeClr val="bg1">
                  <a:lumMod val="85000"/>
                </a:schemeClr>
              </a:solidFill>
            </a:ln>
            <a:effectLst>
              <a:outerShdw blurRad="127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51" name="모서리가 둥근 직사각형 50"/>
          <p:cNvSpPr/>
          <p:nvPr/>
        </p:nvSpPr>
        <p:spPr>
          <a:xfrm>
            <a:off x="687388" y="2602250"/>
            <a:ext cx="7751763" cy="969626"/>
          </a:xfrm>
          <a:prstGeom prst="roundRect">
            <a:avLst>
              <a:gd name="adj" fmla="val 10976"/>
            </a:avLst>
          </a:prstGeom>
          <a:solidFill>
            <a:srgbClr val="E2E2E2"/>
          </a:solidFill>
          <a:ln w="31750" cmpd="sng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marL="85725">
              <a:lnSpc>
                <a:spcPct val="120000"/>
              </a:lnSpc>
            </a:pPr>
            <a:r>
              <a:rPr lang="ko-KR" altLang="en-US" sz="20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  <a:sym typeface="Wingdings" panose="05000000000000000000" pitchFamily="2" charset="2"/>
              </a:rPr>
              <a:t>  공직자의 부패</a:t>
            </a:r>
            <a:r>
              <a:rPr lang="en-US" altLang="ko-KR" sz="20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  <a:sym typeface="Wingdings" panose="05000000000000000000" pitchFamily="2" charset="2"/>
              </a:rPr>
              <a:t>·</a:t>
            </a:r>
            <a:r>
              <a:rPr lang="ko-KR" altLang="en-US" sz="20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  <a:sym typeface="Wingdings" panose="05000000000000000000" pitchFamily="2" charset="2"/>
              </a:rPr>
              <a:t>비리 사건이 끊임없이 발생</a:t>
            </a:r>
            <a:r>
              <a:rPr lang="ko-KR" altLang="en-US" sz="20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itchFamily="18" charset="-127"/>
                <a:ea typeface="KoPub돋움체 Light" pitchFamily="18" charset="-127"/>
                <a:sym typeface="Wingdings" panose="05000000000000000000" pitchFamily="2" charset="2"/>
              </a:rPr>
              <a:t>하여</a:t>
            </a:r>
            <a:endParaRPr lang="en-US" altLang="ko-KR" sz="2000" spc="-70" dirty="0" smtClean="0">
              <a:solidFill>
                <a:schemeClr val="tx1">
                  <a:lumMod val="75000"/>
                  <a:lumOff val="25000"/>
                </a:schemeClr>
              </a:solidFill>
              <a:latin typeface="KoPub돋움체 Bold" pitchFamily="18" charset="-127"/>
              <a:ea typeface="KoPub돋움체 Bold" pitchFamily="18" charset="-127"/>
              <a:sym typeface="Wingdings" panose="05000000000000000000" pitchFamily="2" charset="2"/>
            </a:endParaRPr>
          </a:p>
          <a:p>
            <a:pPr marL="85725">
              <a:lnSpc>
                <a:spcPct val="120000"/>
              </a:lnSpc>
            </a:pPr>
            <a:endParaRPr lang="en-US" altLang="ko-KR" sz="200" spc="-70" dirty="0" smtClean="0">
              <a:solidFill>
                <a:schemeClr val="tx1">
                  <a:lumMod val="75000"/>
                  <a:lumOff val="25000"/>
                </a:schemeClr>
              </a:solidFill>
              <a:latin typeface="KoPub돋움체 Bold" pitchFamily="18" charset="-127"/>
              <a:ea typeface="KoPub돋움체 Bold" pitchFamily="18" charset="-127"/>
              <a:sym typeface="Wingdings" panose="05000000000000000000" pitchFamily="2" charset="2"/>
            </a:endParaRPr>
          </a:p>
          <a:p>
            <a:pPr marL="85725">
              <a:lnSpc>
                <a:spcPct val="120000"/>
              </a:lnSpc>
            </a:pPr>
            <a:r>
              <a:rPr lang="ko-KR" altLang="en-US" sz="20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  <a:sym typeface="Wingdings" panose="05000000000000000000" pitchFamily="2" charset="2"/>
              </a:rPr>
              <a:t>                                      공직사회에 대한 </a:t>
            </a:r>
            <a:r>
              <a:rPr lang="ko-KR" altLang="en-US" sz="20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itchFamily="18" charset="-127"/>
                <a:ea typeface="KoPub돋움체 Light" pitchFamily="18" charset="-127"/>
                <a:sym typeface="Wingdings" panose="05000000000000000000" pitchFamily="2" charset="2"/>
              </a:rPr>
              <a:t> </a:t>
            </a:r>
            <a:r>
              <a:rPr lang="ko-KR" altLang="en-US" sz="20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  <a:sym typeface="Wingdings" panose="05000000000000000000" pitchFamily="2" charset="2"/>
              </a:rPr>
              <a:t>국민들의 </a:t>
            </a:r>
            <a:r>
              <a:rPr lang="ko-KR" altLang="en-US" sz="20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itchFamily="18" charset="-127"/>
                <a:ea typeface="KoPub돋움체 Light" pitchFamily="18" charset="-127"/>
                <a:sym typeface="Wingdings" panose="05000000000000000000" pitchFamily="2" charset="2"/>
              </a:rPr>
              <a:t> </a:t>
            </a:r>
            <a:r>
              <a:rPr lang="ko-KR" altLang="en-US" sz="20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  <a:sym typeface="Wingdings" panose="05000000000000000000" pitchFamily="2" charset="2"/>
              </a:rPr>
              <a:t>신뢰</a:t>
            </a:r>
            <a:r>
              <a:rPr lang="ko-KR" altLang="en-US" sz="20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itchFamily="18" charset="-127"/>
                <a:ea typeface="KoPub돋움체 Light" pitchFamily="18" charset="-127"/>
                <a:sym typeface="Wingdings" panose="05000000000000000000" pitchFamily="2" charset="2"/>
              </a:rPr>
              <a:t>가  </a:t>
            </a:r>
            <a:r>
              <a:rPr lang="ko-KR" altLang="en-US" sz="20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  <a:sym typeface="Wingdings" panose="05000000000000000000" pitchFamily="2" charset="2"/>
              </a:rPr>
              <a:t>매우 낮은 수준</a:t>
            </a:r>
            <a:endParaRPr lang="ko-KR" altLang="en-US" sz="2000" spc="-70" dirty="0">
              <a:solidFill>
                <a:schemeClr val="tx1">
                  <a:lumMod val="75000"/>
                  <a:lumOff val="25000"/>
                </a:schemeClr>
              </a:solidFill>
              <a:latin typeface="KoPub돋움체 Bold" pitchFamily="18" charset="-127"/>
              <a:ea typeface="KoPub돋움체 Bold" pitchFamily="18" charset="-127"/>
            </a:endParaRPr>
          </a:p>
        </p:txBody>
      </p:sp>
      <p:grpSp>
        <p:nvGrpSpPr>
          <p:cNvPr id="17" name="그룹 42"/>
          <p:cNvGrpSpPr/>
          <p:nvPr/>
        </p:nvGrpSpPr>
        <p:grpSpPr>
          <a:xfrm>
            <a:off x="3635375" y="678020"/>
            <a:ext cx="566359" cy="305120"/>
            <a:chOff x="6183442" y="649446"/>
            <a:chExt cx="622995" cy="305119"/>
          </a:xfrm>
        </p:grpSpPr>
        <p:sp>
          <p:nvSpPr>
            <p:cNvPr id="48" name="TextBox 47"/>
            <p:cNvSpPr txBox="1"/>
            <p:nvPr/>
          </p:nvSpPr>
          <p:spPr>
            <a:xfrm>
              <a:off x="6183442" y="649446"/>
              <a:ext cx="287715" cy="305119"/>
            </a:xfrm>
            <a:prstGeom prst="rect">
              <a:avLst/>
            </a:prstGeom>
            <a:solidFill>
              <a:srgbClr val="006CB6"/>
            </a:solidFill>
          </p:spPr>
          <p:txBody>
            <a:bodyPr wrap="none" rtlCol="0" anchor="ctr">
              <a:noAutofit/>
            </a:bodyPr>
            <a:lstStyle>
              <a:defPPr>
                <a:defRPr lang="ko-KR"/>
              </a:defPPr>
              <a:lvl1pPr algn="ctr">
                <a:defRPr sz="1400" spc="-2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defRPr>
              </a:lvl1pPr>
            </a:lstStyle>
            <a:p>
              <a:r>
                <a:rPr lang="en-US" altLang="ko-KR" dirty="0"/>
                <a:t>1</a:t>
              </a:r>
              <a:endParaRPr lang="ko-KR" alt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518722" y="649446"/>
              <a:ext cx="287715" cy="30511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 rtlCol="0" anchor="ctr">
              <a:noAutofit/>
            </a:bodyPr>
            <a:lstStyle>
              <a:defPPr>
                <a:defRPr lang="ko-KR"/>
              </a:defPPr>
              <a:lvl1pPr algn="ctr">
                <a:defRPr sz="1400" spc="-2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defRPr>
              </a:lvl1pPr>
            </a:lstStyle>
            <a:p>
              <a:r>
                <a:rPr lang="en-US" altLang="ko-KR" dirty="0"/>
                <a:t>2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856517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모서리가 둥근 직사각형 69"/>
          <p:cNvSpPr/>
          <p:nvPr/>
        </p:nvSpPr>
        <p:spPr>
          <a:xfrm>
            <a:off x="466725" y="2057399"/>
            <a:ext cx="8201025" cy="1028701"/>
          </a:xfrm>
          <a:prstGeom prst="roundRect">
            <a:avLst>
              <a:gd name="adj" fmla="val 16888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0" y="-1"/>
            <a:ext cx="9144000" cy="1125539"/>
          </a:xfrm>
          <a:prstGeom prst="rect">
            <a:avLst/>
          </a:prstGeom>
          <a:gradFill flip="none" rotWithShape="1">
            <a:gsLst>
              <a:gs pos="45000">
                <a:srgbClr val="FCB811"/>
              </a:gs>
              <a:gs pos="0">
                <a:srgbClr val="FCB811"/>
              </a:gs>
              <a:gs pos="100000">
                <a:srgbClr val="D3980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0" y="0"/>
            <a:ext cx="9144000" cy="202223"/>
            <a:chOff x="0" y="0"/>
            <a:chExt cx="9144000" cy="279400"/>
          </a:xfrm>
        </p:grpSpPr>
        <p:sp>
          <p:nvSpPr>
            <p:cNvPr id="4" name="자유형 3"/>
            <p:cNvSpPr/>
            <p:nvPr/>
          </p:nvSpPr>
          <p:spPr>
            <a:xfrm rot="10800000">
              <a:off x="0" y="0"/>
              <a:ext cx="9144000" cy="2794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FCB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자유형 4"/>
            <p:cNvSpPr/>
            <p:nvPr/>
          </p:nvSpPr>
          <p:spPr>
            <a:xfrm rot="10800000" flipH="1">
              <a:off x="0" y="0"/>
              <a:ext cx="9144000" cy="1905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789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68339" y="400051"/>
            <a:ext cx="2246312" cy="654049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r>
              <a:rPr lang="ko-KR" altLang="en-US" sz="2800" spc="-25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5C46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금품등</a:t>
            </a:r>
            <a:r>
              <a:rPr lang="ko-KR" altLang="en-US" sz="2800" spc="-2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5C46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수수 금지</a:t>
            </a:r>
            <a:endParaRPr lang="ko-KR" altLang="en-US" sz="2800" spc="-2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5C460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11188" y="511839"/>
            <a:ext cx="0" cy="144721"/>
            <a:chOff x="516732" y="651669"/>
            <a:chExt cx="0" cy="256381"/>
          </a:xfrm>
        </p:grpSpPr>
        <p:cxnSp>
          <p:nvCxnSpPr>
            <p:cNvPr id="8" name="직선 연결선 7"/>
            <p:cNvCxnSpPr/>
            <p:nvPr/>
          </p:nvCxnSpPr>
          <p:spPr>
            <a:xfrm flipV="1">
              <a:off x="516732" y="651669"/>
              <a:ext cx="0" cy="130175"/>
            </a:xfrm>
            <a:prstGeom prst="line">
              <a:avLst/>
            </a:prstGeom>
            <a:ln w="69850">
              <a:solidFill>
                <a:srgbClr val="789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 flipV="1">
              <a:off x="516732" y="777875"/>
              <a:ext cx="0" cy="130175"/>
            </a:xfrm>
            <a:prstGeom prst="line">
              <a:avLst/>
            </a:prstGeom>
            <a:ln w="69850">
              <a:solidFill>
                <a:srgbClr val="B2D2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그룹 9"/>
          <p:cNvGrpSpPr/>
          <p:nvPr/>
        </p:nvGrpSpPr>
        <p:grpSpPr>
          <a:xfrm>
            <a:off x="7543800" y="209733"/>
            <a:ext cx="1076339" cy="558617"/>
            <a:chOff x="7543800" y="209733"/>
            <a:chExt cx="1076339" cy="558617"/>
          </a:xfrm>
        </p:grpSpPr>
        <p:grpSp>
          <p:nvGrpSpPr>
            <p:cNvPr id="11" name="그룹 10"/>
            <p:cNvGrpSpPr/>
            <p:nvPr/>
          </p:nvGrpSpPr>
          <p:grpSpPr>
            <a:xfrm>
              <a:off x="7790361" y="652511"/>
              <a:ext cx="742451" cy="115839"/>
              <a:chOff x="7874602" y="245414"/>
              <a:chExt cx="627655" cy="97928"/>
            </a:xfrm>
          </p:grpSpPr>
          <p:sp>
            <p:nvSpPr>
              <p:cNvPr id="19" name="Freeform 5"/>
              <p:cNvSpPr>
                <a:spLocks/>
              </p:cNvSpPr>
              <p:nvPr/>
            </p:nvSpPr>
            <p:spPr bwMode="auto">
              <a:xfrm>
                <a:off x="7874602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0" name="Freeform 5"/>
              <p:cNvSpPr>
                <a:spLocks/>
              </p:cNvSpPr>
              <p:nvPr/>
            </p:nvSpPr>
            <p:spPr bwMode="auto">
              <a:xfrm>
                <a:off x="8008746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8142890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2" name="Freeform 5"/>
              <p:cNvSpPr>
                <a:spLocks/>
              </p:cNvSpPr>
              <p:nvPr/>
            </p:nvSpPr>
            <p:spPr bwMode="auto">
              <a:xfrm>
                <a:off x="8277034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8411177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</p:grpSp>
        <p:grpSp>
          <p:nvGrpSpPr>
            <p:cNvPr id="12" name="그룹 11"/>
            <p:cNvGrpSpPr/>
            <p:nvPr/>
          </p:nvGrpSpPr>
          <p:grpSpPr>
            <a:xfrm>
              <a:off x="7543800" y="209733"/>
              <a:ext cx="1076339" cy="466725"/>
              <a:chOff x="7543800" y="501833"/>
              <a:chExt cx="1076339" cy="46672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543800" y="501833"/>
                <a:ext cx="1076339" cy="466725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r"/>
                <a:r>
                  <a:rPr lang="ko-KR" altLang="en-US" sz="1050" spc="-5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청탁금지법</a:t>
                </a:r>
                <a:r>
                  <a:rPr lang="en-US" altLang="ko-KR" sz="1100" spc="-5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/>
                </a:r>
                <a:br>
                  <a:rPr lang="en-US" altLang="ko-KR" sz="1100" spc="-5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</a:br>
                <a:r>
                  <a:rPr lang="ko-KR" altLang="en-US" sz="1100" spc="-5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주요내용</a:t>
                </a:r>
                <a:endParaRPr lang="ko-KR" altLang="en-US" sz="11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grpSp>
            <p:nvGrpSpPr>
              <p:cNvPr id="14" name="그룹 13"/>
              <p:cNvGrpSpPr/>
              <p:nvPr/>
            </p:nvGrpSpPr>
            <p:grpSpPr>
              <a:xfrm>
                <a:off x="7776211" y="542460"/>
                <a:ext cx="175978" cy="173830"/>
                <a:chOff x="3899707" y="2154288"/>
                <a:chExt cx="377224" cy="372618"/>
              </a:xfrm>
            </p:grpSpPr>
            <p:grpSp>
              <p:nvGrpSpPr>
                <p:cNvPr id="15" name="그룹 14"/>
                <p:cNvGrpSpPr/>
                <p:nvPr/>
              </p:nvGrpSpPr>
              <p:grpSpPr>
                <a:xfrm>
                  <a:off x="3899707" y="2154288"/>
                  <a:ext cx="377224" cy="372618"/>
                  <a:chOff x="4409144" y="2054269"/>
                  <a:chExt cx="1070339" cy="1057274"/>
                </a:xfrm>
              </p:grpSpPr>
              <p:sp>
                <p:nvSpPr>
                  <p:cNvPr id="17" name="Freeform 5"/>
                  <p:cNvSpPr>
                    <a:spLocks/>
                  </p:cNvSpPr>
                  <p:nvPr/>
                </p:nvSpPr>
                <p:spPr bwMode="auto">
                  <a:xfrm>
                    <a:off x="4925513" y="2054269"/>
                    <a:ext cx="553970" cy="595621"/>
                  </a:xfrm>
                  <a:custGeom>
                    <a:avLst/>
                    <a:gdLst>
                      <a:gd name="T0" fmla="*/ 97 w 280"/>
                      <a:gd name="T1" fmla="*/ 277 h 302"/>
                      <a:gd name="T2" fmla="*/ 6 w 280"/>
                      <a:gd name="T3" fmla="*/ 183 h 302"/>
                      <a:gd name="T4" fmla="*/ 19 w 280"/>
                      <a:gd name="T5" fmla="*/ 104 h 302"/>
                      <a:gd name="T6" fmla="*/ 91 w 280"/>
                      <a:gd name="T7" fmla="*/ 36 h 302"/>
                      <a:gd name="T8" fmla="*/ 262 w 280"/>
                      <a:gd name="T9" fmla="*/ 109 h 302"/>
                      <a:gd name="T10" fmla="*/ 261 w 280"/>
                      <a:gd name="T11" fmla="*/ 189 h 302"/>
                      <a:gd name="T12" fmla="*/ 259 w 280"/>
                      <a:gd name="T13" fmla="*/ 196 h 302"/>
                      <a:gd name="T14" fmla="*/ 264 w 280"/>
                      <a:gd name="T15" fmla="*/ 196 h 302"/>
                      <a:gd name="T16" fmla="*/ 174 w 280"/>
                      <a:gd name="T17" fmla="*/ 276 h 302"/>
                      <a:gd name="T18" fmla="*/ 153 w 280"/>
                      <a:gd name="T19" fmla="*/ 282 h 302"/>
                      <a:gd name="T20" fmla="*/ 119 w 280"/>
                      <a:gd name="T21" fmla="*/ 275 h 302"/>
                      <a:gd name="T22" fmla="*/ 97 w 280"/>
                      <a:gd name="T23" fmla="*/ 277 h 3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80" h="302">
                        <a:moveTo>
                          <a:pt x="97" y="277"/>
                        </a:moveTo>
                        <a:cubicBezTo>
                          <a:pt x="82" y="300"/>
                          <a:pt x="6" y="183"/>
                          <a:pt x="6" y="183"/>
                        </a:cubicBezTo>
                        <a:cubicBezTo>
                          <a:pt x="0" y="165"/>
                          <a:pt x="18" y="103"/>
                          <a:pt x="19" y="104"/>
                        </a:cubicBezTo>
                        <a:cubicBezTo>
                          <a:pt x="13" y="89"/>
                          <a:pt x="74" y="31"/>
                          <a:pt x="91" y="36"/>
                        </a:cubicBezTo>
                        <a:cubicBezTo>
                          <a:pt x="90" y="0"/>
                          <a:pt x="271" y="41"/>
                          <a:pt x="262" y="109"/>
                        </a:cubicBezTo>
                        <a:cubicBezTo>
                          <a:pt x="270" y="112"/>
                          <a:pt x="280" y="194"/>
                          <a:pt x="261" y="189"/>
                        </a:cubicBezTo>
                        <a:cubicBezTo>
                          <a:pt x="258" y="191"/>
                          <a:pt x="257" y="194"/>
                          <a:pt x="259" y="196"/>
                        </a:cubicBezTo>
                        <a:cubicBezTo>
                          <a:pt x="260" y="194"/>
                          <a:pt x="262" y="194"/>
                          <a:pt x="264" y="196"/>
                        </a:cubicBezTo>
                        <a:cubicBezTo>
                          <a:pt x="249" y="215"/>
                          <a:pt x="189" y="302"/>
                          <a:pt x="174" y="276"/>
                        </a:cubicBezTo>
                        <a:cubicBezTo>
                          <a:pt x="170" y="284"/>
                          <a:pt x="155" y="276"/>
                          <a:pt x="153" y="282"/>
                        </a:cubicBezTo>
                        <a:cubicBezTo>
                          <a:pt x="154" y="282"/>
                          <a:pt x="117" y="279"/>
                          <a:pt x="119" y="275"/>
                        </a:cubicBezTo>
                        <a:cubicBezTo>
                          <a:pt x="120" y="275"/>
                          <a:pt x="102" y="278"/>
                          <a:pt x="97" y="277"/>
                        </a:cubicBezTo>
                      </a:path>
                    </a:pathLst>
                  </a:custGeom>
                  <a:solidFill>
                    <a:srgbClr val="B2D23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  <p:sp>
                <p:nvSpPr>
                  <p:cNvPr id="18" name="Freeform 6"/>
                  <p:cNvSpPr>
                    <a:spLocks/>
                  </p:cNvSpPr>
                  <p:nvPr/>
                </p:nvSpPr>
                <p:spPr bwMode="auto">
                  <a:xfrm>
                    <a:off x="4409144" y="2102081"/>
                    <a:ext cx="1005113" cy="1009462"/>
                  </a:xfrm>
                  <a:custGeom>
                    <a:avLst/>
                    <a:gdLst>
                      <a:gd name="T0" fmla="*/ 140 w 389"/>
                      <a:gd name="T1" fmla="*/ 377 h 392"/>
                      <a:gd name="T2" fmla="*/ 24 w 389"/>
                      <a:gd name="T3" fmla="*/ 262 h 392"/>
                      <a:gd name="T4" fmla="*/ 22 w 389"/>
                      <a:gd name="T5" fmla="*/ 172 h 392"/>
                      <a:gd name="T6" fmla="*/ 76 w 389"/>
                      <a:gd name="T7" fmla="*/ 95 h 392"/>
                      <a:gd name="T8" fmla="*/ 164 w 389"/>
                      <a:gd name="T9" fmla="*/ 42 h 392"/>
                      <a:gd name="T10" fmla="*/ 175 w 389"/>
                      <a:gd name="T11" fmla="*/ 43 h 392"/>
                      <a:gd name="T12" fmla="*/ 179 w 389"/>
                      <a:gd name="T13" fmla="*/ 45 h 392"/>
                      <a:gd name="T14" fmla="*/ 180 w 389"/>
                      <a:gd name="T15" fmla="*/ 44 h 392"/>
                      <a:gd name="T16" fmla="*/ 328 w 389"/>
                      <a:gd name="T17" fmla="*/ 100 h 392"/>
                      <a:gd name="T18" fmla="*/ 359 w 389"/>
                      <a:gd name="T19" fmla="*/ 143 h 392"/>
                      <a:gd name="T20" fmla="*/ 362 w 389"/>
                      <a:gd name="T21" fmla="*/ 178 h 392"/>
                      <a:gd name="T22" fmla="*/ 358 w 389"/>
                      <a:gd name="T23" fmla="*/ 260 h 392"/>
                      <a:gd name="T24" fmla="*/ 355 w 389"/>
                      <a:gd name="T25" fmla="*/ 270 h 392"/>
                      <a:gd name="T26" fmla="*/ 362 w 389"/>
                      <a:gd name="T27" fmla="*/ 270 h 392"/>
                      <a:gd name="T28" fmla="*/ 362 w 389"/>
                      <a:gd name="T29" fmla="*/ 272 h 392"/>
                      <a:gd name="T30" fmla="*/ 314 w 389"/>
                      <a:gd name="T31" fmla="*/ 344 h 392"/>
                      <a:gd name="T32" fmla="*/ 313 w 389"/>
                      <a:gd name="T33" fmla="*/ 342 h 392"/>
                      <a:gd name="T34" fmla="*/ 300 w 389"/>
                      <a:gd name="T35" fmla="*/ 346 h 392"/>
                      <a:gd name="T36" fmla="*/ 281 w 389"/>
                      <a:gd name="T37" fmla="*/ 357 h 392"/>
                      <a:gd name="T38" fmla="*/ 242 w 389"/>
                      <a:gd name="T39" fmla="*/ 376 h 392"/>
                      <a:gd name="T40" fmla="*/ 234 w 389"/>
                      <a:gd name="T41" fmla="*/ 380 h 392"/>
                      <a:gd name="T42" fmla="*/ 213 w 389"/>
                      <a:gd name="T43" fmla="*/ 377 h 392"/>
                      <a:gd name="T44" fmla="*/ 169 w 389"/>
                      <a:gd name="T45" fmla="*/ 374 h 392"/>
                      <a:gd name="T46" fmla="*/ 160 w 389"/>
                      <a:gd name="T47" fmla="*/ 374 h 392"/>
                      <a:gd name="T48" fmla="*/ 140 w 389"/>
                      <a:gd name="T49" fmla="*/ 377 h 3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89" h="392">
                        <a:moveTo>
                          <a:pt x="140" y="377"/>
                        </a:moveTo>
                        <a:cubicBezTo>
                          <a:pt x="130" y="392"/>
                          <a:pt x="0" y="275"/>
                          <a:pt x="24" y="262"/>
                        </a:cubicBezTo>
                        <a:cubicBezTo>
                          <a:pt x="4" y="256"/>
                          <a:pt x="22" y="182"/>
                          <a:pt x="22" y="172"/>
                        </a:cubicBezTo>
                        <a:cubicBezTo>
                          <a:pt x="21" y="162"/>
                          <a:pt x="64" y="90"/>
                          <a:pt x="76" y="95"/>
                        </a:cubicBezTo>
                        <a:cubicBezTo>
                          <a:pt x="83" y="63"/>
                          <a:pt x="159" y="60"/>
                          <a:pt x="164" y="42"/>
                        </a:cubicBezTo>
                        <a:cubicBezTo>
                          <a:pt x="165" y="41"/>
                          <a:pt x="172" y="42"/>
                          <a:pt x="175" y="43"/>
                        </a:cubicBezTo>
                        <a:cubicBezTo>
                          <a:pt x="174" y="44"/>
                          <a:pt x="183" y="30"/>
                          <a:pt x="179" y="45"/>
                        </a:cubicBezTo>
                        <a:cubicBezTo>
                          <a:pt x="179" y="44"/>
                          <a:pt x="180" y="44"/>
                          <a:pt x="180" y="44"/>
                        </a:cubicBezTo>
                        <a:cubicBezTo>
                          <a:pt x="192" y="0"/>
                          <a:pt x="321" y="102"/>
                          <a:pt x="328" y="100"/>
                        </a:cubicBezTo>
                        <a:cubicBezTo>
                          <a:pt x="327" y="109"/>
                          <a:pt x="358" y="126"/>
                          <a:pt x="359" y="143"/>
                        </a:cubicBezTo>
                        <a:cubicBezTo>
                          <a:pt x="360" y="148"/>
                          <a:pt x="363" y="171"/>
                          <a:pt x="362" y="178"/>
                        </a:cubicBezTo>
                        <a:cubicBezTo>
                          <a:pt x="389" y="187"/>
                          <a:pt x="366" y="262"/>
                          <a:pt x="358" y="260"/>
                        </a:cubicBezTo>
                        <a:cubicBezTo>
                          <a:pt x="358" y="262"/>
                          <a:pt x="356" y="268"/>
                          <a:pt x="355" y="270"/>
                        </a:cubicBezTo>
                        <a:cubicBezTo>
                          <a:pt x="356" y="267"/>
                          <a:pt x="358" y="267"/>
                          <a:pt x="362" y="270"/>
                        </a:cubicBezTo>
                        <a:cubicBezTo>
                          <a:pt x="361" y="271"/>
                          <a:pt x="361" y="271"/>
                          <a:pt x="362" y="272"/>
                        </a:cubicBezTo>
                        <a:cubicBezTo>
                          <a:pt x="355" y="271"/>
                          <a:pt x="314" y="341"/>
                          <a:pt x="314" y="344"/>
                        </a:cubicBezTo>
                        <a:cubicBezTo>
                          <a:pt x="311" y="343"/>
                          <a:pt x="311" y="342"/>
                          <a:pt x="313" y="342"/>
                        </a:cubicBezTo>
                        <a:cubicBezTo>
                          <a:pt x="301" y="342"/>
                          <a:pt x="310" y="349"/>
                          <a:pt x="300" y="346"/>
                        </a:cubicBezTo>
                        <a:cubicBezTo>
                          <a:pt x="298" y="354"/>
                          <a:pt x="291" y="362"/>
                          <a:pt x="281" y="357"/>
                        </a:cubicBezTo>
                        <a:cubicBezTo>
                          <a:pt x="280" y="359"/>
                          <a:pt x="240" y="390"/>
                          <a:pt x="242" y="376"/>
                        </a:cubicBezTo>
                        <a:cubicBezTo>
                          <a:pt x="240" y="380"/>
                          <a:pt x="234" y="392"/>
                          <a:pt x="234" y="380"/>
                        </a:cubicBezTo>
                        <a:cubicBezTo>
                          <a:pt x="232" y="380"/>
                          <a:pt x="209" y="387"/>
                          <a:pt x="213" y="377"/>
                        </a:cubicBezTo>
                        <a:cubicBezTo>
                          <a:pt x="200" y="376"/>
                          <a:pt x="186" y="377"/>
                          <a:pt x="169" y="374"/>
                        </a:cubicBezTo>
                        <a:cubicBezTo>
                          <a:pt x="167" y="384"/>
                          <a:pt x="160" y="379"/>
                          <a:pt x="160" y="374"/>
                        </a:cubicBezTo>
                        <a:cubicBezTo>
                          <a:pt x="154" y="373"/>
                          <a:pt x="145" y="378"/>
                          <a:pt x="140" y="377"/>
                        </a:cubicBezTo>
                      </a:path>
                    </a:pathLst>
                  </a:custGeom>
                  <a:solidFill>
                    <a:srgbClr val="006CB6">
                      <a:alpha val="90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3981356" y="2276828"/>
                  <a:ext cx="174430" cy="18700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r>
                    <a:rPr lang="en-US" altLang="ko-KR" sz="600" spc="-10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ffectLst>
                        <a:outerShdw blurRad="127000" algn="ctr" rotWithShape="0">
                          <a:prstClr val="black">
                            <a:alpha val="25000"/>
                          </a:prstClr>
                        </a:outerShdw>
                      </a:effectLst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3</a:t>
                  </a:r>
                  <a:endParaRPr lang="ko-KR" altLang="en-US" sz="6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127000" algn="ctr" rotWithShape="0">
                        <a:prstClr val="black">
                          <a:alpha val="25000"/>
                        </a:prstClr>
                      </a:outerShdw>
                    </a:effectLst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</p:grpSp>
      </p:grpSp>
      <p:sp>
        <p:nvSpPr>
          <p:cNvPr id="25" name="직사각형 24"/>
          <p:cNvSpPr/>
          <p:nvPr/>
        </p:nvSpPr>
        <p:spPr>
          <a:xfrm>
            <a:off x="-1" y="1376363"/>
            <a:ext cx="9144002" cy="401637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611188" y="1405732"/>
            <a:ext cx="2614082" cy="34289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altLang="ko-KR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</a:t>
            </a:r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회 </a:t>
            </a:r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itchFamily="18" charset="-127"/>
                <a:ea typeface="KoPub돋움체 Light" pitchFamily="18" charset="-127"/>
              </a:rPr>
              <a:t>관련 사례</a:t>
            </a:r>
            <a:endParaRPr lang="ko-KR" altLang="en-US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7363" y="2105099"/>
            <a:ext cx="8133701" cy="933376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fontAlgn="base">
              <a:lnSpc>
                <a:spcPct val="130000"/>
              </a:lnSpc>
            </a:pP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○○공공기관 과장 </a:t>
            </a:r>
            <a:r>
              <a:rPr lang="en-US" altLang="ko-KR" sz="1400" dirty="0" smtClean="0">
                <a:latin typeface="KoPub돋움체 Light" pitchFamily="18" charset="-127"/>
                <a:ea typeface="KoPub돋움체 Light" pitchFamily="18" charset="-127"/>
              </a:rPr>
              <a:t>A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와 해당 공공기관 서울 소재 사무소장 </a:t>
            </a:r>
            <a:r>
              <a:rPr lang="en-US" altLang="ko-KR" sz="1400" dirty="0" smtClean="0">
                <a:latin typeface="KoPub돋움체 Light" pitchFamily="18" charset="-127"/>
                <a:ea typeface="KoPub돋움체 Light" pitchFamily="18" charset="-127"/>
              </a:rPr>
              <a:t>B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는 관련 업무를 하고 있는 ◇◇회계법인의  대표 </a:t>
            </a:r>
            <a:r>
              <a:rPr lang="en-US" altLang="ko-KR" sz="1400" dirty="0" smtClean="0">
                <a:latin typeface="KoPub돋움체 Light" pitchFamily="18" charset="-127"/>
                <a:ea typeface="KoPub돋움체 Light" pitchFamily="18" charset="-127"/>
              </a:rPr>
              <a:t>C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와 </a:t>
            </a:r>
            <a:endParaRPr lang="en-US" altLang="ko-KR" sz="1400" dirty="0" smtClean="0">
              <a:latin typeface="KoPub돋움체 Light" pitchFamily="18" charset="-127"/>
              <a:ea typeface="KoPub돋움체 Light" pitchFamily="18" charset="-127"/>
            </a:endParaRPr>
          </a:p>
          <a:p>
            <a:pPr fontAlgn="base">
              <a:lnSpc>
                <a:spcPct val="130000"/>
              </a:lnSpc>
            </a:pP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함께 식사를 한 후 대표 </a:t>
            </a:r>
            <a:r>
              <a:rPr lang="en-US" altLang="ko-KR" sz="1400" dirty="0" smtClean="0">
                <a:latin typeface="KoPub돋움체 Light" pitchFamily="18" charset="-127"/>
                <a:ea typeface="KoPub돋움체 Light" pitchFamily="18" charset="-127"/>
              </a:rPr>
              <a:t>C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가 </a:t>
            </a:r>
            <a:r>
              <a:rPr lang="ko-KR" altLang="en-US" sz="1400" dirty="0" smtClean="0">
                <a:latin typeface="KoPub돋움체 Bold" pitchFamily="18" charset="-127"/>
                <a:ea typeface="KoPub돋움체 Bold" pitchFamily="18" charset="-127"/>
              </a:rPr>
              <a:t>식사비용 </a:t>
            </a:r>
            <a:r>
              <a:rPr lang="en-US" altLang="ko-KR" sz="1400" dirty="0" smtClean="0">
                <a:latin typeface="KoPub돋움체 Bold" pitchFamily="18" charset="-127"/>
                <a:ea typeface="KoPub돋움체 Bold" pitchFamily="18" charset="-127"/>
              </a:rPr>
              <a:t>60</a:t>
            </a:r>
            <a:r>
              <a:rPr lang="ko-KR" altLang="en-US" sz="1400" dirty="0" smtClean="0">
                <a:latin typeface="KoPub돋움체 Bold" pitchFamily="18" charset="-127"/>
                <a:ea typeface="KoPub돋움체 Bold" pitchFamily="18" charset="-127"/>
              </a:rPr>
              <a:t>만원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을 계산하였고</a:t>
            </a:r>
            <a:r>
              <a:rPr lang="en-US" altLang="ko-KR" sz="1400" dirty="0" smtClean="0">
                <a:latin typeface="KoPub돋움체 Light" pitchFamily="18" charset="-127"/>
                <a:ea typeface="KoPub돋움체 Light" pitchFamily="18" charset="-127"/>
              </a:rPr>
              <a:t>, 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같은 날 </a:t>
            </a:r>
            <a:r>
              <a:rPr lang="en-US" altLang="ko-KR" sz="1400" dirty="0" smtClean="0">
                <a:latin typeface="KoPub돋움체 Light" pitchFamily="18" charset="-127"/>
                <a:ea typeface="KoPub돋움체 Light" pitchFamily="18" charset="-127"/>
              </a:rPr>
              <a:t>A, B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는 대표 </a:t>
            </a:r>
            <a:r>
              <a:rPr lang="en-US" altLang="ko-KR" sz="1400" dirty="0" smtClean="0">
                <a:latin typeface="KoPub돋움체 Light" pitchFamily="18" charset="-127"/>
                <a:ea typeface="KoPub돋움체 Light" pitchFamily="18" charset="-127"/>
              </a:rPr>
              <a:t>C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와 함께 술을 마시고 대표 </a:t>
            </a:r>
            <a:r>
              <a:rPr lang="en-US" altLang="ko-KR" sz="1400" dirty="0" smtClean="0">
                <a:latin typeface="KoPub돋움체 Light" pitchFamily="18" charset="-127"/>
                <a:ea typeface="KoPub돋움체 Light" pitchFamily="18" charset="-127"/>
              </a:rPr>
              <a:t>C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가 </a:t>
            </a:r>
            <a:endParaRPr lang="en-US" altLang="ko-KR" sz="1400" dirty="0" smtClean="0">
              <a:latin typeface="KoPub돋움체 Light" pitchFamily="18" charset="-127"/>
              <a:ea typeface="KoPub돋움체 Light" pitchFamily="18" charset="-127"/>
            </a:endParaRPr>
          </a:p>
          <a:p>
            <a:pPr fontAlgn="base">
              <a:lnSpc>
                <a:spcPct val="130000"/>
              </a:lnSpc>
            </a:pPr>
            <a:r>
              <a:rPr lang="ko-KR" altLang="en-US" sz="1400" dirty="0" smtClean="0">
                <a:latin typeface="KoPub돋움체 Bold" pitchFamily="18" charset="-127"/>
                <a:ea typeface="KoPub돋움체 Bold" pitchFamily="18" charset="-127"/>
              </a:rPr>
              <a:t>술값으로 </a:t>
            </a:r>
            <a:r>
              <a:rPr lang="en-US" altLang="ko-KR" sz="1400" dirty="0" smtClean="0">
                <a:latin typeface="KoPub돋움체 Bold" pitchFamily="18" charset="-127"/>
                <a:ea typeface="KoPub돋움체 Bold" pitchFamily="18" charset="-127"/>
              </a:rPr>
              <a:t>300</a:t>
            </a:r>
            <a:r>
              <a:rPr lang="ko-KR" altLang="en-US" sz="1400" dirty="0" smtClean="0">
                <a:latin typeface="KoPub돋움체 Bold" pitchFamily="18" charset="-127"/>
                <a:ea typeface="KoPub돋움체 Bold" pitchFamily="18" charset="-127"/>
              </a:rPr>
              <a:t>만원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을 계산하였음</a:t>
            </a:r>
            <a:endParaRPr lang="ko-KR" altLang="en-US" sz="1400" dirty="0"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0713" y="4510623"/>
            <a:ext cx="7837487" cy="578886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fontAlgn="base"/>
            <a:endParaRPr lang="ko-KR" altLang="en-US" sz="1400" dirty="0"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04863" y="5121287"/>
            <a:ext cx="1247862" cy="165088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200" dirty="0" smtClean="0">
                <a:solidFill>
                  <a:srgbClr val="404040"/>
                </a:solidFill>
                <a:latin typeface="KoPub돋움체 Bold" pitchFamily="18" charset="-127"/>
                <a:ea typeface="KoPub돋움체 Bold" pitchFamily="18" charset="-127"/>
              </a:rPr>
              <a:t>◇◇회계법인 대표 </a:t>
            </a:r>
            <a:r>
              <a:rPr lang="en-US" altLang="ko-KR" sz="1200" dirty="0" smtClean="0">
                <a:solidFill>
                  <a:srgbClr val="404040"/>
                </a:solidFill>
                <a:latin typeface="KoPub돋움체 Bold" pitchFamily="18" charset="-127"/>
                <a:ea typeface="KoPub돋움체 Bold" pitchFamily="18" charset="-127"/>
              </a:rPr>
              <a:t>C</a:t>
            </a:r>
            <a:endParaRPr lang="ko-KR" altLang="en-US" sz="12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04040"/>
              </a:solidFill>
              <a:latin typeface="KoPub돋움체 Bold" pitchFamily="18" charset="-127"/>
              <a:ea typeface="KoPub돋움체 Bold" pitchFamily="18" charset="-127"/>
            </a:endParaRPr>
          </a:p>
        </p:txBody>
      </p:sp>
      <p:sp>
        <p:nvSpPr>
          <p:cNvPr id="30" name="오른쪽 화살표 29"/>
          <p:cNvSpPr/>
          <p:nvPr/>
        </p:nvSpPr>
        <p:spPr>
          <a:xfrm>
            <a:off x="2438399" y="4483574"/>
            <a:ext cx="4000514" cy="334672"/>
          </a:xfrm>
          <a:prstGeom prst="rightArrow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0043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B0F0"/>
              </a:solidFill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016"/>
          <a:stretch/>
        </p:blipFill>
        <p:spPr bwMode="auto">
          <a:xfrm>
            <a:off x="341785" y="5030736"/>
            <a:ext cx="9000000" cy="12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775412" y="5121287"/>
            <a:ext cx="777232" cy="16028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과장 </a:t>
            </a:r>
            <a:r>
              <a:rPr lang="en-US" altLang="ko-KR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A, </a:t>
            </a:r>
            <a:r>
              <a:rPr lang="ko-KR" altLang="en-US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사무소장 </a:t>
            </a:r>
            <a:r>
              <a:rPr lang="en-US" altLang="ko-KR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B</a:t>
            </a:r>
            <a:endParaRPr lang="ko-KR" altLang="en-US" sz="12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3" name="Freeform 8"/>
          <p:cNvSpPr>
            <a:spLocks/>
          </p:cNvSpPr>
          <p:nvPr/>
        </p:nvSpPr>
        <p:spPr bwMode="auto">
          <a:xfrm>
            <a:off x="6426774" y="4062185"/>
            <a:ext cx="1033200" cy="978931"/>
          </a:xfrm>
          <a:custGeom>
            <a:avLst/>
            <a:gdLst>
              <a:gd name="T0" fmla="*/ 338 w 338"/>
              <a:gd name="T1" fmla="*/ 384 h 384"/>
              <a:gd name="T2" fmla="*/ 334 w 338"/>
              <a:gd name="T3" fmla="*/ 356 h 384"/>
              <a:gd name="T4" fmla="*/ 312 w 338"/>
              <a:gd name="T5" fmla="*/ 264 h 384"/>
              <a:gd name="T6" fmla="*/ 310 w 338"/>
              <a:gd name="T7" fmla="*/ 260 h 384"/>
              <a:gd name="T8" fmla="*/ 304 w 338"/>
              <a:gd name="T9" fmla="*/ 248 h 384"/>
              <a:gd name="T10" fmla="*/ 280 w 338"/>
              <a:gd name="T11" fmla="*/ 234 h 384"/>
              <a:gd name="T12" fmla="*/ 256 w 338"/>
              <a:gd name="T13" fmla="*/ 226 h 384"/>
              <a:gd name="T14" fmla="*/ 232 w 338"/>
              <a:gd name="T15" fmla="*/ 216 h 384"/>
              <a:gd name="T16" fmla="*/ 222 w 338"/>
              <a:gd name="T17" fmla="*/ 210 h 384"/>
              <a:gd name="T18" fmla="*/ 220 w 338"/>
              <a:gd name="T19" fmla="*/ 202 h 384"/>
              <a:gd name="T20" fmla="*/ 208 w 338"/>
              <a:gd name="T21" fmla="*/ 194 h 384"/>
              <a:gd name="T22" fmla="*/ 206 w 338"/>
              <a:gd name="T23" fmla="*/ 178 h 384"/>
              <a:gd name="T24" fmla="*/ 212 w 338"/>
              <a:gd name="T25" fmla="*/ 176 h 384"/>
              <a:gd name="T26" fmla="*/ 218 w 338"/>
              <a:gd name="T27" fmla="*/ 160 h 384"/>
              <a:gd name="T28" fmla="*/ 220 w 338"/>
              <a:gd name="T29" fmla="*/ 146 h 384"/>
              <a:gd name="T30" fmla="*/ 222 w 338"/>
              <a:gd name="T31" fmla="*/ 146 h 384"/>
              <a:gd name="T32" fmla="*/ 230 w 338"/>
              <a:gd name="T33" fmla="*/ 138 h 384"/>
              <a:gd name="T34" fmla="*/ 234 w 338"/>
              <a:gd name="T35" fmla="*/ 128 h 384"/>
              <a:gd name="T36" fmla="*/ 238 w 338"/>
              <a:gd name="T37" fmla="*/ 112 h 384"/>
              <a:gd name="T38" fmla="*/ 236 w 338"/>
              <a:gd name="T39" fmla="*/ 102 h 384"/>
              <a:gd name="T40" fmla="*/ 228 w 338"/>
              <a:gd name="T41" fmla="*/ 100 h 384"/>
              <a:gd name="T42" fmla="*/ 230 w 338"/>
              <a:gd name="T43" fmla="*/ 82 h 384"/>
              <a:gd name="T44" fmla="*/ 228 w 338"/>
              <a:gd name="T45" fmla="*/ 44 h 384"/>
              <a:gd name="T46" fmla="*/ 226 w 338"/>
              <a:gd name="T47" fmla="*/ 32 h 384"/>
              <a:gd name="T48" fmla="*/ 216 w 338"/>
              <a:gd name="T49" fmla="*/ 16 h 384"/>
              <a:gd name="T50" fmla="*/ 200 w 338"/>
              <a:gd name="T51" fmla="*/ 6 h 384"/>
              <a:gd name="T52" fmla="*/ 170 w 338"/>
              <a:gd name="T53" fmla="*/ 0 h 384"/>
              <a:gd name="T54" fmla="*/ 138 w 338"/>
              <a:gd name="T55" fmla="*/ 6 h 384"/>
              <a:gd name="T56" fmla="*/ 128 w 338"/>
              <a:gd name="T57" fmla="*/ 12 h 384"/>
              <a:gd name="T58" fmla="*/ 128 w 338"/>
              <a:gd name="T59" fmla="*/ 18 h 384"/>
              <a:gd name="T60" fmla="*/ 122 w 338"/>
              <a:gd name="T61" fmla="*/ 18 h 384"/>
              <a:gd name="T62" fmla="*/ 114 w 338"/>
              <a:gd name="T63" fmla="*/ 22 h 384"/>
              <a:gd name="T64" fmla="*/ 106 w 338"/>
              <a:gd name="T65" fmla="*/ 36 h 384"/>
              <a:gd name="T66" fmla="*/ 104 w 338"/>
              <a:gd name="T67" fmla="*/ 72 h 384"/>
              <a:gd name="T68" fmla="*/ 110 w 338"/>
              <a:gd name="T69" fmla="*/ 102 h 384"/>
              <a:gd name="T70" fmla="*/ 106 w 338"/>
              <a:gd name="T71" fmla="*/ 104 h 384"/>
              <a:gd name="T72" fmla="*/ 104 w 338"/>
              <a:gd name="T73" fmla="*/ 116 h 384"/>
              <a:gd name="T74" fmla="*/ 108 w 338"/>
              <a:gd name="T75" fmla="*/ 132 h 384"/>
              <a:gd name="T76" fmla="*/ 110 w 338"/>
              <a:gd name="T77" fmla="*/ 142 h 384"/>
              <a:gd name="T78" fmla="*/ 116 w 338"/>
              <a:gd name="T79" fmla="*/ 146 h 384"/>
              <a:gd name="T80" fmla="*/ 118 w 338"/>
              <a:gd name="T81" fmla="*/ 146 h 384"/>
              <a:gd name="T82" fmla="*/ 122 w 338"/>
              <a:gd name="T83" fmla="*/ 164 h 384"/>
              <a:gd name="T84" fmla="*/ 132 w 338"/>
              <a:gd name="T85" fmla="*/ 178 h 384"/>
              <a:gd name="T86" fmla="*/ 134 w 338"/>
              <a:gd name="T87" fmla="*/ 178 h 384"/>
              <a:gd name="T88" fmla="*/ 134 w 338"/>
              <a:gd name="T89" fmla="*/ 194 h 384"/>
              <a:gd name="T90" fmla="*/ 122 w 338"/>
              <a:gd name="T91" fmla="*/ 196 h 384"/>
              <a:gd name="T92" fmla="*/ 120 w 338"/>
              <a:gd name="T93" fmla="*/ 208 h 384"/>
              <a:gd name="T94" fmla="*/ 104 w 338"/>
              <a:gd name="T95" fmla="*/ 216 h 384"/>
              <a:gd name="T96" fmla="*/ 88 w 338"/>
              <a:gd name="T97" fmla="*/ 224 h 384"/>
              <a:gd name="T98" fmla="*/ 46 w 338"/>
              <a:gd name="T99" fmla="*/ 246 h 384"/>
              <a:gd name="T100" fmla="*/ 30 w 338"/>
              <a:gd name="T101" fmla="*/ 260 h 384"/>
              <a:gd name="T102" fmla="*/ 22 w 338"/>
              <a:gd name="T103" fmla="*/ 276 h 384"/>
              <a:gd name="T104" fmla="*/ 8 w 338"/>
              <a:gd name="T105" fmla="*/ 338 h 384"/>
              <a:gd name="T106" fmla="*/ 338 w 338"/>
              <a:gd name="T107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38" h="384">
                <a:moveTo>
                  <a:pt x="338" y="384"/>
                </a:moveTo>
                <a:lnTo>
                  <a:pt x="338" y="384"/>
                </a:lnTo>
                <a:lnTo>
                  <a:pt x="336" y="372"/>
                </a:lnTo>
                <a:lnTo>
                  <a:pt x="334" y="356"/>
                </a:lnTo>
                <a:lnTo>
                  <a:pt x="324" y="316"/>
                </a:lnTo>
                <a:lnTo>
                  <a:pt x="312" y="264"/>
                </a:lnTo>
                <a:lnTo>
                  <a:pt x="312" y="264"/>
                </a:lnTo>
                <a:lnTo>
                  <a:pt x="310" y="260"/>
                </a:lnTo>
                <a:lnTo>
                  <a:pt x="308" y="254"/>
                </a:lnTo>
                <a:lnTo>
                  <a:pt x="304" y="248"/>
                </a:lnTo>
                <a:lnTo>
                  <a:pt x="298" y="244"/>
                </a:lnTo>
                <a:lnTo>
                  <a:pt x="280" y="234"/>
                </a:lnTo>
                <a:lnTo>
                  <a:pt x="256" y="226"/>
                </a:lnTo>
                <a:lnTo>
                  <a:pt x="256" y="226"/>
                </a:lnTo>
                <a:lnTo>
                  <a:pt x="242" y="220"/>
                </a:lnTo>
                <a:lnTo>
                  <a:pt x="232" y="216"/>
                </a:lnTo>
                <a:lnTo>
                  <a:pt x="222" y="210"/>
                </a:lnTo>
                <a:lnTo>
                  <a:pt x="222" y="210"/>
                </a:lnTo>
                <a:lnTo>
                  <a:pt x="220" y="206"/>
                </a:lnTo>
                <a:lnTo>
                  <a:pt x="220" y="202"/>
                </a:lnTo>
                <a:lnTo>
                  <a:pt x="220" y="196"/>
                </a:lnTo>
                <a:lnTo>
                  <a:pt x="208" y="194"/>
                </a:lnTo>
                <a:lnTo>
                  <a:pt x="208" y="194"/>
                </a:lnTo>
                <a:lnTo>
                  <a:pt x="206" y="178"/>
                </a:lnTo>
                <a:lnTo>
                  <a:pt x="206" y="178"/>
                </a:lnTo>
                <a:lnTo>
                  <a:pt x="212" y="176"/>
                </a:lnTo>
                <a:lnTo>
                  <a:pt x="214" y="170"/>
                </a:lnTo>
                <a:lnTo>
                  <a:pt x="218" y="160"/>
                </a:lnTo>
                <a:lnTo>
                  <a:pt x="220" y="150"/>
                </a:lnTo>
                <a:lnTo>
                  <a:pt x="220" y="146"/>
                </a:lnTo>
                <a:lnTo>
                  <a:pt x="220" y="146"/>
                </a:lnTo>
                <a:lnTo>
                  <a:pt x="222" y="146"/>
                </a:lnTo>
                <a:lnTo>
                  <a:pt x="226" y="144"/>
                </a:lnTo>
                <a:lnTo>
                  <a:pt x="230" y="138"/>
                </a:lnTo>
                <a:lnTo>
                  <a:pt x="234" y="128"/>
                </a:lnTo>
                <a:lnTo>
                  <a:pt x="234" y="128"/>
                </a:lnTo>
                <a:lnTo>
                  <a:pt x="236" y="118"/>
                </a:lnTo>
                <a:lnTo>
                  <a:pt x="238" y="112"/>
                </a:lnTo>
                <a:lnTo>
                  <a:pt x="236" y="106"/>
                </a:lnTo>
                <a:lnTo>
                  <a:pt x="236" y="102"/>
                </a:lnTo>
                <a:lnTo>
                  <a:pt x="230" y="100"/>
                </a:lnTo>
                <a:lnTo>
                  <a:pt x="228" y="100"/>
                </a:lnTo>
                <a:lnTo>
                  <a:pt x="228" y="100"/>
                </a:lnTo>
                <a:lnTo>
                  <a:pt x="230" y="82"/>
                </a:lnTo>
                <a:lnTo>
                  <a:pt x="230" y="64"/>
                </a:lnTo>
                <a:lnTo>
                  <a:pt x="228" y="44"/>
                </a:lnTo>
                <a:lnTo>
                  <a:pt x="228" y="44"/>
                </a:lnTo>
                <a:lnTo>
                  <a:pt x="226" y="32"/>
                </a:lnTo>
                <a:lnTo>
                  <a:pt x="222" y="24"/>
                </a:lnTo>
                <a:lnTo>
                  <a:pt x="216" y="16"/>
                </a:lnTo>
                <a:lnTo>
                  <a:pt x="208" y="10"/>
                </a:lnTo>
                <a:lnTo>
                  <a:pt x="200" y="6"/>
                </a:lnTo>
                <a:lnTo>
                  <a:pt x="190" y="4"/>
                </a:lnTo>
                <a:lnTo>
                  <a:pt x="170" y="0"/>
                </a:lnTo>
                <a:lnTo>
                  <a:pt x="152" y="2"/>
                </a:lnTo>
                <a:lnTo>
                  <a:pt x="138" y="6"/>
                </a:lnTo>
                <a:lnTo>
                  <a:pt x="132" y="8"/>
                </a:lnTo>
                <a:lnTo>
                  <a:pt x="128" y="12"/>
                </a:lnTo>
                <a:lnTo>
                  <a:pt x="126" y="16"/>
                </a:lnTo>
                <a:lnTo>
                  <a:pt x="128" y="18"/>
                </a:lnTo>
                <a:lnTo>
                  <a:pt x="128" y="18"/>
                </a:lnTo>
                <a:lnTo>
                  <a:pt x="122" y="18"/>
                </a:lnTo>
                <a:lnTo>
                  <a:pt x="118" y="20"/>
                </a:lnTo>
                <a:lnTo>
                  <a:pt x="114" y="22"/>
                </a:lnTo>
                <a:lnTo>
                  <a:pt x="112" y="26"/>
                </a:lnTo>
                <a:lnTo>
                  <a:pt x="106" y="36"/>
                </a:lnTo>
                <a:lnTo>
                  <a:pt x="104" y="48"/>
                </a:lnTo>
                <a:lnTo>
                  <a:pt x="104" y="72"/>
                </a:lnTo>
                <a:lnTo>
                  <a:pt x="104" y="84"/>
                </a:lnTo>
                <a:lnTo>
                  <a:pt x="110" y="102"/>
                </a:lnTo>
                <a:lnTo>
                  <a:pt x="110" y="102"/>
                </a:lnTo>
                <a:lnTo>
                  <a:pt x="106" y="104"/>
                </a:lnTo>
                <a:lnTo>
                  <a:pt x="104" y="108"/>
                </a:lnTo>
                <a:lnTo>
                  <a:pt x="104" y="116"/>
                </a:lnTo>
                <a:lnTo>
                  <a:pt x="106" y="124"/>
                </a:lnTo>
                <a:lnTo>
                  <a:pt x="108" y="132"/>
                </a:lnTo>
                <a:lnTo>
                  <a:pt x="108" y="132"/>
                </a:lnTo>
                <a:lnTo>
                  <a:pt x="110" y="142"/>
                </a:lnTo>
                <a:lnTo>
                  <a:pt x="114" y="146"/>
                </a:lnTo>
                <a:lnTo>
                  <a:pt x="116" y="146"/>
                </a:lnTo>
                <a:lnTo>
                  <a:pt x="118" y="146"/>
                </a:lnTo>
                <a:lnTo>
                  <a:pt x="118" y="146"/>
                </a:lnTo>
                <a:lnTo>
                  <a:pt x="120" y="156"/>
                </a:lnTo>
                <a:lnTo>
                  <a:pt x="122" y="164"/>
                </a:lnTo>
                <a:lnTo>
                  <a:pt x="126" y="174"/>
                </a:lnTo>
                <a:lnTo>
                  <a:pt x="132" y="178"/>
                </a:lnTo>
                <a:lnTo>
                  <a:pt x="134" y="178"/>
                </a:lnTo>
                <a:lnTo>
                  <a:pt x="134" y="178"/>
                </a:lnTo>
                <a:lnTo>
                  <a:pt x="136" y="192"/>
                </a:lnTo>
                <a:lnTo>
                  <a:pt x="134" y="194"/>
                </a:lnTo>
                <a:lnTo>
                  <a:pt x="122" y="196"/>
                </a:lnTo>
                <a:lnTo>
                  <a:pt x="122" y="196"/>
                </a:lnTo>
                <a:lnTo>
                  <a:pt x="122" y="204"/>
                </a:lnTo>
                <a:lnTo>
                  <a:pt x="120" y="208"/>
                </a:lnTo>
                <a:lnTo>
                  <a:pt x="120" y="208"/>
                </a:lnTo>
                <a:lnTo>
                  <a:pt x="104" y="216"/>
                </a:lnTo>
                <a:lnTo>
                  <a:pt x="88" y="224"/>
                </a:lnTo>
                <a:lnTo>
                  <a:pt x="88" y="224"/>
                </a:lnTo>
                <a:lnTo>
                  <a:pt x="66" y="234"/>
                </a:lnTo>
                <a:lnTo>
                  <a:pt x="46" y="246"/>
                </a:lnTo>
                <a:lnTo>
                  <a:pt x="38" y="252"/>
                </a:lnTo>
                <a:lnTo>
                  <a:pt x="30" y="260"/>
                </a:lnTo>
                <a:lnTo>
                  <a:pt x="26" y="268"/>
                </a:lnTo>
                <a:lnTo>
                  <a:pt x="22" y="276"/>
                </a:lnTo>
                <a:lnTo>
                  <a:pt x="22" y="276"/>
                </a:lnTo>
                <a:lnTo>
                  <a:pt x="8" y="338"/>
                </a:lnTo>
                <a:lnTo>
                  <a:pt x="0" y="384"/>
                </a:lnTo>
                <a:lnTo>
                  <a:pt x="338" y="384"/>
                </a:lnTo>
                <a:lnTo>
                  <a:pt x="338" y="384"/>
                </a:lnTo>
                <a:close/>
              </a:path>
            </a:pathLst>
          </a:custGeom>
          <a:solidFill>
            <a:srgbClr val="B985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26"/>
          <a:stretch/>
        </p:blipFill>
        <p:spPr bwMode="auto">
          <a:xfrm rot="5400000">
            <a:off x="3042520" y="3538652"/>
            <a:ext cx="880199" cy="7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그룹 34"/>
          <p:cNvGrpSpPr/>
          <p:nvPr/>
        </p:nvGrpSpPr>
        <p:grpSpPr>
          <a:xfrm>
            <a:off x="2676525" y="3420219"/>
            <a:ext cx="1939616" cy="880199"/>
            <a:chOff x="3438525" y="3229719"/>
            <a:chExt cx="1939616" cy="1055234"/>
          </a:xfrm>
        </p:grpSpPr>
        <p:grpSp>
          <p:nvGrpSpPr>
            <p:cNvPr id="35" name="그룹 55"/>
            <p:cNvGrpSpPr/>
            <p:nvPr/>
          </p:nvGrpSpPr>
          <p:grpSpPr>
            <a:xfrm>
              <a:off x="3438525" y="3404335"/>
              <a:ext cx="1939616" cy="771012"/>
              <a:chOff x="3438525" y="3404335"/>
              <a:chExt cx="1939616" cy="771012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3438525" y="3404335"/>
                <a:ext cx="1680064" cy="771012"/>
              </a:xfrm>
              <a:prstGeom prst="rect">
                <a:avLst/>
              </a:prstGeom>
              <a:solidFill>
                <a:srgbClr val="98B628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ko-KR" sz="140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FFFF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       </a:t>
                </a:r>
                <a:r>
                  <a:rPr lang="en-US" altLang="ko-KR" sz="140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1</a:t>
                </a:r>
                <a:r>
                  <a:rPr lang="ko-KR" altLang="en-US" sz="140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차</a:t>
                </a:r>
                <a:endParaRPr lang="en-US" altLang="ko-KR" sz="140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ko-KR" altLang="en-US" sz="140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FFFF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식사  </a:t>
                </a:r>
                <a:r>
                  <a:rPr lang="en-US" altLang="ko-KR" sz="140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FFFF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60</a:t>
                </a:r>
                <a:r>
                  <a:rPr lang="ko-KR" altLang="en-US" sz="140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FFFF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만원</a:t>
                </a:r>
                <a:endParaRPr lang="ko-KR" altLang="en-US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FFFF0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grpSp>
            <p:nvGrpSpPr>
              <p:cNvPr id="36" name="그룹 53"/>
              <p:cNvGrpSpPr/>
              <p:nvPr/>
            </p:nvGrpSpPr>
            <p:grpSpPr>
              <a:xfrm>
                <a:off x="4489070" y="3562121"/>
                <a:ext cx="889071" cy="572536"/>
                <a:chOff x="3402974" y="5205999"/>
                <a:chExt cx="898286" cy="578469"/>
              </a:xfrm>
              <a:solidFill>
                <a:schemeClr val="bg1"/>
              </a:solidFill>
            </p:grpSpPr>
            <p:sp>
              <p:nvSpPr>
                <p:cNvPr id="40" name="Freeform 5"/>
                <p:cNvSpPr>
                  <a:spLocks/>
                </p:cNvSpPr>
                <p:nvPr/>
              </p:nvSpPr>
              <p:spPr bwMode="auto">
                <a:xfrm>
                  <a:off x="3402974" y="5388204"/>
                  <a:ext cx="898284" cy="309621"/>
                </a:xfrm>
                <a:custGeom>
                  <a:avLst/>
                  <a:gdLst>
                    <a:gd name="T0" fmla="*/ 234 w 705"/>
                    <a:gd name="T1" fmla="*/ 227 h 243"/>
                    <a:gd name="T2" fmla="*/ 17 w 705"/>
                    <a:gd name="T3" fmla="*/ 118 h 243"/>
                    <a:gd name="T4" fmla="*/ 0 w 705"/>
                    <a:gd name="T5" fmla="*/ 125 h 243"/>
                    <a:gd name="T6" fmla="*/ 234 w 705"/>
                    <a:gd name="T7" fmla="*/ 243 h 243"/>
                    <a:gd name="T8" fmla="*/ 705 w 705"/>
                    <a:gd name="T9" fmla="*/ 9 h 243"/>
                    <a:gd name="T10" fmla="*/ 688 w 705"/>
                    <a:gd name="T11" fmla="*/ 0 h 243"/>
                    <a:gd name="T12" fmla="*/ 234 w 705"/>
                    <a:gd name="T13" fmla="*/ 227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5" h="243">
                      <a:moveTo>
                        <a:pt x="234" y="227"/>
                      </a:moveTo>
                      <a:lnTo>
                        <a:pt x="17" y="118"/>
                      </a:lnTo>
                      <a:lnTo>
                        <a:pt x="0" y="125"/>
                      </a:lnTo>
                      <a:lnTo>
                        <a:pt x="234" y="243"/>
                      </a:lnTo>
                      <a:lnTo>
                        <a:pt x="705" y="9"/>
                      </a:lnTo>
                      <a:lnTo>
                        <a:pt x="688" y="0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41" name="Freeform 6"/>
                <p:cNvSpPr>
                  <a:spLocks/>
                </p:cNvSpPr>
                <p:nvPr/>
              </p:nvSpPr>
              <p:spPr bwMode="auto">
                <a:xfrm>
                  <a:off x="3402974" y="5430251"/>
                  <a:ext cx="898284" cy="310895"/>
                </a:xfrm>
                <a:custGeom>
                  <a:avLst/>
                  <a:gdLst>
                    <a:gd name="T0" fmla="*/ 234 w 705"/>
                    <a:gd name="T1" fmla="*/ 227 h 244"/>
                    <a:gd name="T2" fmla="*/ 17 w 705"/>
                    <a:gd name="T3" fmla="*/ 119 h 244"/>
                    <a:gd name="T4" fmla="*/ 0 w 705"/>
                    <a:gd name="T5" fmla="*/ 126 h 244"/>
                    <a:gd name="T6" fmla="*/ 234 w 705"/>
                    <a:gd name="T7" fmla="*/ 244 h 244"/>
                    <a:gd name="T8" fmla="*/ 705 w 705"/>
                    <a:gd name="T9" fmla="*/ 10 h 244"/>
                    <a:gd name="T10" fmla="*/ 688 w 705"/>
                    <a:gd name="T11" fmla="*/ 0 h 244"/>
                    <a:gd name="T12" fmla="*/ 234 w 705"/>
                    <a:gd name="T13" fmla="*/ 227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5" h="244">
                      <a:moveTo>
                        <a:pt x="234" y="227"/>
                      </a:moveTo>
                      <a:lnTo>
                        <a:pt x="17" y="119"/>
                      </a:lnTo>
                      <a:lnTo>
                        <a:pt x="0" y="126"/>
                      </a:lnTo>
                      <a:lnTo>
                        <a:pt x="234" y="244"/>
                      </a:lnTo>
                      <a:lnTo>
                        <a:pt x="705" y="10"/>
                      </a:lnTo>
                      <a:lnTo>
                        <a:pt x="688" y="0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42" name="Freeform 7"/>
                <p:cNvSpPr>
                  <a:spLocks/>
                </p:cNvSpPr>
                <p:nvPr/>
              </p:nvSpPr>
              <p:spPr bwMode="auto">
                <a:xfrm>
                  <a:off x="3402975" y="5473573"/>
                  <a:ext cx="898284" cy="310895"/>
                </a:xfrm>
                <a:custGeom>
                  <a:avLst/>
                  <a:gdLst>
                    <a:gd name="T0" fmla="*/ 234 w 705"/>
                    <a:gd name="T1" fmla="*/ 227 h 244"/>
                    <a:gd name="T2" fmla="*/ 17 w 705"/>
                    <a:gd name="T3" fmla="*/ 118 h 244"/>
                    <a:gd name="T4" fmla="*/ 0 w 705"/>
                    <a:gd name="T5" fmla="*/ 126 h 244"/>
                    <a:gd name="T6" fmla="*/ 234 w 705"/>
                    <a:gd name="T7" fmla="*/ 244 h 244"/>
                    <a:gd name="T8" fmla="*/ 705 w 705"/>
                    <a:gd name="T9" fmla="*/ 8 h 244"/>
                    <a:gd name="T10" fmla="*/ 688 w 705"/>
                    <a:gd name="T11" fmla="*/ 0 h 244"/>
                    <a:gd name="T12" fmla="*/ 234 w 705"/>
                    <a:gd name="T13" fmla="*/ 227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5" h="244">
                      <a:moveTo>
                        <a:pt x="234" y="227"/>
                      </a:moveTo>
                      <a:lnTo>
                        <a:pt x="17" y="118"/>
                      </a:lnTo>
                      <a:lnTo>
                        <a:pt x="0" y="126"/>
                      </a:lnTo>
                      <a:lnTo>
                        <a:pt x="234" y="244"/>
                      </a:lnTo>
                      <a:lnTo>
                        <a:pt x="705" y="8"/>
                      </a:lnTo>
                      <a:lnTo>
                        <a:pt x="688" y="0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43" name="Freeform 8"/>
                <p:cNvSpPr>
                  <a:spLocks noEditPoints="1"/>
                </p:cNvSpPr>
                <p:nvPr/>
              </p:nvSpPr>
              <p:spPr bwMode="auto">
                <a:xfrm>
                  <a:off x="3402976" y="5205999"/>
                  <a:ext cx="898284" cy="449779"/>
                </a:xfrm>
                <a:custGeom>
                  <a:avLst/>
                  <a:gdLst>
                    <a:gd name="T0" fmla="*/ 471 w 705"/>
                    <a:gd name="T1" fmla="*/ 0 h 353"/>
                    <a:gd name="T2" fmla="*/ 0 w 705"/>
                    <a:gd name="T3" fmla="*/ 236 h 353"/>
                    <a:gd name="T4" fmla="*/ 234 w 705"/>
                    <a:gd name="T5" fmla="*/ 353 h 353"/>
                    <a:gd name="T6" fmla="*/ 705 w 705"/>
                    <a:gd name="T7" fmla="*/ 118 h 353"/>
                    <a:gd name="T8" fmla="*/ 471 w 705"/>
                    <a:gd name="T9" fmla="*/ 0 h 353"/>
                    <a:gd name="T10" fmla="*/ 411 w 705"/>
                    <a:gd name="T11" fmla="*/ 206 h 353"/>
                    <a:gd name="T12" fmla="*/ 411 w 705"/>
                    <a:gd name="T13" fmla="*/ 206 h 353"/>
                    <a:gd name="T14" fmla="*/ 398 w 705"/>
                    <a:gd name="T15" fmla="*/ 212 h 353"/>
                    <a:gd name="T16" fmla="*/ 384 w 705"/>
                    <a:gd name="T17" fmla="*/ 216 h 353"/>
                    <a:gd name="T18" fmla="*/ 368 w 705"/>
                    <a:gd name="T19" fmla="*/ 218 h 353"/>
                    <a:gd name="T20" fmla="*/ 353 w 705"/>
                    <a:gd name="T21" fmla="*/ 219 h 353"/>
                    <a:gd name="T22" fmla="*/ 338 w 705"/>
                    <a:gd name="T23" fmla="*/ 218 h 353"/>
                    <a:gd name="T24" fmla="*/ 321 w 705"/>
                    <a:gd name="T25" fmla="*/ 216 h 353"/>
                    <a:gd name="T26" fmla="*/ 308 w 705"/>
                    <a:gd name="T27" fmla="*/ 212 h 353"/>
                    <a:gd name="T28" fmla="*/ 294 w 705"/>
                    <a:gd name="T29" fmla="*/ 206 h 353"/>
                    <a:gd name="T30" fmla="*/ 294 w 705"/>
                    <a:gd name="T31" fmla="*/ 206 h 353"/>
                    <a:gd name="T32" fmla="*/ 283 w 705"/>
                    <a:gd name="T33" fmla="*/ 201 h 353"/>
                    <a:gd name="T34" fmla="*/ 276 w 705"/>
                    <a:gd name="T35" fmla="*/ 193 h 353"/>
                    <a:gd name="T36" fmla="*/ 270 w 705"/>
                    <a:gd name="T37" fmla="*/ 186 h 353"/>
                    <a:gd name="T38" fmla="*/ 270 w 705"/>
                    <a:gd name="T39" fmla="*/ 176 h 353"/>
                    <a:gd name="T40" fmla="*/ 270 w 705"/>
                    <a:gd name="T41" fmla="*/ 169 h 353"/>
                    <a:gd name="T42" fmla="*/ 276 w 705"/>
                    <a:gd name="T43" fmla="*/ 161 h 353"/>
                    <a:gd name="T44" fmla="*/ 283 w 705"/>
                    <a:gd name="T45" fmla="*/ 154 h 353"/>
                    <a:gd name="T46" fmla="*/ 294 w 705"/>
                    <a:gd name="T47" fmla="*/ 148 h 353"/>
                    <a:gd name="T48" fmla="*/ 294 w 705"/>
                    <a:gd name="T49" fmla="*/ 148 h 353"/>
                    <a:gd name="T50" fmla="*/ 308 w 705"/>
                    <a:gd name="T51" fmla="*/ 143 h 353"/>
                    <a:gd name="T52" fmla="*/ 321 w 705"/>
                    <a:gd name="T53" fmla="*/ 139 h 353"/>
                    <a:gd name="T54" fmla="*/ 338 w 705"/>
                    <a:gd name="T55" fmla="*/ 137 h 353"/>
                    <a:gd name="T56" fmla="*/ 353 w 705"/>
                    <a:gd name="T57" fmla="*/ 135 h 353"/>
                    <a:gd name="T58" fmla="*/ 368 w 705"/>
                    <a:gd name="T59" fmla="*/ 137 h 353"/>
                    <a:gd name="T60" fmla="*/ 384 w 705"/>
                    <a:gd name="T61" fmla="*/ 139 h 353"/>
                    <a:gd name="T62" fmla="*/ 398 w 705"/>
                    <a:gd name="T63" fmla="*/ 143 h 353"/>
                    <a:gd name="T64" fmla="*/ 411 w 705"/>
                    <a:gd name="T65" fmla="*/ 148 h 353"/>
                    <a:gd name="T66" fmla="*/ 411 w 705"/>
                    <a:gd name="T67" fmla="*/ 148 h 353"/>
                    <a:gd name="T68" fmla="*/ 422 w 705"/>
                    <a:gd name="T69" fmla="*/ 154 h 353"/>
                    <a:gd name="T70" fmla="*/ 429 w 705"/>
                    <a:gd name="T71" fmla="*/ 161 h 353"/>
                    <a:gd name="T72" fmla="*/ 435 w 705"/>
                    <a:gd name="T73" fmla="*/ 169 h 353"/>
                    <a:gd name="T74" fmla="*/ 435 w 705"/>
                    <a:gd name="T75" fmla="*/ 176 h 353"/>
                    <a:gd name="T76" fmla="*/ 435 w 705"/>
                    <a:gd name="T77" fmla="*/ 186 h 353"/>
                    <a:gd name="T78" fmla="*/ 429 w 705"/>
                    <a:gd name="T79" fmla="*/ 193 h 353"/>
                    <a:gd name="T80" fmla="*/ 422 w 705"/>
                    <a:gd name="T81" fmla="*/ 201 h 353"/>
                    <a:gd name="T82" fmla="*/ 411 w 705"/>
                    <a:gd name="T83" fmla="*/ 206 h 353"/>
                    <a:gd name="T84" fmla="*/ 411 w 705"/>
                    <a:gd name="T85" fmla="*/ 206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05" h="353">
                      <a:moveTo>
                        <a:pt x="471" y="0"/>
                      </a:moveTo>
                      <a:lnTo>
                        <a:pt x="0" y="236"/>
                      </a:lnTo>
                      <a:lnTo>
                        <a:pt x="234" y="353"/>
                      </a:lnTo>
                      <a:lnTo>
                        <a:pt x="705" y="118"/>
                      </a:lnTo>
                      <a:lnTo>
                        <a:pt x="471" y="0"/>
                      </a:lnTo>
                      <a:close/>
                      <a:moveTo>
                        <a:pt x="411" y="206"/>
                      </a:moveTo>
                      <a:lnTo>
                        <a:pt x="411" y="206"/>
                      </a:lnTo>
                      <a:lnTo>
                        <a:pt x="398" y="212"/>
                      </a:lnTo>
                      <a:lnTo>
                        <a:pt x="384" y="216"/>
                      </a:lnTo>
                      <a:lnTo>
                        <a:pt x="368" y="218"/>
                      </a:lnTo>
                      <a:lnTo>
                        <a:pt x="353" y="219"/>
                      </a:lnTo>
                      <a:lnTo>
                        <a:pt x="338" y="218"/>
                      </a:lnTo>
                      <a:lnTo>
                        <a:pt x="321" y="216"/>
                      </a:lnTo>
                      <a:lnTo>
                        <a:pt x="308" y="212"/>
                      </a:lnTo>
                      <a:lnTo>
                        <a:pt x="294" y="206"/>
                      </a:lnTo>
                      <a:lnTo>
                        <a:pt x="294" y="206"/>
                      </a:lnTo>
                      <a:lnTo>
                        <a:pt x="283" y="201"/>
                      </a:lnTo>
                      <a:lnTo>
                        <a:pt x="276" y="193"/>
                      </a:lnTo>
                      <a:lnTo>
                        <a:pt x="270" y="186"/>
                      </a:lnTo>
                      <a:lnTo>
                        <a:pt x="270" y="176"/>
                      </a:lnTo>
                      <a:lnTo>
                        <a:pt x="270" y="169"/>
                      </a:lnTo>
                      <a:lnTo>
                        <a:pt x="276" y="161"/>
                      </a:lnTo>
                      <a:lnTo>
                        <a:pt x="283" y="154"/>
                      </a:lnTo>
                      <a:lnTo>
                        <a:pt x="294" y="148"/>
                      </a:lnTo>
                      <a:lnTo>
                        <a:pt x="294" y="148"/>
                      </a:lnTo>
                      <a:lnTo>
                        <a:pt x="308" y="143"/>
                      </a:lnTo>
                      <a:lnTo>
                        <a:pt x="321" y="139"/>
                      </a:lnTo>
                      <a:lnTo>
                        <a:pt x="338" y="137"/>
                      </a:lnTo>
                      <a:lnTo>
                        <a:pt x="353" y="135"/>
                      </a:lnTo>
                      <a:lnTo>
                        <a:pt x="368" y="137"/>
                      </a:lnTo>
                      <a:lnTo>
                        <a:pt x="384" y="139"/>
                      </a:lnTo>
                      <a:lnTo>
                        <a:pt x="398" y="143"/>
                      </a:lnTo>
                      <a:lnTo>
                        <a:pt x="411" y="148"/>
                      </a:lnTo>
                      <a:lnTo>
                        <a:pt x="411" y="148"/>
                      </a:lnTo>
                      <a:lnTo>
                        <a:pt x="422" y="154"/>
                      </a:lnTo>
                      <a:lnTo>
                        <a:pt x="429" y="161"/>
                      </a:lnTo>
                      <a:lnTo>
                        <a:pt x="435" y="169"/>
                      </a:lnTo>
                      <a:lnTo>
                        <a:pt x="435" y="176"/>
                      </a:lnTo>
                      <a:lnTo>
                        <a:pt x="435" y="186"/>
                      </a:lnTo>
                      <a:lnTo>
                        <a:pt x="429" y="193"/>
                      </a:lnTo>
                      <a:lnTo>
                        <a:pt x="422" y="201"/>
                      </a:lnTo>
                      <a:lnTo>
                        <a:pt x="411" y="206"/>
                      </a:lnTo>
                      <a:lnTo>
                        <a:pt x="411" y="2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  <p:pic>
          <p:nvPicPr>
            <p:cNvPr id="37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9926"/>
            <a:stretch/>
          </p:blipFill>
          <p:spPr bwMode="auto">
            <a:xfrm rot="16200000">
              <a:off x="4627592" y="3721420"/>
              <a:ext cx="1055234" cy="71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9" name="그룹 24"/>
          <p:cNvGrpSpPr/>
          <p:nvPr/>
        </p:nvGrpSpPr>
        <p:grpSpPr>
          <a:xfrm>
            <a:off x="1175994" y="5361644"/>
            <a:ext cx="1910106" cy="772456"/>
            <a:chOff x="787528" y="5260975"/>
            <a:chExt cx="1548816" cy="1096982"/>
          </a:xfrm>
        </p:grpSpPr>
        <p:sp>
          <p:nvSpPr>
            <p:cNvPr id="45" name="직사각형 44"/>
            <p:cNvSpPr/>
            <p:nvPr/>
          </p:nvSpPr>
          <p:spPr>
            <a:xfrm>
              <a:off x="787528" y="5438774"/>
              <a:ext cx="1548816" cy="919183"/>
            </a:xfrm>
            <a:prstGeom prst="rect">
              <a:avLst/>
            </a:prstGeom>
            <a:solidFill>
              <a:srgbClr val="00B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86461" y="5536849"/>
              <a:ext cx="1172240" cy="73994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3</a:t>
              </a:r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년 이하 </a:t>
              </a:r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징역</a:t>
              </a:r>
              <a:r>
                <a:rPr lang="en-US" altLang="ko-KR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  </a:t>
              </a:r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또는</a:t>
              </a:r>
              <a:endPara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18" charset="-127"/>
                <a:ea typeface="KoPub돋움체 Medium" pitchFamily="18" charset="-127"/>
              </a:endParaRPr>
            </a:p>
            <a:p>
              <a:pPr algn="ctr"/>
              <a:r>
                <a:rPr lang="en-US" altLang="ko-KR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3</a:t>
              </a:r>
              <a:r>
                <a:rPr lang="ko-KR" altLang="en-US" sz="1400" spc="-100" dirty="0" err="1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천만원</a:t>
              </a:r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이하 </a:t>
              </a:r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벌금</a:t>
              </a:r>
              <a:endParaRPr lang="ko-KR" altLang="en-US" sz="14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sp>
          <p:nvSpPr>
            <p:cNvPr id="47" name="이등변 삼각형 46"/>
            <p:cNvSpPr/>
            <p:nvPr/>
          </p:nvSpPr>
          <p:spPr>
            <a:xfrm flipH="1">
              <a:off x="1475762" y="5260975"/>
              <a:ext cx="164814" cy="181563"/>
            </a:xfrm>
            <a:prstGeom prst="triangle">
              <a:avLst/>
            </a:prstGeom>
            <a:solidFill>
              <a:srgbClr val="00B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4" name="그룹 68"/>
          <p:cNvGrpSpPr/>
          <p:nvPr/>
        </p:nvGrpSpPr>
        <p:grpSpPr>
          <a:xfrm>
            <a:off x="6252820" y="5361644"/>
            <a:ext cx="1880921" cy="772456"/>
            <a:chOff x="6024220" y="4980644"/>
            <a:chExt cx="1880921" cy="772456"/>
          </a:xfrm>
        </p:grpSpPr>
        <p:grpSp>
          <p:nvGrpSpPr>
            <p:cNvPr id="48" name="그룹 24"/>
            <p:cNvGrpSpPr/>
            <p:nvPr/>
          </p:nvGrpSpPr>
          <p:grpSpPr>
            <a:xfrm>
              <a:off x="6024220" y="4980644"/>
              <a:ext cx="1880921" cy="772456"/>
              <a:chOff x="918820" y="5260975"/>
              <a:chExt cx="1880921" cy="1096982"/>
            </a:xfrm>
          </p:grpSpPr>
          <p:sp>
            <p:nvSpPr>
              <p:cNvPr id="49" name="직사각형 48"/>
              <p:cNvSpPr/>
              <p:nvPr/>
            </p:nvSpPr>
            <p:spPr>
              <a:xfrm>
                <a:off x="918820" y="5438774"/>
                <a:ext cx="1880921" cy="919183"/>
              </a:xfrm>
              <a:prstGeom prst="rect">
                <a:avLst/>
              </a:prstGeom>
              <a:solidFill>
                <a:srgbClr val="00B0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0" name="이등변 삼각형 49"/>
              <p:cNvSpPr/>
              <p:nvPr/>
            </p:nvSpPr>
            <p:spPr>
              <a:xfrm flipH="1">
                <a:off x="1794458" y="5260975"/>
                <a:ext cx="164814" cy="181563"/>
              </a:xfrm>
              <a:prstGeom prst="triangle">
                <a:avLst/>
              </a:prstGeom>
              <a:solidFill>
                <a:srgbClr val="00B0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6599564" y="5168585"/>
              <a:ext cx="757602" cy="3265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algn="ctr"/>
              <a:r>
                <a:rPr lang="en-US" altLang="ko-KR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3</a:t>
              </a:r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년 이하 </a:t>
              </a:r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징역</a:t>
              </a:r>
              <a:r>
                <a:rPr lang="en-US" altLang="ko-KR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  </a:t>
              </a:r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또는</a:t>
              </a:r>
              <a:endPara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18" charset="-127"/>
                <a:ea typeface="KoPub돋움체 Medium" pitchFamily="18" charset="-127"/>
              </a:endParaRPr>
            </a:p>
            <a:p>
              <a:pPr algn="ctr"/>
              <a:r>
                <a:rPr lang="en-US" altLang="ko-KR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3</a:t>
              </a:r>
              <a:r>
                <a:rPr lang="ko-KR" altLang="en-US" sz="1400" spc="-100" dirty="0" err="1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천만원</a:t>
              </a:r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이하 </a:t>
              </a:r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벌금</a:t>
              </a:r>
              <a:endParaRPr lang="ko-KR" altLang="en-US" sz="14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18" charset="-127"/>
                <a:ea typeface="KoPub돋움체 Medium" pitchFamily="18" charset="-127"/>
              </a:endParaRPr>
            </a:p>
          </p:txBody>
        </p:sp>
      </p:grpSp>
      <p:grpSp>
        <p:nvGrpSpPr>
          <p:cNvPr id="52" name="그룹 51"/>
          <p:cNvGrpSpPr/>
          <p:nvPr/>
        </p:nvGrpSpPr>
        <p:grpSpPr>
          <a:xfrm>
            <a:off x="4632814" y="3418639"/>
            <a:ext cx="1859750" cy="880199"/>
            <a:chOff x="3518389" y="3229719"/>
            <a:chExt cx="1859750" cy="1055234"/>
          </a:xfrm>
        </p:grpSpPr>
        <p:grpSp>
          <p:nvGrpSpPr>
            <p:cNvPr id="53" name="그룹 55"/>
            <p:cNvGrpSpPr/>
            <p:nvPr/>
          </p:nvGrpSpPr>
          <p:grpSpPr>
            <a:xfrm>
              <a:off x="3518389" y="3404335"/>
              <a:ext cx="1859750" cy="771012"/>
              <a:chOff x="3518389" y="3404335"/>
              <a:chExt cx="1859750" cy="771012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3518389" y="3404335"/>
                <a:ext cx="1600200" cy="771012"/>
              </a:xfrm>
              <a:prstGeom prst="rect">
                <a:avLst/>
              </a:prstGeom>
              <a:solidFill>
                <a:srgbClr val="98B628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ko-KR" sz="140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FFFF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      </a:t>
                </a:r>
                <a:r>
                  <a:rPr lang="en-US" altLang="ko-KR" sz="140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2</a:t>
                </a:r>
                <a:r>
                  <a:rPr lang="ko-KR" altLang="en-US" sz="140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차</a:t>
                </a:r>
                <a:endParaRPr lang="en-US" altLang="ko-KR" sz="140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ko-KR" altLang="en-US" sz="140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FFFF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술 </a:t>
                </a:r>
                <a:r>
                  <a:rPr lang="en-US" altLang="ko-KR" sz="140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FFFF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300</a:t>
                </a:r>
                <a:r>
                  <a:rPr lang="ko-KR" altLang="en-US" sz="140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FFFF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만원</a:t>
                </a:r>
                <a:endParaRPr lang="ko-KR" altLang="en-US" sz="1400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FFFF0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grpSp>
            <p:nvGrpSpPr>
              <p:cNvPr id="56" name="그룹 53"/>
              <p:cNvGrpSpPr/>
              <p:nvPr/>
            </p:nvGrpSpPr>
            <p:grpSpPr>
              <a:xfrm>
                <a:off x="4489070" y="3562123"/>
                <a:ext cx="889069" cy="572536"/>
                <a:chOff x="3402974" y="5205999"/>
                <a:chExt cx="898284" cy="578469"/>
              </a:xfrm>
              <a:solidFill>
                <a:schemeClr val="bg1"/>
              </a:solidFill>
            </p:grpSpPr>
            <p:sp>
              <p:nvSpPr>
                <p:cNvPr id="57" name="Freeform 5"/>
                <p:cNvSpPr>
                  <a:spLocks/>
                </p:cNvSpPr>
                <p:nvPr/>
              </p:nvSpPr>
              <p:spPr bwMode="auto">
                <a:xfrm>
                  <a:off x="3402974" y="5388204"/>
                  <a:ext cx="898284" cy="309621"/>
                </a:xfrm>
                <a:custGeom>
                  <a:avLst/>
                  <a:gdLst>
                    <a:gd name="T0" fmla="*/ 234 w 705"/>
                    <a:gd name="T1" fmla="*/ 227 h 243"/>
                    <a:gd name="T2" fmla="*/ 17 w 705"/>
                    <a:gd name="T3" fmla="*/ 118 h 243"/>
                    <a:gd name="T4" fmla="*/ 0 w 705"/>
                    <a:gd name="T5" fmla="*/ 125 h 243"/>
                    <a:gd name="T6" fmla="*/ 234 w 705"/>
                    <a:gd name="T7" fmla="*/ 243 h 243"/>
                    <a:gd name="T8" fmla="*/ 705 w 705"/>
                    <a:gd name="T9" fmla="*/ 9 h 243"/>
                    <a:gd name="T10" fmla="*/ 688 w 705"/>
                    <a:gd name="T11" fmla="*/ 0 h 243"/>
                    <a:gd name="T12" fmla="*/ 234 w 705"/>
                    <a:gd name="T13" fmla="*/ 227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5" h="243">
                      <a:moveTo>
                        <a:pt x="234" y="227"/>
                      </a:moveTo>
                      <a:lnTo>
                        <a:pt x="17" y="118"/>
                      </a:lnTo>
                      <a:lnTo>
                        <a:pt x="0" y="125"/>
                      </a:lnTo>
                      <a:lnTo>
                        <a:pt x="234" y="243"/>
                      </a:lnTo>
                      <a:lnTo>
                        <a:pt x="705" y="9"/>
                      </a:lnTo>
                      <a:lnTo>
                        <a:pt x="688" y="0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58" name="Freeform 6"/>
                <p:cNvSpPr>
                  <a:spLocks/>
                </p:cNvSpPr>
                <p:nvPr/>
              </p:nvSpPr>
              <p:spPr bwMode="auto">
                <a:xfrm>
                  <a:off x="3402974" y="5430251"/>
                  <a:ext cx="898284" cy="310895"/>
                </a:xfrm>
                <a:custGeom>
                  <a:avLst/>
                  <a:gdLst>
                    <a:gd name="T0" fmla="*/ 234 w 705"/>
                    <a:gd name="T1" fmla="*/ 227 h 244"/>
                    <a:gd name="T2" fmla="*/ 17 w 705"/>
                    <a:gd name="T3" fmla="*/ 119 h 244"/>
                    <a:gd name="T4" fmla="*/ 0 w 705"/>
                    <a:gd name="T5" fmla="*/ 126 h 244"/>
                    <a:gd name="T6" fmla="*/ 234 w 705"/>
                    <a:gd name="T7" fmla="*/ 244 h 244"/>
                    <a:gd name="T8" fmla="*/ 705 w 705"/>
                    <a:gd name="T9" fmla="*/ 10 h 244"/>
                    <a:gd name="T10" fmla="*/ 688 w 705"/>
                    <a:gd name="T11" fmla="*/ 0 h 244"/>
                    <a:gd name="T12" fmla="*/ 234 w 705"/>
                    <a:gd name="T13" fmla="*/ 227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5" h="244">
                      <a:moveTo>
                        <a:pt x="234" y="227"/>
                      </a:moveTo>
                      <a:lnTo>
                        <a:pt x="17" y="119"/>
                      </a:lnTo>
                      <a:lnTo>
                        <a:pt x="0" y="126"/>
                      </a:lnTo>
                      <a:lnTo>
                        <a:pt x="234" y="244"/>
                      </a:lnTo>
                      <a:lnTo>
                        <a:pt x="705" y="10"/>
                      </a:lnTo>
                      <a:lnTo>
                        <a:pt x="688" y="0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59" name="Freeform 7"/>
                <p:cNvSpPr>
                  <a:spLocks/>
                </p:cNvSpPr>
                <p:nvPr/>
              </p:nvSpPr>
              <p:spPr bwMode="auto">
                <a:xfrm>
                  <a:off x="3402974" y="5473573"/>
                  <a:ext cx="898284" cy="310895"/>
                </a:xfrm>
                <a:custGeom>
                  <a:avLst/>
                  <a:gdLst>
                    <a:gd name="T0" fmla="*/ 234 w 705"/>
                    <a:gd name="T1" fmla="*/ 227 h 244"/>
                    <a:gd name="T2" fmla="*/ 17 w 705"/>
                    <a:gd name="T3" fmla="*/ 118 h 244"/>
                    <a:gd name="T4" fmla="*/ 0 w 705"/>
                    <a:gd name="T5" fmla="*/ 126 h 244"/>
                    <a:gd name="T6" fmla="*/ 234 w 705"/>
                    <a:gd name="T7" fmla="*/ 244 h 244"/>
                    <a:gd name="T8" fmla="*/ 705 w 705"/>
                    <a:gd name="T9" fmla="*/ 8 h 244"/>
                    <a:gd name="T10" fmla="*/ 688 w 705"/>
                    <a:gd name="T11" fmla="*/ 0 h 244"/>
                    <a:gd name="T12" fmla="*/ 234 w 705"/>
                    <a:gd name="T13" fmla="*/ 227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5" h="244">
                      <a:moveTo>
                        <a:pt x="234" y="227"/>
                      </a:moveTo>
                      <a:lnTo>
                        <a:pt x="17" y="118"/>
                      </a:lnTo>
                      <a:lnTo>
                        <a:pt x="0" y="126"/>
                      </a:lnTo>
                      <a:lnTo>
                        <a:pt x="234" y="244"/>
                      </a:lnTo>
                      <a:lnTo>
                        <a:pt x="705" y="8"/>
                      </a:lnTo>
                      <a:lnTo>
                        <a:pt x="688" y="0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0" name="Freeform 8"/>
                <p:cNvSpPr>
                  <a:spLocks noEditPoints="1"/>
                </p:cNvSpPr>
                <p:nvPr/>
              </p:nvSpPr>
              <p:spPr bwMode="auto">
                <a:xfrm>
                  <a:off x="3402974" y="5205999"/>
                  <a:ext cx="898284" cy="449779"/>
                </a:xfrm>
                <a:custGeom>
                  <a:avLst/>
                  <a:gdLst>
                    <a:gd name="T0" fmla="*/ 471 w 705"/>
                    <a:gd name="T1" fmla="*/ 0 h 353"/>
                    <a:gd name="T2" fmla="*/ 0 w 705"/>
                    <a:gd name="T3" fmla="*/ 236 h 353"/>
                    <a:gd name="T4" fmla="*/ 234 w 705"/>
                    <a:gd name="T5" fmla="*/ 353 h 353"/>
                    <a:gd name="T6" fmla="*/ 705 w 705"/>
                    <a:gd name="T7" fmla="*/ 118 h 353"/>
                    <a:gd name="T8" fmla="*/ 471 w 705"/>
                    <a:gd name="T9" fmla="*/ 0 h 353"/>
                    <a:gd name="T10" fmla="*/ 411 w 705"/>
                    <a:gd name="T11" fmla="*/ 206 h 353"/>
                    <a:gd name="T12" fmla="*/ 411 w 705"/>
                    <a:gd name="T13" fmla="*/ 206 h 353"/>
                    <a:gd name="T14" fmla="*/ 398 w 705"/>
                    <a:gd name="T15" fmla="*/ 212 h 353"/>
                    <a:gd name="T16" fmla="*/ 384 w 705"/>
                    <a:gd name="T17" fmla="*/ 216 h 353"/>
                    <a:gd name="T18" fmla="*/ 368 w 705"/>
                    <a:gd name="T19" fmla="*/ 218 h 353"/>
                    <a:gd name="T20" fmla="*/ 353 w 705"/>
                    <a:gd name="T21" fmla="*/ 219 h 353"/>
                    <a:gd name="T22" fmla="*/ 338 w 705"/>
                    <a:gd name="T23" fmla="*/ 218 h 353"/>
                    <a:gd name="T24" fmla="*/ 321 w 705"/>
                    <a:gd name="T25" fmla="*/ 216 h 353"/>
                    <a:gd name="T26" fmla="*/ 308 w 705"/>
                    <a:gd name="T27" fmla="*/ 212 h 353"/>
                    <a:gd name="T28" fmla="*/ 294 w 705"/>
                    <a:gd name="T29" fmla="*/ 206 h 353"/>
                    <a:gd name="T30" fmla="*/ 294 w 705"/>
                    <a:gd name="T31" fmla="*/ 206 h 353"/>
                    <a:gd name="T32" fmla="*/ 283 w 705"/>
                    <a:gd name="T33" fmla="*/ 201 h 353"/>
                    <a:gd name="T34" fmla="*/ 276 w 705"/>
                    <a:gd name="T35" fmla="*/ 193 h 353"/>
                    <a:gd name="T36" fmla="*/ 270 w 705"/>
                    <a:gd name="T37" fmla="*/ 186 h 353"/>
                    <a:gd name="T38" fmla="*/ 270 w 705"/>
                    <a:gd name="T39" fmla="*/ 176 h 353"/>
                    <a:gd name="T40" fmla="*/ 270 w 705"/>
                    <a:gd name="T41" fmla="*/ 169 h 353"/>
                    <a:gd name="T42" fmla="*/ 276 w 705"/>
                    <a:gd name="T43" fmla="*/ 161 h 353"/>
                    <a:gd name="T44" fmla="*/ 283 w 705"/>
                    <a:gd name="T45" fmla="*/ 154 h 353"/>
                    <a:gd name="T46" fmla="*/ 294 w 705"/>
                    <a:gd name="T47" fmla="*/ 148 h 353"/>
                    <a:gd name="T48" fmla="*/ 294 w 705"/>
                    <a:gd name="T49" fmla="*/ 148 h 353"/>
                    <a:gd name="T50" fmla="*/ 308 w 705"/>
                    <a:gd name="T51" fmla="*/ 143 h 353"/>
                    <a:gd name="T52" fmla="*/ 321 w 705"/>
                    <a:gd name="T53" fmla="*/ 139 h 353"/>
                    <a:gd name="T54" fmla="*/ 338 w 705"/>
                    <a:gd name="T55" fmla="*/ 137 h 353"/>
                    <a:gd name="T56" fmla="*/ 353 w 705"/>
                    <a:gd name="T57" fmla="*/ 135 h 353"/>
                    <a:gd name="T58" fmla="*/ 368 w 705"/>
                    <a:gd name="T59" fmla="*/ 137 h 353"/>
                    <a:gd name="T60" fmla="*/ 384 w 705"/>
                    <a:gd name="T61" fmla="*/ 139 h 353"/>
                    <a:gd name="T62" fmla="*/ 398 w 705"/>
                    <a:gd name="T63" fmla="*/ 143 h 353"/>
                    <a:gd name="T64" fmla="*/ 411 w 705"/>
                    <a:gd name="T65" fmla="*/ 148 h 353"/>
                    <a:gd name="T66" fmla="*/ 411 w 705"/>
                    <a:gd name="T67" fmla="*/ 148 h 353"/>
                    <a:gd name="T68" fmla="*/ 422 w 705"/>
                    <a:gd name="T69" fmla="*/ 154 h 353"/>
                    <a:gd name="T70" fmla="*/ 429 w 705"/>
                    <a:gd name="T71" fmla="*/ 161 h 353"/>
                    <a:gd name="T72" fmla="*/ 435 w 705"/>
                    <a:gd name="T73" fmla="*/ 169 h 353"/>
                    <a:gd name="T74" fmla="*/ 435 w 705"/>
                    <a:gd name="T75" fmla="*/ 176 h 353"/>
                    <a:gd name="T76" fmla="*/ 435 w 705"/>
                    <a:gd name="T77" fmla="*/ 186 h 353"/>
                    <a:gd name="T78" fmla="*/ 429 w 705"/>
                    <a:gd name="T79" fmla="*/ 193 h 353"/>
                    <a:gd name="T80" fmla="*/ 422 w 705"/>
                    <a:gd name="T81" fmla="*/ 201 h 353"/>
                    <a:gd name="T82" fmla="*/ 411 w 705"/>
                    <a:gd name="T83" fmla="*/ 206 h 353"/>
                    <a:gd name="T84" fmla="*/ 411 w 705"/>
                    <a:gd name="T85" fmla="*/ 206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05" h="353">
                      <a:moveTo>
                        <a:pt x="471" y="0"/>
                      </a:moveTo>
                      <a:lnTo>
                        <a:pt x="0" y="236"/>
                      </a:lnTo>
                      <a:lnTo>
                        <a:pt x="234" y="353"/>
                      </a:lnTo>
                      <a:lnTo>
                        <a:pt x="705" y="118"/>
                      </a:lnTo>
                      <a:lnTo>
                        <a:pt x="471" y="0"/>
                      </a:lnTo>
                      <a:close/>
                      <a:moveTo>
                        <a:pt x="411" y="206"/>
                      </a:moveTo>
                      <a:lnTo>
                        <a:pt x="411" y="206"/>
                      </a:lnTo>
                      <a:lnTo>
                        <a:pt x="398" y="212"/>
                      </a:lnTo>
                      <a:lnTo>
                        <a:pt x="384" y="216"/>
                      </a:lnTo>
                      <a:lnTo>
                        <a:pt x="368" y="218"/>
                      </a:lnTo>
                      <a:lnTo>
                        <a:pt x="353" y="219"/>
                      </a:lnTo>
                      <a:lnTo>
                        <a:pt x="338" y="218"/>
                      </a:lnTo>
                      <a:lnTo>
                        <a:pt x="321" y="216"/>
                      </a:lnTo>
                      <a:lnTo>
                        <a:pt x="308" y="212"/>
                      </a:lnTo>
                      <a:lnTo>
                        <a:pt x="294" y="206"/>
                      </a:lnTo>
                      <a:lnTo>
                        <a:pt x="294" y="206"/>
                      </a:lnTo>
                      <a:lnTo>
                        <a:pt x="283" y="201"/>
                      </a:lnTo>
                      <a:lnTo>
                        <a:pt x="276" y="193"/>
                      </a:lnTo>
                      <a:lnTo>
                        <a:pt x="270" y="186"/>
                      </a:lnTo>
                      <a:lnTo>
                        <a:pt x="270" y="176"/>
                      </a:lnTo>
                      <a:lnTo>
                        <a:pt x="270" y="169"/>
                      </a:lnTo>
                      <a:lnTo>
                        <a:pt x="276" y="161"/>
                      </a:lnTo>
                      <a:lnTo>
                        <a:pt x="283" y="154"/>
                      </a:lnTo>
                      <a:lnTo>
                        <a:pt x="294" y="148"/>
                      </a:lnTo>
                      <a:lnTo>
                        <a:pt x="294" y="148"/>
                      </a:lnTo>
                      <a:lnTo>
                        <a:pt x="308" y="143"/>
                      </a:lnTo>
                      <a:lnTo>
                        <a:pt x="321" y="139"/>
                      </a:lnTo>
                      <a:lnTo>
                        <a:pt x="338" y="137"/>
                      </a:lnTo>
                      <a:lnTo>
                        <a:pt x="353" y="135"/>
                      </a:lnTo>
                      <a:lnTo>
                        <a:pt x="368" y="137"/>
                      </a:lnTo>
                      <a:lnTo>
                        <a:pt x="384" y="139"/>
                      </a:lnTo>
                      <a:lnTo>
                        <a:pt x="398" y="143"/>
                      </a:lnTo>
                      <a:lnTo>
                        <a:pt x="411" y="148"/>
                      </a:lnTo>
                      <a:lnTo>
                        <a:pt x="411" y="148"/>
                      </a:lnTo>
                      <a:lnTo>
                        <a:pt x="422" y="154"/>
                      </a:lnTo>
                      <a:lnTo>
                        <a:pt x="429" y="161"/>
                      </a:lnTo>
                      <a:lnTo>
                        <a:pt x="435" y="169"/>
                      </a:lnTo>
                      <a:lnTo>
                        <a:pt x="435" y="176"/>
                      </a:lnTo>
                      <a:lnTo>
                        <a:pt x="435" y="186"/>
                      </a:lnTo>
                      <a:lnTo>
                        <a:pt x="429" y="193"/>
                      </a:lnTo>
                      <a:lnTo>
                        <a:pt x="422" y="201"/>
                      </a:lnTo>
                      <a:lnTo>
                        <a:pt x="411" y="206"/>
                      </a:lnTo>
                      <a:lnTo>
                        <a:pt x="411" y="2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  <p:pic>
          <p:nvPicPr>
            <p:cNvPr id="54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9926"/>
            <a:stretch/>
          </p:blipFill>
          <p:spPr bwMode="auto">
            <a:xfrm rot="16200000">
              <a:off x="4627592" y="3721420"/>
              <a:ext cx="1055234" cy="71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1" name="Freeform 8"/>
          <p:cNvSpPr>
            <a:spLocks/>
          </p:cNvSpPr>
          <p:nvPr/>
        </p:nvSpPr>
        <p:spPr bwMode="auto">
          <a:xfrm>
            <a:off x="6922074" y="4054240"/>
            <a:ext cx="1033200" cy="978931"/>
          </a:xfrm>
          <a:custGeom>
            <a:avLst/>
            <a:gdLst>
              <a:gd name="T0" fmla="*/ 338 w 338"/>
              <a:gd name="T1" fmla="*/ 384 h 384"/>
              <a:gd name="T2" fmla="*/ 334 w 338"/>
              <a:gd name="T3" fmla="*/ 356 h 384"/>
              <a:gd name="T4" fmla="*/ 312 w 338"/>
              <a:gd name="T5" fmla="*/ 264 h 384"/>
              <a:gd name="T6" fmla="*/ 310 w 338"/>
              <a:gd name="T7" fmla="*/ 260 h 384"/>
              <a:gd name="T8" fmla="*/ 304 w 338"/>
              <a:gd name="T9" fmla="*/ 248 h 384"/>
              <a:gd name="T10" fmla="*/ 280 w 338"/>
              <a:gd name="T11" fmla="*/ 234 h 384"/>
              <a:gd name="T12" fmla="*/ 256 w 338"/>
              <a:gd name="T13" fmla="*/ 226 h 384"/>
              <a:gd name="T14" fmla="*/ 232 w 338"/>
              <a:gd name="T15" fmla="*/ 216 h 384"/>
              <a:gd name="T16" fmla="*/ 222 w 338"/>
              <a:gd name="T17" fmla="*/ 210 h 384"/>
              <a:gd name="T18" fmla="*/ 220 w 338"/>
              <a:gd name="T19" fmla="*/ 202 h 384"/>
              <a:gd name="T20" fmla="*/ 208 w 338"/>
              <a:gd name="T21" fmla="*/ 194 h 384"/>
              <a:gd name="T22" fmla="*/ 206 w 338"/>
              <a:gd name="T23" fmla="*/ 178 h 384"/>
              <a:gd name="T24" fmla="*/ 212 w 338"/>
              <a:gd name="T25" fmla="*/ 176 h 384"/>
              <a:gd name="T26" fmla="*/ 218 w 338"/>
              <a:gd name="T27" fmla="*/ 160 h 384"/>
              <a:gd name="T28" fmla="*/ 220 w 338"/>
              <a:gd name="T29" fmla="*/ 146 h 384"/>
              <a:gd name="T30" fmla="*/ 222 w 338"/>
              <a:gd name="T31" fmla="*/ 146 h 384"/>
              <a:gd name="T32" fmla="*/ 230 w 338"/>
              <a:gd name="T33" fmla="*/ 138 h 384"/>
              <a:gd name="T34" fmla="*/ 234 w 338"/>
              <a:gd name="T35" fmla="*/ 128 h 384"/>
              <a:gd name="T36" fmla="*/ 238 w 338"/>
              <a:gd name="T37" fmla="*/ 112 h 384"/>
              <a:gd name="T38" fmla="*/ 236 w 338"/>
              <a:gd name="T39" fmla="*/ 102 h 384"/>
              <a:gd name="T40" fmla="*/ 228 w 338"/>
              <a:gd name="T41" fmla="*/ 100 h 384"/>
              <a:gd name="T42" fmla="*/ 230 w 338"/>
              <a:gd name="T43" fmla="*/ 82 h 384"/>
              <a:gd name="T44" fmla="*/ 228 w 338"/>
              <a:gd name="T45" fmla="*/ 44 h 384"/>
              <a:gd name="T46" fmla="*/ 226 w 338"/>
              <a:gd name="T47" fmla="*/ 32 h 384"/>
              <a:gd name="T48" fmla="*/ 216 w 338"/>
              <a:gd name="T49" fmla="*/ 16 h 384"/>
              <a:gd name="T50" fmla="*/ 200 w 338"/>
              <a:gd name="T51" fmla="*/ 6 h 384"/>
              <a:gd name="T52" fmla="*/ 170 w 338"/>
              <a:gd name="T53" fmla="*/ 0 h 384"/>
              <a:gd name="T54" fmla="*/ 138 w 338"/>
              <a:gd name="T55" fmla="*/ 6 h 384"/>
              <a:gd name="T56" fmla="*/ 128 w 338"/>
              <a:gd name="T57" fmla="*/ 12 h 384"/>
              <a:gd name="T58" fmla="*/ 128 w 338"/>
              <a:gd name="T59" fmla="*/ 18 h 384"/>
              <a:gd name="T60" fmla="*/ 122 w 338"/>
              <a:gd name="T61" fmla="*/ 18 h 384"/>
              <a:gd name="T62" fmla="*/ 114 w 338"/>
              <a:gd name="T63" fmla="*/ 22 h 384"/>
              <a:gd name="T64" fmla="*/ 106 w 338"/>
              <a:gd name="T65" fmla="*/ 36 h 384"/>
              <a:gd name="T66" fmla="*/ 104 w 338"/>
              <a:gd name="T67" fmla="*/ 72 h 384"/>
              <a:gd name="T68" fmla="*/ 110 w 338"/>
              <a:gd name="T69" fmla="*/ 102 h 384"/>
              <a:gd name="T70" fmla="*/ 106 w 338"/>
              <a:gd name="T71" fmla="*/ 104 h 384"/>
              <a:gd name="T72" fmla="*/ 104 w 338"/>
              <a:gd name="T73" fmla="*/ 116 h 384"/>
              <a:gd name="T74" fmla="*/ 108 w 338"/>
              <a:gd name="T75" fmla="*/ 132 h 384"/>
              <a:gd name="T76" fmla="*/ 110 w 338"/>
              <a:gd name="T77" fmla="*/ 142 h 384"/>
              <a:gd name="T78" fmla="*/ 116 w 338"/>
              <a:gd name="T79" fmla="*/ 146 h 384"/>
              <a:gd name="T80" fmla="*/ 118 w 338"/>
              <a:gd name="T81" fmla="*/ 146 h 384"/>
              <a:gd name="T82" fmla="*/ 122 w 338"/>
              <a:gd name="T83" fmla="*/ 164 h 384"/>
              <a:gd name="T84" fmla="*/ 132 w 338"/>
              <a:gd name="T85" fmla="*/ 178 h 384"/>
              <a:gd name="T86" fmla="*/ 134 w 338"/>
              <a:gd name="T87" fmla="*/ 178 h 384"/>
              <a:gd name="T88" fmla="*/ 134 w 338"/>
              <a:gd name="T89" fmla="*/ 194 h 384"/>
              <a:gd name="T90" fmla="*/ 122 w 338"/>
              <a:gd name="T91" fmla="*/ 196 h 384"/>
              <a:gd name="T92" fmla="*/ 120 w 338"/>
              <a:gd name="T93" fmla="*/ 208 h 384"/>
              <a:gd name="T94" fmla="*/ 104 w 338"/>
              <a:gd name="T95" fmla="*/ 216 h 384"/>
              <a:gd name="T96" fmla="*/ 88 w 338"/>
              <a:gd name="T97" fmla="*/ 224 h 384"/>
              <a:gd name="T98" fmla="*/ 46 w 338"/>
              <a:gd name="T99" fmla="*/ 246 h 384"/>
              <a:gd name="T100" fmla="*/ 30 w 338"/>
              <a:gd name="T101" fmla="*/ 260 h 384"/>
              <a:gd name="T102" fmla="*/ 22 w 338"/>
              <a:gd name="T103" fmla="*/ 276 h 384"/>
              <a:gd name="T104" fmla="*/ 8 w 338"/>
              <a:gd name="T105" fmla="*/ 338 h 384"/>
              <a:gd name="T106" fmla="*/ 338 w 338"/>
              <a:gd name="T107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38" h="384">
                <a:moveTo>
                  <a:pt x="338" y="384"/>
                </a:moveTo>
                <a:lnTo>
                  <a:pt x="338" y="384"/>
                </a:lnTo>
                <a:lnTo>
                  <a:pt x="336" y="372"/>
                </a:lnTo>
                <a:lnTo>
                  <a:pt x="334" y="356"/>
                </a:lnTo>
                <a:lnTo>
                  <a:pt x="324" y="316"/>
                </a:lnTo>
                <a:lnTo>
                  <a:pt x="312" y="264"/>
                </a:lnTo>
                <a:lnTo>
                  <a:pt x="312" y="264"/>
                </a:lnTo>
                <a:lnTo>
                  <a:pt x="310" y="260"/>
                </a:lnTo>
                <a:lnTo>
                  <a:pt x="308" y="254"/>
                </a:lnTo>
                <a:lnTo>
                  <a:pt x="304" y="248"/>
                </a:lnTo>
                <a:lnTo>
                  <a:pt x="298" y="244"/>
                </a:lnTo>
                <a:lnTo>
                  <a:pt x="280" y="234"/>
                </a:lnTo>
                <a:lnTo>
                  <a:pt x="256" y="226"/>
                </a:lnTo>
                <a:lnTo>
                  <a:pt x="256" y="226"/>
                </a:lnTo>
                <a:lnTo>
                  <a:pt x="242" y="220"/>
                </a:lnTo>
                <a:lnTo>
                  <a:pt x="232" y="216"/>
                </a:lnTo>
                <a:lnTo>
                  <a:pt x="222" y="210"/>
                </a:lnTo>
                <a:lnTo>
                  <a:pt x="222" y="210"/>
                </a:lnTo>
                <a:lnTo>
                  <a:pt x="220" y="206"/>
                </a:lnTo>
                <a:lnTo>
                  <a:pt x="220" y="202"/>
                </a:lnTo>
                <a:lnTo>
                  <a:pt x="220" y="196"/>
                </a:lnTo>
                <a:lnTo>
                  <a:pt x="208" y="194"/>
                </a:lnTo>
                <a:lnTo>
                  <a:pt x="208" y="194"/>
                </a:lnTo>
                <a:lnTo>
                  <a:pt x="206" y="178"/>
                </a:lnTo>
                <a:lnTo>
                  <a:pt x="206" y="178"/>
                </a:lnTo>
                <a:lnTo>
                  <a:pt x="212" y="176"/>
                </a:lnTo>
                <a:lnTo>
                  <a:pt x="214" y="170"/>
                </a:lnTo>
                <a:lnTo>
                  <a:pt x="218" y="160"/>
                </a:lnTo>
                <a:lnTo>
                  <a:pt x="220" y="150"/>
                </a:lnTo>
                <a:lnTo>
                  <a:pt x="220" y="146"/>
                </a:lnTo>
                <a:lnTo>
                  <a:pt x="220" y="146"/>
                </a:lnTo>
                <a:lnTo>
                  <a:pt x="222" y="146"/>
                </a:lnTo>
                <a:lnTo>
                  <a:pt x="226" y="144"/>
                </a:lnTo>
                <a:lnTo>
                  <a:pt x="230" y="138"/>
                </a:lnTo>
                <a:lnTo>
                  <a:pt x="234" y="128"/>
                </a:lnTo>
                <a:lnTo>
                  <a:pt x="234" y="128"/>
                </a:lnTo>
                <a:lnTo>
                  <a:pt x="236" y="118"/>
                </a:lnTo>
                <a:lnTo>
                  <a:pt x="238" y="112"/>
                </a:lnTo>
                <a:lnTo>
                  <a:pt x="236" y="106"/>
                </a:lnTo>
                <a:lnTo>
                  <a:pt x="236" y="102"/>
                </a:lnTo>
                <a:lnTo>
                  <a:pt x="230" y="100"/>
                </a:lnTo>
                <a:lnTo>
                  <a:pt x="228" y="100"/>
                </a:lnTo>
                <a:lnTo>
                  <a:pt x="228" y="100"/>
                </a:lnTo>
                <a:lnTo>
                  <a:pt x="230" y="82"/>
                </a:lnTo>
                <a:lnTo>
                  <a:pt x="230" y="64"/>
                </a:lnTo>
                <a:lnTo>
                  <a:pt x="228" y="44"/>
                </a:lnTo>
                <a:lnTo>
                  <a:pt x="228" y="44"/>
                </a:lnTo>
                <a:lnTo>
                  <a:pt x="226" y="32"/>
                </a:lnTo>
                <a:lnTo>
                  <a:pt x="222" y="24"/>
                </a:lnTo>
                <a:lnTo>
                  <a:pt x="216" y="16"/>
                </a:lnTo>
                <a:lnTo>
                  <a:pt x="208" y="10"/>
                </a:lnTo>
                <a:lnTo>
                  <a:pt x="200" y="6"/>
                </a:lnTo>
                <a:lnTo>
                  <a:pt x="190" y="4"/>
                </a:lnTo>
                <a:lnTo>
                  <a:pt x="170" y="0"/>
                </a:lnTo>
                <a:lnTo>
                  <a:pt x="152" y="2"/>
                </a:lnTo>
                <a:lnTo>
                  <a:pt x="138" y="6"/>
                </a:lnTo>
                <a:lnTo>
                  <a:pt x="132" y="8"/>
                </a:lnTo>
                <a:lnTo>
                  <a:pt x="128" y="12"/>
                </a:lnTo>
                <a:lnTo>
                  <a:pt x="126" y="16"/>
                </a:lnTo>
                <a:lnTo>
                  <a:pt x="128" y="18"/>
                </a:lnTo>
                <a:lnTo>
                  <a:pt x="128" y="18"/>
                </a:lnTo>
                <a:lnTo>
                  <a:pt x="122" y="18"/>
                </a:lnTo>
                <a:lnTo>
                  <a:pt x="118" y="20"/>
                </a:lnTo>
                <a:lnTo>
                  <a:pt x="114" y="22"/>
                </a:lnTo>
                <a:lnTo>
                  <a:pt x="112" y="26"/>
                </a:lnTo>
                <a:lnTo>
                  <a:pt x="106" y="36"/>
                </a:lnTo>
                <a:lnTo>
                  <a:pt x="104" y="48"/>
                </a:lnTo>
                <a:lnTo>
                  <a:pt x="104" y="72"/>
                </a:lnTo>
                <a:lnTo>
                  <a:pt x="104" y="84"/>
                </a:lnTo>
                <a:lnTo>
                  <a:pt x="110" y="102"/>
                </a:lnTo>
                <a:lnTo>
                  <a:pt x="110" y="102"/>
                </a:lnTo>
                <a:lnTo>
                  <a:pt x="106" y="104"/>
                </a:lnTo>
                <a:lnTo>
                  <a:pt x="104" y="108"/>
                </a:lnTo>
                <a:lnTo>
                  <a:pt x="104" y="116"/>
                </a:lnTo>
                <a:lnTo>
                  <a:pt x="106" y="124"/>
                </a:lnTo>
                <a:lnTo>
                  <a:pt x="108" y="132"/>
                </a:lnTo>
                <a:lnTo>
                  <a:pt x="108" y="132"/>
                </a:lnTo>
                <a:lnTo>
                  <a:pt x="110" y="142"/>
                </a:lnTo>
                <a:lnTo>
                  <a:pt x="114" y="146"/>
                </a:lnTo>
                <a:lnTo>
                  <a:pt x="116" y="146"/>
                </a:lnTo>
                <a:lnTo>
                  <a:pt x="118" y="146"/>
                </a:lnTo>
                <a:lnTo>
                  <a:pt x="118" y="146"/>
                </a:lnTo>
                <a:lnTo>
                  <a:pt x="120" y="156"/>
                </a:lnTo>
                <a:lnTo>
                  <a:pt x="122" y="164"/>
                </a:lnTo>
                <a:lnTo>
                  <a:pt x="126" y="174"/>
                </a:lnTo>
                <a:lnTo>
                  <a:pt x="132" y="178"/>
                </a:lnTo>
                <a:lnTo>
                  <a:pt x="134" y="178"/>
                </a:lnTo>
                <a:lnTo>
                  <a:pt x="134" y="178"/>
                </a:lnTo>
                <a:lnTo>
                  <a:pt x="136" y="192"/>
                </a:lnTo>
                <a:lnTo>
                  <a:pt x="134" y="194"/>
                </a:lnTo>
                <a:lnTo>
                  <a:pt x="122" y="196"/>
                </a:lnTo>
                <a:lnTo>
                  <a:pt x="122" y="196"/>
                </a:lnTo>
                <a:lnTo>
                  <a:pt x="122" y="204"/>
                </a:lnTo>
                <a:lnTo>
                  <a:pt x="120" y="208"/>
                </a:lnTo>
                <a:lnTo>
                  <a:pt x="120" y="208"/>
                </a:lnTo>
                <a:lnTo>
                  <a:pt x="104" y="216"/>
                </a:lnTo>
                <a:lnTo>
                  <a:pt x="88" y="224"/>
                </a:lnTo>
                <a:lnTo>
                  <a:pt x="88" y="224"/>
                </a:lnTo>
                <a:lnTo>
                  <a:pt x="66" y="234"/>
                </a:lnTo>
                <a:lnTo>
                  <a:pt x="46" y="246"/>
                </a:lnTo>
                <a:lnTo>
                  <a:pt x="38" y="252"/>
                </a:lnTo>
                <a:lnTo>
                  <a:pt x="30" y="260"/>
                </a:lnTo>
                <a:lnTo>
                  <a:pt x="26" y="268"/>
                </a:lnTo>
                <a:lnTo>
                  <a:pt x="22" y="276"/>
                </a:lnTo>
                <a:lnTo>
                  <a:pt x="22" y="276"/>
                </a:lnTo>
                <a:lnTo>
                  <a:pt x="8" y="338"/>
                </a:lnTo>
                <a:lnTo>
                  <a:pt x="0" y="384"/>
                </a:lnTo>
                <a:lnTo>
                  <a:pt x="338" y="384"/>
                </a:lnTo>
                <a:lnTo>
                  <a:pt x="338" y="384"/>
                </a:lnTo>
                <a:close/>
              </a:path>
            </a:pathLst>
          </a:custGeom>
          <a:solidFill>
            <a:srgbClr val="B9850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2" name="Freeform 9"/>
          <p:cNvSpPr>
            <a:spLocks noEditPoints="1"/>
          </p:cNvSpPr>
          <p:nvPr/>
        </p:nvSpPr>
        <p:spPr bwMode="auto">
          <a:xfrm flipH="1">
            <a:off x="1428747" y="3859647"/>
            <a:ext cx="990601" cy="897791"/>
          </a:xfrm>
          <a:custGeom>
            <a:avLst/>
            <a:gdLst>
              <a:gd name="T0" fmla="*/ 1590 w 1965"/>
              <a:gd name="T1" fmla="*/ 674 h 1865"/>
              <a:gd name="T2" fmla="*/ 1283 w 1965"/>
              <a:gd name="T3" fmla="*/ 590 h 1865"/>
              <a:gd name="T4" fmla="*/ 790 w 1965"/>
              <a:gd name="T5" fmla="*/ 75 h 1865"/>
              <a:gd name="T6" fmla="*/ 743 w 1965"/>
              <a:gd name="T7" fmla="*/ 4 h 1865"/>
              <a:gd name="T8" fmla="*/ 13 w 1965"/>
              <a:gd name="T9" fmla="*/ 39 h 1865"/>
              <a:gd name="T10" fmla="*/ 1965 w 1965"/>
              <a:gd name="T11" fmla="*/ 1013 h 1865"/>
              <a:gd name="T12" fmla="*/ 187 w 1965"/>
              <a:gd name="T13" fmla="*/ 1333 h 1865"/>
              <a:gd name="T14" fmla="*/ 75 w 1965"/>
              <a:gd name="T15" fmla="*/ 1355 h 1865"/>
              <a:gd name="T16" fmla="*/ 54 w 1965"/>
              <a:gd name="T17" fmla="*/ 1157 h 1865"/>
              <a:gd name="T18" fmla="*/ 174 w 1965"/>
              <a:gd name="T19" fmla="*/ 1140 h 1865"/>
              <a:gd name="T20" fmla="*/ 185 w 1965"/>
              <a:gd name="T21" fmla="*/ 1073 h 1865"/>
              <a:gd name="T22" fmla="*/ 63 w 1965"/>
              <a:gd name="T23" fmla="*/ 1082 h 1865"/>
              <a:gd name="T24" fmla="*/ 60 w 1965"/>
              <a:gd name="T25" fmla="*/ 877 h 1865"/>
              <a:gd name="T26" fmla="*/ 183 w 1965"/>
              <a:gd name="T27" fmla="*/ 880 h 1865"/>
              <a:gd name="T28" fmla="*/ 177 w 1965"/>
              <a:gd name="T29" fmla="*/ 814 h 1865"/>
              <a:gd name="T30" fmla="*/ 55 w 1965"/>
              <a:gd name="T31" fmla="*/ 804 h 1865"/>
              <a:gd name="T32" fmla="*/ 71 w 1965"/>
              <a:gd name="T33" fmla="*/ 601 h 1865"/>
              <a:gd name="T34" fmla="*/ 187 w 1965"/>
              <a:gd name="T35" fmla="*/ 624 h 1865"/>
              <a:gd name="T36" fmla="*/ 164 w 1965"/>
              <a:gd name="T37" fmla="*/ 549 h 1865"/>
              <a:gd name="T38" fmla="*/ 54 w 1965"/>
              <a:gd name="T39" fmla="*/ 355 h 1865"/>
              <a:gd name="T40" fmla="*/ 164 w 1965"/>
              <a:gd name="T41" fmla="*/ 332 h 1865"/>
              <a:gd name="T42" fmla="*/ 187 w 1965"/>
              <a:gd name="T43" fmla="*/ 257 h 1865"/>
              <a:gd name="T44" fmla="*/ 71 w 1965"/>
              <a:gd name="T45" fmla="*/ 280 h 1865"/>
              <a:gd name="T46" fmla="*/ 55 w 1965"/>
              <a:gd name="T47" fmla="*/ 78 h 1865"/>
              <a:gd name="T48" fmla="*/ 177 w 1965"/>
              <a:gd name="T49" fmla="*/ 67 h 1865"/>
              <a:gd name="T50" fmla="*/ 366 w 1965"/>
              <a:gd name="T51" fmla="*/ 1345 h 1865"/>
              <a:gd name="T52" fmla="*/ 243 w 1965"/>
              <a:gd name="T53" fmla="*/ 1349 h 1865"/>
              <a:gd name="T54" fmla="*/ 246 w 1965"/>
              <a:gd name="T55" fmla="*/ 1142 h 1865"/>
              <a:gd name="T56" fmla="*/ 368 w 1965"/>
              <a:gd name="T57" fmla="*/ 1153 h 1865"/>
              <a:gd name="T58" fmla="*/ 357 w 1965"/>
              <a:gd name="T59" fmla="*/ 1086 h 1865"/>
              <a:gd name="T60" fmla="*/ 237 w 1965"/>
              <a:gd name="T61" fmla="*/ 1068 h 1865"/>
              <a:gd name="T62" fmla="*/ 259 w 1965"/>
              <a:gd name="T63" fmla="*/ 869 h 1865"/>
              <a:gd name="T64" fmla="*/ 370 w 1965"/>
              <a:gd name="T65" fmla="*/ 1064 h 1865"/>
              <a:gd name="T66" fmla="*/ 259 w 1965"/>
              <a:gd name="T67" fmla="*/ 818 h 1865"/>
              <a:gd name="T68" fmla="*/ 237 w 1965"/>
              <a:gd name="T69" fmla="*/ 624 h 1865"/>
              <a:gd name="T70" fmla="*/ 353 w 1965"/>
              <a:gd name="T71" fmla="*/ 601 h 1865"/>
              <a:gd name="T72" fmla="*/ 370 w 1965"/>
              <a:gd name="T73" fmla="*/ 530 h 1865"/>
              <a:gd name="T74" fmla="*/ 250 w 1965"/>
              <a:gd name="T75" fmla="*/ 548 h 1865"/>
              <a:gd name="T76" fmla="*/ 240 w 1965"/>
              <a:gd name="T77" fmla="*/ 342 h 1865"/>
              <a:gd name="T78" fmla="*/ 364 w 1965"/>
              <a:gd name="T79" fmla="*/ 338 h 1865"/>
              <a:gd name="T80" fmla="*/ 364 w 1965"/>
              <a:gd name="T81" fmla="*/ 274 h 1865"/>
              <a:gd name="T82" fmla="*/ 240 w 1965"/>
              <a:gd name="T83" fmla="*/ 270 h 1865"/>
              <a:gd name="T84" fmla="*/ 250 w 1965"/>
              <a:gd name="T85" fmla="*/ 65 h 1865"/>
              <a:gd name="T86" fmla="*/ 370 w 1965"/>
              <a:gd name="T87" fmla="*/ 82 h 1865"/>
              <a:gd name="T88" fmla="*/ 621 w 1965"/>
              <a:gd name="T89" fmla="*/ 63 h 1865"/>
              <a:gd name="T90" fmla="*/ 736 w 1965"/>
              <a:gd name="T91" fmla="*/ 86 h 1865"/>
              <a:gd name="T92" fmla="*/ 626 w 1965"/>
              <a:gd name="T93" fmla="*/ 280 h 1865"/>
              <a:gd name="T94" fmla="*/ 603 w 1965"/>
              <a:gd name="T95" fmla="*/ 355 h 1865"/>
              <a:gd name="T96" fmla="*/ 715 w 1965"/>
              <a:gd name="T97" fmla="*/ 332 h 1865"/>
              <a:gd name="T98" fmla="*/ 736 w 1965"/>
              <a:gd name="T99" fmla="*/ 530 h 1865"/>
              <a:gd name="T100" fmla="*/ 616 w 1965"/>
              <a:gd name="T101" fmla="*/ 548 h 1865"/>
              <a:gd name="T102" fmla="*/ 422 w 1965"/>
              <a:gd name="T103" fmla="*/ 78 h 1865"/>
              <a:gd name="T104" fmla="*/ 544 w 1965"/>
              <a:gd name="T105" fmla="*/ 67 h 1865"/>
              <a:gd name="T106" fmla="*/ 547 w 1965"/>
              <a:gd name="T107" fmla="*/ 274 h 1865"/>
              <a:gd name="T108" fmla="*/ 424 w 1965"/>
              <a:gd name="T109" fmla="*/ 270 h 1865"/>
              <a:gd name="T110" fmla="*/ 429 w 1965"/>
              <a:gd name="T111" fmla="*/ 336 h 1865"/>
              <a:gd name="T112" fmla="*/ 551 w 1965"/>
              <a:gd name="T113" fmla="*/ 346 h 1865"/>
              <a:gd name="T114" fmla="*/ 536 w 1965"/>
              <a:gd name="T115" fmla="*/ 549 h 1865"/>
              <a:gd name="T116" fmla="*/ 420 w 1965"/>
              <a:gd name="T117" fmla="*/ 526 h 1865"/>
              <a:gd name="T118" fmla="*/ 1825 w 1965"/>
              <a:gd name="T119" fmla="*/ 1335 h 1865"/>
              <a:gd name="T120" fmla="*/ 1681 w 1965"/>
              <a:gd name="T121" fmla="*/ 1096 h 1865"/>
              <a:gd name="T122" fmla="*/ 1825 w 1965"/>
              <a:gd name="T123" fmla="*/ 1067 h 1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5" h="1865">
                <a:moveTo>
                  <a:pt x="1931" y="930"/>
                </a:moveTo>
                <a:lnTo>
                  <a:pt x="1931" y="930"/>
                </a:lnTo>
                <a:lnTo>
                  <a:pt x="1788" y="820"/>
                </a:lnTo>
                <a:lnTo>
                  <a:pt x="1684" y="738"/>
                </a:lnTo>
                <a:lnTo>
                  <a:pt x="1620" y="687"/>
                </a:lnTo>
                <a:lnTo>
                  <a:pt x="1620" y="687"/>
                </a:lnTo>
                <a:lnTo>
                  <a:pt x="1613" y="682"/>
                </a:lnTo>
                <a:lnTo>
                  <a:pt x="1607" y="679"/>
                </a:lnTo>
                <a:lnTo>
                  <a:pt x="1601" y="676"/>
                </a:lnTo>
                <a:lnTo>
                  <a:pt x="1595" y="675"/>
                </a:lnTo>
                <a:lnTo>
                  <a:pt x="1590" y="674"/>
                </a:lnTo>
                <a:lnTo>
                  <a:pt x="1584" y="674"/>
                </a:lnTo>
                <a:lnTo>
                  <a:pt x="1574" y="676"/>
                </a:lnTo>
                <a:lnTo>
                  <a:pt x="1567" y="679"/>
                </a:lnTo>
                <a:lnTo>
                  <a:pt x="1561" y="683"/>
                </a:lnTo>
                <a:lnTo>
                  <a:pt x="1554" y="687"/>
                </a:lnTo>
                <a:lnTo>
                  <a:pt x="1289" y="870"/>
                </a:lnTo>
                <a:lnTo>
                  <a:pt x="1289" y="616"/>
                </a:lnTo>
                <a:lnTo>
                  <a:pt x="1289" y="616"/>
                </a:lnTo>
                <a:lnTo>
                  <a:pt x="1289" y="608"/>
                </a:lnTo>
                <a:lnTo>
                  <a:pt x="1288" y="600"/>
                </a:lnTo>
                <a:lnTo>
                  <a:pt x="1283" y="590"/>
                </a:lnTo>
                <a:lnTo>
                  <a:pt x="1280" y="585"/>
                </a:lnTo>
                <a:lnTo>
                  <a:pt x="1277" y="581"/>
                </a:lnTo>
                <a:lnTo>
                  <a:pt x="1272" y="576"/>
                </a:lnTo>
                <a:lnTo>
                  <a:pt x="1267" y="572"/>
                </a:lnTo>
                <a:lnTo>
                  <a:pt x="1260" y="569"/>
                </a:lnTo>
                <a:lnTo>
                  <a:pt x="1251" y="567"/>
                </a:lnTo>
                <a:lnTo>
                  <a:pt x="1242" y="564"/>
                </a:lnTo>
                <a:lnTo>
                  <a:pt x="1231" y="563"/>
                </a:lnTo>
                <a:lnTo>
                  <a:pt x="790" y="563"/>
                </a:lnTo>
                <a:lnTo>
                  <a:pt x="790" y="75"/>
                </a:lnTo>
                <a:lnTo>
                  <a:pt x="790" y="75"/>
                </a:lnTo>
                <a:lnTo>
                  <a:pt x="790" y="72"/>
                </a:lnTo>
                <a:lnTo>
                  <a:pt x="789" y="64"/>
                </a:lnTo>
                <a:lnTo>
                  <a:pt x="787" y="52"/>
                </a:lnTo>
                <a:lnTo>
                  <a:pt x="785" y="45"/>
                </a:lnTo>
                <a:lnTo>
                  <a:pt x="783" y="38"/>
                </a:lnTo>
                <a:lnTo>
                  <a:pt x="779" y="31"/>
                </a:lnTo>
                <a:lnTo>
                  <a:pt x="775" y="25"/>
                </a:lnTo>
                <a:lnTo>
                  <a:pt x="768" y="18"/>
                </a:lnTo>
                <a:lnTo>
                  <a:pt x="761" y="12"/>
                </a:lnTo>
                <a:lnTo>
                  <a:pt x="753" y="7"/>
                </a:lnTo>
                <a:lnTo>
                  <a:pt x="743" y="4"/>
                </a:lnTo>
                <a:lnTo>
                  <a:pt x="731" y="1"/>
                </a:lnTo>
                <a:lnTo>
                  <a:pt x="718" y="0"/>
                </a:lnTo>
                <a:lnTo>
                  <a:pt x="71" y="0"/>
                </a:lnTo>
                <a:lnTo>
                  <a:pt x="71" y="0"/>
                </a:lnTo>
                <a:lnTo>
                  <a:pt x="59" y="1"/>
                </a:lnTo>
                <a:lnTo>
                  <a:pt x="49" y="4"/>
                </a:lnTo>
                <a:lnTo>
                  <a:pt x="39" y="9"/>
                </a:lnTo>
                <a:lnTo>
                  <a:pt x="31" y="16"/>
                </a:lnTo>
                <a:lnTo>
                  <a:pt x="25" y="23"/>
                </a:lnTo>
                <a:lnTo>
                  <a:pt x="19" y="31"/>
                </a:lnTo>
                <a:lnTo>
                  <a:pt x="13" y="39"/>
                </a:lnTo>
                <a:lnTo>
                  <a:pt x="10" y="49"/>
                </a:lnTo>
                <a:lnTo>
                  <a:pt x="7" y="57"/>
                </a:lnTo>
                <a:lnTo>
                  <a:pt x="4" y="66"/>
                </a:lnTo>
                <a:lnTo>
                  <a:pt x="1" y="81"/>
                </a:lnTo>
                <a:lnTo>
                  <a:pt x="0" y="92"/>
                </a:lnTo>
                <a:lnTo>
                  <a:pt x="0" y="96"/>
                </a:lnTo>
                <a:lnTo>
                  <a:pt x="0" y="1865"/>
                </a:lnTo>
                <a:lnTo>
                  <a:pt x="1965" y="1865"/>
                </a:lnTo>
                <a:lnTo>
                  <a:pt x="1965" y="1865"/>
                </a:lnTo>
                <a:lnTo>
                  <a:pt x="1965" y="1013"/>
                </a:lnTo>
                <a:lnTo>
                  <a:pt x="1965" y="1013"/>
                </a:lnTo>
                <a:lnTo>
                  <a:pt x="1965" y="1003"/>
                </a:lnTo>
                <a:lnTo>
                  <a:pt x="1964" y="992"/>
                </a:lnTo>
                <a:lnTo>
                  <a:pt x="1962" y="983"/>
                </a:lnTo>
                <a:lnTo>
                  <a:pt x="1960" y="975"/>
                </a:lnTo>
                <a:lnTo>
                  <a:pt x="1954" y="961"/>
                </a:lnTo>
                <a:lnTo>
                  <a:pt x="1947" y="949"/>
                </a:lnTo>
                <a:lnTo>
                  <a:pt x="1941" y="941"/>
                </a:lnTo>
                <a:lnTo>
                  <a:pt x="1936" y="935"/>
                </a:lnTo>
                <a:lnTo>
                  <a:pt x="1931" y="930"/>
                </a:lnTo>
                <a:lnTo>
                  <a:pt x="1931" y="930"/>
                </a:lnTo>
                <a:close/>
                <a:moveTo>
                  <a:pt x="187" y="1333"/>
                </a:moveTo>
                <a:lnTo>
                  <a:pt x="187" y="1333"/>
                </a:lnTo>
                <a:lnTo>
                  <a:pt x="186" y="1337"/>
                </a:lnTo>
                <a:lnTo>
                  <a:pt x="185" y="1342"/>
                </a:lnTo>
                <a:lnTo>
                  <a:pt x="183" y="1345"/>
                </a:lnTo>
                <a:lnTo>
                  <a:pt x="180" y="1349"/>
                </a:lnTo>
                <a:lnTo>
                  <a:pt x="177" y="1352"/>
                </a:lnTo>
                <a:lnTo>
                  <a:pt x="174" y="1354"/>
                </a:lnTo>
                <a:lnTo>
                  <a:pt x="170" y="1355"/>
                </a:lnTo>
                <a:lnTo>
                  <a:pt x="164" y="1355"/>
                </a:lnTo>
                <a:lnTo>
                  <a:pt x="75" y="1355"/>
                </a:lnTo>
                <a:lnTo>
                  <a:pt x="75" y="1355"/>
                </a:lnTo>
                <a:lnTo>
                  <a:pt x="71" y="1355"/>
                </a:lnTo>
                <a:lnTo>
                  <a:pt x="67" y="1354"/>
                </a:lnTo>
                <a:lnTo>
                  <a:pt x="63" y="1352"/>
                </a:lnTo>
                <a:lnTo>
                  <a:pt x="60" y="1349"/>
                </a:lnTo>
                <a:lnTo>
                  <a:pt x="57" y="1345"/>
                </a:lnTo>
                <a:lnTo>
                  <a:pt x="55" y="1342"/>
                </a:lnTo>
                <a:lnTo>
                  <a:pt x="54" y="1337"/>
                </a:lnTo>
                <a:lnTo>
                  <a:pt x="54" y="1333"/>
                </a:lnTo>
                <a:lnTo>
                  <a:pt x="54" y="1162"/>
                </a:lnTo>
                <a:lnTo>
                  <a:pt x="54" y="1162"/>
                </a:lnTo>
                <a:lnTo>
                  <a:pt x="54" y="1157"/>
                </a:lnTo>
                <a:lnTo>
                  <a:pt x="55" y="1153"/>
                </a:lnTo>
                <a:lnTo>
                  <a:pt x="57" y="1149"/>
                </a:lnTo>
                <a:lnTo>
                  <a:pt x="60" y="1145"/>
                </a:lnTo>
                <a:lnTo>
                  <a:pt x="63" y="1142"/>
                </a:lnTo>
                <a:lnTo>
                  <a:pt x="67" y="1140"/>
                </a:lnTo>
                <a:lnTo>
                  <a:pt x="71" y="1138"/>
                </a:lnTo>
                <a:lnTo>
                  <a:pt x="75" y="1138"/>
                </a:lnTo>
                <a:lnTo>
                  <a:pt x="164" y="1138"/>
                </a:lnTo>
                <a:lnTo>
                  <a:pt x="164" y="1138"/>
                </a:lnTo>
                <a:lnTo>
                  <a:pt x="170" y="1138"/>
                </a:lnTo>
                <a:lnTo>
                  <a:pt x="174" y="1140"/>
                </a:lnTo>
                <a:lnTo>
                  <a:pt x="177" y="1142"/>
                </a:lnTo>
                <a:lnTo>
                  <a:pt x="180" y="1145"/>
                </a:lnTo>
                <a:lnTo>
                  <a:pt x="183" y="1149"/>
                </a:lnTo>
                <a:lnTo>
                  <a:pt x="185" y="1153"/>
                </a:lnTo>
                <a:lnTo>
                  <a:pt x="186" y="1157"/>
                </a:lnTo>
                <a:lnTo>
                  <a:pt x="187" y="1162"/>
                </a:lnTo>
                <a:lnTo>
                  <a:pt x="187" y="1333"/>
                </a:lnTo>
                <a:close/>
                <a:moveTo>
                  <a:pt x="187" y="1064"/>
                </a:moveTo>
                <a:lnTo>
                  <a:pt x="187" y="1064"/>
                </a:lnTo>
                <a:lnTo>
                  <a:pt x="186" y="1068"/>
                </a:lnTo>
                <a:lnTo>
                  <a:pt x="185" y="1073"/>
                </a:lnTo>
                <a:lnTo>
                  <a:pt x="183" y="1076"/>
                </a:lnTo>
                <a:lnTo>
                  <a:pt x="180" y="1080"/>
                </a:lnTo>
                <a:lnTo>
                  <a:pt x="177" y="1082"/>
                </a:lnTo>
                <a:lnTo>
                  <a:pt x="174" y="1086"/>
                </a:lnTo>
                <a:lnTo>
                  <a:pt x="170" y="1087"/>
                </a:lnTo>
                <a:lnTo>
                  <a:pt x="164" y="1087"/>
                </a:lnTo>
                <a:lnTo>
                  <a:pt x="75" y="1087"/>
                </a:lnTo>
                <a:lnTo>
                  <a:pt x="75" y="1087"/>
                </a:lnTo>
                <a:lnTo>
                  <a:pt x="71" y="1087"/>
                </a:lnTo>
                <a:lnTo>
                  <a:pt x="67" y="1086"/>
                </a:lnTo>
                <a:lnTo>
                  <a:pt x="63" y="1082"/>
                </a:lnTo>
                <a:lnTo>
                  <a:pt x="60" y="1080"/>
                </a:lnTo>
                <a:lnTo>
                  <a:pt x="57" y="1076"/>
                </a:lnTo>
                <a:lnTo>
                  <a:pt x="55" y="1073"/>
                </a:lnTo>
                <a:lnTo>
                  <a:pt x="54" y="1068"/>
                </a:lnTo>
                <a:lnTo>
                  <a:pt x="54" y="1064"/>
                </a:lnTo>
                <a:lnTo>
                  <a:pt x="54" y="893"/>
                </a:lnTo>
                <a:lnTo>
                  <a:pt x="54" y="893"/>
                </a:lnTo>
                <a:lnTo>
                  <a:pt x="54" y="888"/>
                </a:lnTo>
                <a:lnTo>
                  <a:pt x="55" y="884"/>
                </a:lnTo>
                <a:lnTo>
                  <a:pt x="57" y="880"/>
                </a:lnTo>
                <a:lnTo>
                  <a:pt x="60" y="877"/>
                </a:lnTo>
                <a:lnTo>
                  <a:pt x="63" y="874"/>
                </a:lnTo>
                <a:lnTo>
                  <a:pt x="67" y="872"/>
                </a:lnTo>
                <a:lnTo>
                  <a:pt x="71" y="869"/>
                </a:lnTo>
                <a:lnTo>
                  <a:pt x="75" y="869"/>
                </a:lnTo>
                <a:lnTo>
                  <a:pt x="164" y="869"/>
                </a:lnTo>
                <a:lnTo>
                  <a:pt x="164" y="869"/>
                </a:lnTo>
                <a:lnTo>
                  <a:pt x="170" y="869"/>
                </a:lnTo>
                <a:lnTo>
                  <a:pt x="174" y="872"/>
                </a:lnTo>
                <a:lnTo>
                  <a:pt x="177" y="874"/>
                </a:lnTo>
                <a:lnTo>
                  <a:pt x="180" y="877"/>
                </a:lnTo>
                <a:lnTo>
                  <a:pt x="183" y="880"/>
                </a:lnTo>
                <a:lnTo>
                  <a:pt x="185" y="884"/>
                </a:lnTo>
                <a:lnTo>
                  <a:pt x="186" y="888"/>
                </a:lnTo>
                <a:lnTo>
                  <a:pt x="187" y="893"/>
                </a:lnTo>
                <a:lnTo>
                  <a:pt x="187" y="1064"/>
                </a:lnTo>
                <a:close/>
                <a:moveTo>
                  <a:pt x="187" y="795"/>
                </a:moveTo>
                <a:lnTo>
                  <a:pt x="187" y="795"/>
                </a:lnTo>
                <a:lnTo>
                  <a:pt x="186" y="799"/>
                </a:lnTo>
                <a:lnTo>
                  <a:pt x="185" y="804"/>
                </a:lnTo>
                <a:lnTo>
                  <a:pt x="183" y="807"/>
                </a:lnTo>
                <a:lnTo>
                  <a:pt x="180" y="812"/>
                </a:lnTo>
                <a:lnTo>
                  <a:pt x="177" y="814"/>
                </a:lnTo>
                <a:lnTo>
                  <a:pt x="174" y="817"/>
                </a:lnTo>
                <a:lnTo>
                  <a:pt x="170" y="818"/>
                </a:lnTo>
                <a:lnTo>
                  <a:pt x="164" y="818"/>
                </a:lnTo>
                <a:lnTo>
                  <a:pt x="75" y="818"/>
                </a:lnTo>
                <a:lnTo>
                  <a:pt x="75" y="818"/>
                </a:lnTo>
                <a:lnTo>
                  <a:pt x="71" y="818"/>
                </a:lnTo>
                <a:lnTo>
                  <a:pt x="67" y="817"/>
                </a:lnTo>
                <a:lnTo>
                  <a:pt x="63" y="814"/>
                </a:lnTo>
                <a:lnTo>
                  <a:pt x="60" y="812"/>
                </a:lnTo>
                <a:lnTo>
                  <a:pt x="57" y="807"/>
                </a:lnTo>
                <a:lnTo>
                  <a:pt x="55" y="804"/>
                </a:lnTo>
                <a:lnTo>
                  <a:pt x="54" y="799"/>
                </a:lnTo>
                <a:lnTo>
                  <a:pt x="54" y="795"/>
                </a:lnTo>
                <a:lnTo>
                  <a:pt x="54" y="624"/>
                </a:lnTo>
                <a:lnTo>
                  <a:pt x="54" y="624"/>
                </a:lnTo>
                <a:lnTo>
                  <a:pt x="54" y="619"/>
                </a:lnTo>
                <a:lnTo>
                  <a:pt x="55" y="615"/>
                </a:lnTo>
                <a:lnTo>
                  <a:pt x="57" y="611"/>
                </a:lnTo>
                <a:lnTo>
                  <a:pt x="60" y="608"/>
                </a:lnTo>
                <a:lnTo>
                  <a:pt x="63" y="605"/>
                </a:lnTo>
                <a:lnTo>
                  <a:pt x="67" y="603"/>
                </a:lnTo>
                <a:lnTo>
                  <a:pt x="71" y="601"/>
                </a:lnTo>
                <a:lnTo>
                  <a:pt x="75" y="601"/>
                </a:lnTo>
                <a:lnTo>
                  <a:pt x="164" y="601"/>
                </a:lnTo>
                <a:lnTo>
                  <a:pt x="164" y="601"/>
                </a:lnTo>
                <a:lnTo>
                  <a:pt x="170" y="601"/>
                </a:lnTo>
                <a:lnTo>
                  <a:pt x="174" y="603"/>
                </a:lnTo>
                <a:lnTo>
                  <a:pt x="177" y="605"/>
                </a:lnTo>
                <a:lnTo>
                  <a:pt x="180" y="608"/>
                </a:lnTo>
                <a:lnTo>
                  <a:pt x="183" y="611"/>
                </a:lnTo>
                <a:lnTo>
                  <a:pt x="185" y="615"/>
                </a:lnTo>
                <a:lnTo>
                  <a:pt x="186" y="619"/>
                </a:lnTo>
                <a:lnTo>
                  <a:pt x="187" y="624"/>
                </a:lnTo>
                <a:lnTo>
                  <a:pt x="187" y="795"/>
                </a:lnTo>
                <a:close/>
                <a:moveTo>
                  <a:pt x="187" y="526"/>
                </a:moveTo>
                <a:lnTo>
                  <a:pt x="187" y="526"/>
                </a:lnTo>
                <a:lnTo>
                  <a:pt x="186" y="530"/>
                </a:lnTo>
                <a:lnTo>
                  <a:pt x="185" y="534"/>
                </a:lnTo>
                <a:lnTo>
                  <a:pt x="183" y="539"/>
                </a:lnTo>
                <a:lnTo>
                  <a:pt x="180" y="543"/>
                </a:lnTo>
                <a:lnTo>
                  <a:pt x="177" y="545"/>
                </a:lnTo>
                <a:lnTo>
                  <a:pt x="174" y="548"/>
                </a:lnTo>
                <a:lnTo>
                  <a:pt x="170" y="549"/>
                </a:lnTo>
                <a:lnTo>
                  <a:pt x="164" y="549"/>
                </a:lnTo>
                <a:lnTo>
                  <a:pt x="75" y="549"/>
                </a:lnTo>
                <a:lnTo>
                  <a:pt x="75" y="549"/>
                </a:lnTo>
                <a:lnTo>
                  <a:pt x="71" y="549"/>
                </a:lnTo>
                <a:lnTo>
                  <a:pt x="67" y="548"/>
                </a:lnTo>
                <a:lnTo>
                  <a:pt x="63" y="545"/>
                </a:lnTo>
                <a:lnTo>
                  <a:pt x="60" y="543"/>
                </a:lnTo>
                <a:lnTo>
                  <a:pt x="57" y="539"/>
                </a:lnTo>
                <a:lnTo>
                  <a:pt x="55" y="534"/>
                </a:lnTo>
                <a:lnTo>
                  <a:pt x="54" y="530"/>
                </a:lnTo>
                <a:lnTo>
                  <a:pt x="54" y="526"/>
                </a:lnTo>
                <a:lnTo>
                  <a:pt x="54" y="355"/>
                </a:lnTo>
                <a:lnTo>
                  <a:pt x="54" y="355"/>
                </a:lnTo>
                <a:lnTo>
                  <a:pt x="54" y="350"/>
                </a:lnTo>
                <a:lnTo>
                  <a:pt x="55" y="346"/>
                </a:lnTo>
                <a:lnTo>
                  <a:pt x="57" y="342"/>
                </a:lnTo>
                <a:lnTo>
                  <a:pt x="60" y="338"/>
                </a:lnTo>
                <a:lnTo>
                  <a:pt x="63" y="336"/>
                </a:lnTo>
                <a:lnTo>
                  <a:pt x="67" y="334"/>
                </a:lnTo>
                <a:lnTo>
                  <a:pt x="71" y="332"/>
                </a:lnTo>
                <a:lnTo>
                  <a:pt x="75" y="332"/>
                </a:lnTo>
                <a:lnTo>
                  <a:pt x="164" y="332"/>
                </a:lnTo>
                <a:lnTo>
                  <a:pt x="164" y="332"/>
                </a:lnTo>
                <a:lnTo>
                  <a:pt x="170" y="332"/>
                </a:lnTo>
                <a:lnTo>
                  <a:pt x="174" y="334"/>
                </a:lnTo>
                <a:lnTo>
                  <a:pt x="177" y="336"/>
                </a:lnTo>
                <a:lnTo>
                  <a:pt x="180" y="338"/>
                </a:lnTo>
                <a:lnTo>
                  <a:pt x="183" y="342"/>
                </a:lnTo>
                <a:lnTo>
                  <a:pt x="185" y="346"/>
                </a:lnTo>
                <a:lnTo>
                  <a:pt x="186" y="350"/>
                </a:lnTo>
                <a:lnTo>
                  <a:pt x="187" y="355"/>
                </a:lnTo>
                <a:lnTo>
                  <a:pt x="187" y="526"/>
                </a:lnTo>
                <a:close/>
                <a:moveTo>
                  <a:pt x="187" y="257"/>
                </a:moveTo>
                <a:lnTo>
                  <a:pt x="187" y="257"/>
                </a:lnTo>
                <a:lnTo>
                  <a:pt x="186" y="262"/>
                </a:lnTo>
                <a:lnTo>
                  <a:pt x="185" y="266"/>
                </a:lnTo>
                <a:lnTo>
                  <a:pt x="183" y="270"/>
                </a:lnTo>
                <a:lnTo>
                  <a:pt x="180" y="274"/>
                </a:lnTo>
                <a:lnTo>
                  <a:pt x="177" y="276"/>
                </a:lnTo>
                <a:lnTo>
                  <a:pt x="174" y="278"/>
                </a:lnTo>
                <a:lnTo>
                  <a:pt x="170" y="280"/>
                </a:lnTo>
                <a:lnTo>
                  <a:pt x="164" y="280"/>
                </a:lnTo>
                <a:lnTo>
                  <a:pt x="75" y="280"/>
                </a:lnTo>
                <a:lnTo>
                  <a:pt x="75" y="280"/>
                </a:lnTo>
                <a:lnTo>
                  <a:pt x="71" y="280"/>
                </a:lnTo>
                <a:lnTo>
                  <a:pt x="67" y="278"/>
                </a:lnTo>
                <a:lnTo>
                  <a:pt x="63" y="276"/>
                </a:lnTo>
                <a:lnTo>
                  <a:pt x="60" y="274"/>
                </a:lnTo>
                <a:lnTo>
                  <a:pt x="57" y="270"/>
                </a:lnTo>
                <a:lnTo>
                  <a:pt x="55" y="266"/>
                </a:lnTo>
                <a:lnTo>
                  <a:pt x="54" y="262"/>
                </a:lnTo>
                <a:lnTo>
                  <a:pt x="54" y="257"/>
                </a:lnTo>
                <a:lnTo>
                  <a:pt x="54" y="86"/>
                </a:lnTo>
                <a:lnTo>
                  <a:pt x="54" y="86"/>
                </a:lnTo>
                <a:lnTo>
                  <a:pt x="54" y="82"/>
                </a:lnTo>
                <a:lnTo>
                  <a:pt x="55" y="78"/>
                </a:lnTo>
                <a:lnTo>
                  <a:pt x="57" y="73"/>
                </a:lnTo>
                <a:lnTo>
                  <a:pt x="60" y="69"/>
                </a:lnTo>
                <a:lnTo>
                  <a:pt x="63" y="67"/>
                </a:lnTo>
                <a:lnTo>
                  <a:pt x="67" y="65"/>
                </a:lnTo>
                <a:lnTo>
                  <a:pt x="71" y="63"/>
                </a:lnTo>
                <a:lnTo>
                  <a:pt x="75" y="63"/>
                </a:lnTo>
                <a:lnTo>
                  <a:pt x="164" y="63"/>
                </a:lnTo>
                <a:lnTo>
                  <a:pt x="164" y="63"/>
                </a:lnTo>
                <a:lnTo>
                  <a:pt x="170" y="63"/>
                </a:lnTo>
                <a:lnTo>
                  <a:pt x="174" y="65"/>
                </a:lnTo>
                <a:lnTo>
                  <a:pt x="177" y="67"/>
                </a:lnTo>
                <a:lnTo>
                  <a:pt x="180" y="69"/>
                </a:lnTo>
                <a:lnTo>
                  <a:pt x="183" y="73"/>
                </a:lnTo>
                <a:lnTo>
                  <a:pt x="185" y="78"/>
                </a:lnTo>
                <a:lnTo>
                  <a:pt x="186" y="82"/>
                </a:lnTo>
                <a:lnTo>
                  <a:pt x="187" y="86"/>
                </a:lnTo>
                <a:lnTo>
                  <a:pt x="187" y="257"/>
                </a:lnTo>
                <a:close/>
                <a:moveTo>
                  <a:pt x="370" y="1333"/>
                </a:moveTo>
                <a:lnTo>
                  <a:pt x="370" y="1333"/>
                </a:lnTo>
                <a:lnTo>
                  <a:pt x="370" y="1337"/>
                </a:lnTo>
                <a:lnTo>
                  <a:pt x="368" y="1342"/>
                </a:lnTo>
                <a:lnTo>
                  <a:pt x="366" y="1345"/>
                </a:lnTo>
                <a:lnTo>
                  <a:pt x="364" y="1349"/>
                </a:lnTo>
                <a:lnTo>
                  <a:pt x="360" y="1352"/>
                </a:lnTo>
                <a:lnTo>
                  <a:pt x="357" y="1354"/>
                </a:lnTo>
                <a:lnTo>
                  <a:pt x="353" y="1355"/>
                </a:lnTo>
                <a:lnTo>
                  <a:pt x="349" y="1355"/>
                </a:lnTo>
                <a:lnTo>
                  <a:pt x="259" y="1355"/>
                </a:lnTo>
                <a:lnTo>
                  <a:pt x="259" y="1355"/>
                </a:lnTo>
                <a:lnTo>
                  <a:pt x="254" y="1355"/>
                </a:lnTo>
                <a:lnTo>
                  <a:pt x="250" y="1354"/>
                </a:lnTo>
                <a:lnTo>
                  <a:pt x="246" y="1352"/>
                </a:lnTo>
                <a:lnTo>
                  <a:pt x="243" y="1349"/>
                </a:lnTo>
                <a:lnTo>
                  <a:pt x="240" y="1345"/>
                </a:lnTo>
                <a:lnTo>
                  <a:pt x="238" y="1342"/>
                </a:lnTo>
                <a:lnTo>
                  <a:pt x="237" y="1337"/>
                </a:lnTo>
                <a:lnTo>
                  <a:pt x="237" y="1333"/>
                </a:lnTo>
                <a:lnTo>
                  <a:pt x="237" y="1162"/>
                </a:lnTo>
                <a:lnTo>
                  <a:pt x="237" y="1162"/>
                </a:lnTo>
                <a:lnTo>
                  <a:pt x="237" y="1157"/>
                </a:lnTo>
                <a:lnTo>
                  <a:pt x="238" y="1153"/>
                </a:lnTo>
                <a:lnTo>
                  <a:pt x="240" y="1149"/>
                </a:lnTo>
                <a:lnTo>
                  <a:pt x="243" y="1145"/>
                </a:lnTo>
                <a:lnTo>
                  <a:pt x="246" y="1142"/>
                </a:lnTo>
                <a:lnTo>
                  <a:pt x="250" y="1140"/>
                </a:lnTo>
                <a:lnTo>
                  <a:pt x="254" y="1138"/>
                </a:lnTo>
                <a:lnTo>
                  <a:pt x="259" y="1138"/>
                </a:lnTo>
                <a:lnTo>
                  <a:pt x="349" y="1138"/>
                </a:lnTo>
                <a:lnTo>
                  <a:pt x="349" y="1138"/>
                </a:lnTo>
                <a:lnTo>
                  <a:pt x="353" y="1138"/>
                </a:lnTo>
                <a:lnTo>
                  <a:pt x="357" y="1140"/>
                </a:lnTo>
                <a:lnTo>
                  <a:pt x="360" y="1142"/>
                </a:lnTo>
                <a:lnTo>
                  <a:pt x="364" y="1145"/>
                </a:lnTo>
                <a:lnTo>
                  <a:pt x="366" y="1149"/>
                </a:lnTo>
                <a:lnTo>
                  <a:pt x="368" y="1153"/>
                </a:lnTo>
                <a:lnTo>
                  <a:pt x="370" y="1157"/>
                </a:lnTo>
                <a:lnTo>
                  <a:pt x="370" y="1162"/>
                </a:lnTo>
                <a:lnTo>
                  <a:pt x="370" y="1333"/>
                </a:lnTo>
                <a:close/>
                <a:moveTo>
                  <a:pt x="370" y="1064"/>
                </a:moveTo>
                <a:lnTo>
                  <a:pt x="370" y="1064"/>
                </a:lnTo>
                <a:lnTo>
                  <a:pt x="370" y="1068"/>
                </a:lnTo>
                <a:lnTo>
                  <a:pt x="368" y="1073"/>
                </a:lnTo>
                <a:lnTo>
                  <a:pt x="366" y="1076"/>
                </a:lnTo>
                <a:lnTo>
                  <a:pt x="364" y="1080"/>
                </a:lnTo>
                <a:lnTo>
                  <a:pt x="360" y="1082"/>
                </a:lnTo>
                <a:lnTo>
                  <a:pt x="357" y="1086"/>
                </a:lnTo>
                <a:lnTo>
                  <a:pt x="353" y="1087"/>
                </a:lnTo>
                <a:lnTo>
                  <a:pt x="349" y="1087"/>
                </a:lnTo>
                <a:lnTo>
                  <a:pt x="259" y="1087"/>
                </a:lnTo>
                <a:lnTo>
                  <a:pt x="259" y="1087"/>
                </a:lnTo>
                <a:lnTo>
                  <a:pt x="254" y="1087"/>
                </a:lnTo>
                <a:lnTo>
                  <a:pt x="250" y="1086"/>
                </a:lnTo>
                <a:lnTo>
                  <a:pt x="246" y="1082"/>
                </a:lnTo>
                <a:lnTo>
                  <a:pt x="243" y="1080"/>
                </a:lnTo>
                <a:lnTo>
                  <a:pt x="240" y="1076"/>
                </a:lnTo>
                <a:lnTo>
                  <a:pt x="238" y="1073"/>
                </a:lnTo>
                <a:lnTo>
                  <a:pt x="237" y="1068"/>
                </a:lnTo>
                <a:lnTo>
                  <a:pt x="237" y="1064"/>
                </a:lnTo>
                <a:lnTo>
                  <a:pt x="237" y="893"/>
                </a:lnTo>
                <a:lnTo>
                  <a:pt x="237" y="893"/>
                </a:lnTo>
                <a:lnTo>
                  <a:pt x="237" y="888"/>
                </a:lnTo>
                <a:lnTo>
                  <a:pt x="238" y="884"/>
                </a:lnTo>
                <a:lnTo>
                  <a:pt x="240" y="880"/>
                </a:lnTo>
                <a:lnTo>
                  <a:pt x="243" y="877"/>
                </a:lnTo>
                <a:lnTo>
                  <a:pt x="246" y="874"/>
                </a:lnTo>
                <a:lnTo>
                  <a:pt x="250" y="872"/>
                </a:lnTo>
                <a:lnTo>
                  <a:pt x="254" y="869"/>
                </a:lnTo>
                <a:lnTo>
                  <a:pt x="259" y="869"/>
                </a:lnTo>
                <a:lnTo>
                  <a:pt x="349" y="869"/>
                </a:lnTo>
                <a:lnTo>
                  <a:pt x="349" y="869"/>
                </a:lnTo>
                <a:lnTo>
                  <a:pt x="353" y="869"/>
                </a:lnTo>
                <a:lnTo>
                  <a:pt x="357" y="872"/>
                </a:lnTo>
                <a:lnTo>
                  <a:pt x="360" y="874"/>
                </a:lnTo>
                <a:lnTo>
                  <a:pt x="364" y="877"/>
                </a:lnTo>
                <a:lnTo>
                  <a:pt x="366" y="880"/>
                </a:lnTo>
                <a:lnTo>
                  <a:pt x="368" y="884"/>
                </a:lnTo>
                <a:lnTo>
                  <a:pt x="370" y="888"/>
                </a:lnTo>
                <a:lnTo>
                  <a:pt x="370" y="893"/>
                </a:lnTo>
                <a:lnTo>
                  <a:pt x="370" y="1064"/>
                </a:lnTo>
                <a:close/>
                <a:moveTo>
                  <a:pt x="370" y="795"/>
                </a:moveTo>
                <a:lnTo>
                  <a:pt x="370" y="795"/>
                </a:lnTo>
                <a:lnTo>
                  <a:pt x="370" y="799"/>
                </a:lnTo>
                <a:lnTo>
                  <a:pt x="368" y="804"/>
                </a:lnTo>
                <a:lnTo>
                  <a:pt x="366" y="807"/>
                </a:lnTo>
                <a:lnTo>
                  <a:pt x="364" y="812"/>
                </a:lnTo>
                <a:lnTo>
                  <a:pt x="360" y="814"/>
                </a:lnTo>
                <a:lnTo>
                  <a:pt x="357" y="817"/>
                </a:lnTo>
                <a:lnTo>
                  <a:pt x="353" y="818"/>
                </a:lnTo>
                <a:lnTo>
                  <a:pt x="349" y="818"/>
                </a:lnTo>
                <a:lnTo>
                  <a:pt x="259" y="818"/>
                </a:lnTo>
                <a:lnTo>
                  <a:pt x="259" y="818"/>
                </a:lnTo>
                <a:lnTo>
                  <a:pt x="254" y="818"/>
                </a:lnTo>
                <a:lnTo>
                  <a:pt x="250" y="817"/>
                </a:lnTo>
                <a:lnTo>
                  <a:pt x="246" y="814"/>
                </a:lnTo>
                <a:lnTo>
                  <a:pt x="243" y="812"/>
                </a:lnTo>
                <a:lnTo>
                  <a:pt x="240" y="807"/>
                </a:lnTo>
                <a:lnTo>
                  <a:pt x="238" y="804"/>
                </a:lnTo>
                <a:lnTo>
                  <a:pt x="237" y="799"/>
                </a:lnTo>
                <a:lnTo>
                  <a:pt x="237" y="795"/>
                </a:lnTo>
                <a:lnTo>
                  <a:pt x="237" y="624"/>
                </a:lnTo>
                <a:lnTo>
                  <a:pt x="237" y="624"/>
                </a:lnTo>
                <a:lnTo>
                  <a:pt x="237" y="619"/>
                </a:lnTo>
                <a:lnTo>
                  <a:pt x="238" y="615"/>
                </a:lnTo>
                <a:lnTo>
                  <a:pt x="240" y="611"/>
                </a:lnTo>
                <a:lnTo>
                  <a:pt x="243" y="608"/>
                </a:lnTo>
                <a:lnTo>
                  <a:pt x="246" y="605"/>
                </a:lnTo>
                <a:lnTo>
                  <a:pt x="250" y="603"/>
                </a:lnTo>
                <a:lnTo>
                  <a:pt x="254" y="601"/>
                </a:lnTo>
                <a:lnTo>
                  <a:pt x="259" y="601"/>
                </a:lnTo>
                <a:lnTo>
                  <a:pt x="349" y="601"/>
                </a:lnTo>
                <a:lnTo>
                  <a:pt x="349" y="601"/>
                </a:lnTo>
                <a:lnTo>
                  <a:pt x="353" y="601"/>
                </a:lnTo>
                <a:lnTo>
                  <a:pt x="357" y="603"/>
                </a:lnTo>
                <a:lnTo>
                  <a:pt x="360" y="605"/>
                </a:lnTo>
                <a:lnTo>
                  <a:pt x="364" y="608"/>
                </a:lnTo>
                <a:lnTo>
                  <a:pt x="366" y="611"/>
                </a:lnTo>
                <a:lnTo>
                  <a:pt x="368" y="615"/>
                </a:lnTo>
                <a:lnTo>
                  <a:pt x="370" y="619"/>
                </a:lnTo>
                <a:lnTo>
                  <a:pt x="370" y="624"/>
                </a:lnTo>
                <a:lnTo>
                  <a:pt x="370" y="795"/>
                </a:lnTo>
                <a:close/>
                <a:moveTo>
                  <a:pt x="370" y="526"/>
                </a:moveTo>
                <a:lnTo>
                  <a:pt x="370" y="526"/>
                </a:lnTo>
                <a:lnTo>
                  <a:pt x="370" y="530"/>
                </a:lnTo>
                <a:lnTo>
                  <a:pt x="368" y="534"/>
                </a:lnTo>
                <a:lnTo>
                  <a:pt x="366" y="539"/>
                </a:lnTo>
                <a:lnTo>
                  <a:pt x="364" y="543"/>
                </a:lnTo>
                <a:lnTo>
                  <a:pt x="360" y="545"/>
                </a:lnTo>
                <a:lnTo>
                  <a:pt x="357" y="548"/>
                </a:lnTo>
                <a:lnTo>
                  <a:pt x="353" y="549"/>
                </a:lnTo>
                <a:lnTo>
                  <a:pt x="349" y="549"/>
                </a:lnTo>
                <a:lnTo>
                  <a:pt x="259" y="549"/>
                </a:lnTo>
                <a:lnTo>
                  <a:pt x="259" y="549"/>
                </a:lnTo>
                <a:lnTo>
                  <a:pt x="254" y="549"/>
                </a:lnTo>
                <a:lnTo>
                  <a:pt x="250" y="548"/>
                </a:lnTo>
                <a:lnTo>
                  <a:pt x="246" y="545"/>
                </a:lnTo>
                <a:lnTo>
                  <a:pt x="243" y="543"/>
                </a:lnTo>
                <a:lnTo>
                  <a:pt x="240" y="539"/>
                </a:lnTo>
                <a:lnTo>
                  <a:pt x="238" y="534"/>
                </a:lnTo>
                <a:lnTo>
                  <a:pt x="237" y="530"/>
                </a:lnTo>
                <a:lnTo>
                  <a:pt x="237" y="526"/>
                </a:lnTo>
                <a:lnTo>
                  <a:pt x="237" y="355"/>
                </a:lnTo>
                <a:lnTo>
                  <a:pt x="237" y="355"/>
                </a:lnTo>
                <a:lnTo>
                  <a:pt x="237" y="350"/>
                </a:lnTo>
                <a:lnTo>
                  <a:pt x="238" y="346"/>
                </a:lnTo>
                <a:lnTo>
                  <a:pt x="240" y="342"/>
                </a:lnTo>
                <a:lnTo>
                  <a:pt x="243" y="338"/>
                </a:lnTo>
                <a:lnTo>
                  <a:pt x="246" y="336"/>
                </a:lnTo>
                <a:lnTo>
                  <a:pt x="250" y="334"/>
                </a:lnTo>
                <a:lnTo>
                  <a:pt x="254" y="332"/>
                </a:lnTo>
                <a:lnTo>
                  <a:pt x="259" y="332"/>
                </a:lnTo>
                <a:lnTo>
                  <a:pt x="349" y="332"/>
                </a:lnTo>
                <a:lnTo>
                  <a:pt x="349" y="332"/>
                </a:lnTo>
                <a:lnTo>
                  <a:pt x="353" y="332"/>
                </a:lnTo>
                <a:lnTo>
                  <a:pt x="357" y="334"/>
                </a:lnTo>
                <a:lnTo>
                  <a:pt x="360" y="336"/>
                </a:lnTo>
                <a:lnTo>
                  <a:pt x="364" y="338"/>
                </a:lnTo>
                <a:lnTo>
                  <a:pt x="366" y="342"/>
                </a:lnTo>
                <a:lnTo>
                  <a:pt x="368" y="346"/>
                </a:lnTo>
                <a:lnTo>
                  <a:pt x="370" y="350"/>
                </a:lnTo>
                <a:lnTo>
                  <a:pt x="370" y="355"/>
                </a:lnTo>
                <a:lnTo>
                  <a:pt x="370" y="526"/>
                </a:lnTo>
                <a:close/>
                <a:moveTo>
                  <a:pt x="370" y="257"/>
                </a:moveTo>
                <a:lnTo>
                  <a:pt x="370" y="257"/>
                </a:lnTo>
                <a:lnTo>
                  <a:pt x="370" y="262"/>
                </a:lnTo>
                <a:lnTo>
                  <a:pt x="368" y="266"/>
                </a:lnTo>
                <a:lnTo>
                  <a:pt x="366" y="270"/>
                </a:lnTo>
                <a:lnTo>
                  <a:pt x="364" y="274"/>
                </a:lnTo>
                <a:lnTo>
                  <a:pt x="360" y="276"/>
                </a:lnTo>
                <a:lnTo>
                  <a:pt x="357" y="278"/>
                </a:lnTo>
                <a:lnTo>
                  <a:pt x="353" y="280"/>
                </a:lnTo>
                <a:lnTo>
                  <a:pt x="349" y="280"/>
                </a:lnTo>
                <a:lnTo>
                  <a:pt x="259" y="280"/>
                </a:lnTo>
                <a:lnTo>
                  <a:pt x="259" y="280"/>
                </a:lnTo>
                <a:lnTo>
                  <a:pt x="254" y="280"/>
                </a:lnTo>
                <a:lnTo>
                  <a:pt x="250" y="278"/>
                </a:lnTo>
                <a:lnTo>
                  <a:pt x="246" y="276"/>
                </a:lnTo>
                <a:lnTo>
                  <a:pt x="243" y="274"/>
                </a:lnTo>
                <a:lnTo>
                  <a:pt x="240" y="270"/>
                </a:lnTo>
                <a:lnTo>
                  <a:pt x="238" y="266"/>
                </a:lnTo>
                <a:lnTo>
                  <a:pt x="237" y="262"/>
                </a:lnTo>
                <a:lnTo>
                  <a:pt x="237" y="257"/>
                </a:lnTo>
                <a:lnTo>
                  <a:pt x="237" y="86"/>
                </a:lnTo>
                <a:lnTo>
                  <a:pt x="237" y="86"/>
                </a:lnTo>
                <a:lnTo>
                  <a:pt x="237" y="82"/>
                </a:lnTo>
                <a:lnTo>
                  <a:pt x="238" y="78"/>
                </a:lnTo>
                <a:lnTo>
                  <a:pt x="240" y="73"/>
                </a:lnTo>
                <a:lnTo>
                  <a:pt x="243" y="69"/>
                </a:lnTo>
                <a:lnTo>
                  <a:pt x="246" y="67"/>
                </a:lnTo>
                <a:lnTo>
                  <a:pt x="250" y="65"/>
                </a:lnTo>
                <a:lnTo>
                  <a:pt x="254" y="63"/>
                </a:lnTo>
                <a:lnTo>
                  <a:pt x="259" y="63"/>
                </a:lnTo>
                <a:lnTo>
                  <a:pt x="349" y="63"/>
                </a:lnTo>
                <a:lnTo>
                  <a:pt x="349" y="63"/>
                </a:lnTo>
                <a:lnTo>
                  <a:pt x="353" y="63"/>
                </a:lnTo>
                <a:lnTo>
                  <a:pt x="357" y="65"/>
                </a:lnTo>
                <a:lnTo>
                  <a:pt x="360" y="67"/>
                </a:lnTo>
                <a:lnTo>
                  <a:pt x="364" y="69"/>
                </a:lnTo>
                <a:lnTo>
                  <a:pt x="366" y="73"/>
                </a:lnTo>
                <a:lnTo>
                  <a:pt x="368" y="78"/>
                </a:lnTo>
                <a:lnTo>
                  <a:pt x="370" y="82"/>
                </a:lnTo>
                <a:lnTo>
                  <a:pt x="370" y="86"/>
                </a:lnTo>
                <a:lnTo>
                  <a:pt x="370" y="257"/>
                </a:lnTo>
                <a:close/>
                <a:moveTo>
                  <a:pt x="603" y="86"/>
                </a:moveTo>
                <a:lnTo>
                  <a:pt x="603" y="86"/>
                </a:lnTo>
                <a:lnTo>
                  <a:pt x="604" y="82"/>
                </a:lnTo>
                <a:lnTo>
                  <a:pt x="605" y="78"/>
                </a:lnTo>
                <a:lnTo>
                  <a:pt x="607" y="73"/>
                </a:lnTo>
                <a:lnTo>
                  <a:pt x="610" y="69"/>
                </a:lnTo>
                <a:lnTo>
                  <a:pt x="613" y="67"/>
                </a:lnTo>
                <a:lnTo>
                  <a:pt x="616" y="65"/>
                </a:lnTo>
                <a:lnTo>
                  <a:pt x="621" y="63"/>
                </a:lnTo>
                <a:lnTo>
                  <a:pt x="626" y="63"/>
                </a:lnTo>
                <a:lnTo>
                  <a:pt x="715" y="63"/>
                </a:lnTo>
                <a:lnTo>
                  <a:pt x="715" y="63"/>
                </a:lnTo>
                <a:lnTo>
                  <a:pt x="719" y="63"/>
                </a:lnTo>
                <a:lnTo>
                  <a:pt x="723" y="65"/>
                </a:lnTo>
                <a:lnTo>
                  <a:pt x="727" y="67"/>
                </a:lnTo>
                <a:lnTo>
                  <a:pt x="730" y="69"/>
                </a:lnTo>
                <a:lnTo>
                  <a:pt x="733" y="73"/>
                </a:lnTo>
                <a:lnTo>
                  <a:pt x="735" y="78"/>
                </a:lnTo>
                <a:lnTo>
                  <a:pt x="736" y="82"/>
                </a:lnTo>
                <a:lnTo>
                  <a:pt x="736" y="86"/>
                </a:lnTo>
                <a:lnTo>
                  <a:pt x="736" y="257"/>
                </a:lnTo>
                <a:lnTo>
                  <a:pt x="736" y="257"/>
                </a:lnTo>
                <a:lnTo>
                  <a:pt x="736" y="262"/>
                </a:lnTo>
                <a:lnTo>
                  <a:pt x="735" y="266"/>
                </a:lnTo>
                <a:lnTo>
                  <a:pt x="733" y="270"/>
                </a:lnTo>
                <a:lnTo>
                  <a:pt x="730" y="274"/>
                </a:lnTo>
                <a:lnTo>
                  <a:pt x="727" y="276"/>
                </a:lnTo>
                <a:lnTo>
                  <a:pt x="723" y="278"/>
                </a:lnTo>
                <a:lnTo>
                  <a:pt x="719" y="280"/>
                </a:lnTo>
                <a:lnTo>
                  <a:pt x="715" y="280"/>
                </a:lnTo>
                <a:lnTo>
                  <a:pt x="626" y="280"/>
                </a:lnTo>
                <a:lnTo>
                  <a:pt x="626" y="280"/>
                </a:lnTo>
                <a:lnTo>
                  <a:pt x="621" y="280"/>
                </a:lnTo>
                <a:lnTo>
                  <a:pt x="616" y="278"/>
                </a:lnTo>
                <a:lnTo>
                  <a:pt x="613" y="276"/>
                </a:lnTo>
                <a:lnTo>
                  <a:pt x="610" y="274"/>
                </a:lnTo>
                <a:lnTo>
                  <a:pt x="607" y="270"/>
                </a:lnTo>
                <a:lnTo>
                  <a:pt x="605" y="266"/>
                </a:lnTo>
                <a:lnTo>
                  <a:pt x="604" y="262"/>
                </a:lnTo>
                <a:lnTo>
                  <a:pt x="603" y="257"/>
                </a:lnTo>
                <a:lnTo>
                  <a:pt x="603" y="86"/>
                </a:lnTo>
                <a:close/>
                <a:moveTo>
                  <a:pt x="603" y="355"/>
                </a:moveTo>
                <a:lnTo>
                  <a:pt x="603" y="355"/>
                </a:lnTo>
                <a:lnTo>
                  <a:pt x="604" y="350"/>
                </a:lnTo>
                <a:lnTo>
                  <a:pt x="605" y="346"/>
                </a:lnTo>
                <a:lnTo>
                  <a:pt x="607" y="342"/>
                </a:lnTo>
                <a:lnTo>
                  <a:pt x="610" y="338"/>
                </a:lnTo>
                <a:lnTo>
                  <a:pt x="613" y="336"/>
                </a:lnTo>
                <a:lnTo>
                  <a:pt x="616" y="334"/>
                </a:lnTo>
                <a:lnTo>
                  <a:pt x="621" y="332"/>
                </a:lnTo>
                <a:lnTo>
                  <a:pt x="626" y="332"/>
                </a:lnTo>
                <a:lnTo>
                  <a:pt x="715" y="332"/>
                </a:lnTo>
                <a:lnTo>
                  <a:pt x="715" y="332"/>
                </a:lnTo>
                <a:lnTo>
                  <a:pt x="719" y="332"/>
                </a:lnTo>
                <a:lnTo>
                  <a:pt x="723" y="334"/>
                </a:lnTo>
                <a:lnTo>
                  <a:pt x="727" y="336"/>
                </a:lnTo>
                <a:lnTo>
                  <a:pt x="730" y="338"/>
                </a:lnTo>
                <a:lnTo>
                  <a:pt x="733" y="342"/>
                </a:lnTo>
                <a:lnTo>
                  <a:pt x="735" y="346"/>
                </a:lnTo>
                <a:lnTo>
                  <a:pt x="736" y="350"/>
                </a:lnTo>
                <a:lnTo>
                  <a:pt x="736" y="355"/>
                </a:lnTo>
                <a:lnTo>
                  <a:pt x="736" y="526"/>
                </a:lnTo>
                <a:lnTo>
                  <a:pt x="736" y="526"/>
                </a:lnTo>
                <a:lnTo>
                  <a:pt x="736" y="530"/>
                </a:lnTo>
                <a:lnTo>
                  <a:pt x="735" y="534"/>
                </a:lnTo>
                <a:lnTo>
                  <a:pt x="733" y="539"/>
                </a:lnTo>
                <a:lnTo>
                  <a:pt x="730" y="543"/>
                </a:lnTo>
                <a:lnTo>
                  <a:pt x="727" y="545"/>
                </a:lnTo>
                <a:lnTo>
                  <a:pt x="723" y="548"/>
                </a:lnTo>
                <a:lnTo>
                  <a:pt x="719" y="549"/>
                </a:lnTo>
                <a:lnTo>
                  <a:pt x="715" y="549"/>
                </a:lnTo>
                <a:lnTo>
                  <a:pt x="626" y="549"/>
                </a:lnTo>
                <a:lnTo>
                  <a:pt x="626" y="549"/>
                </a:lnTo>
                <a:lnTo>
                  <a:pt x="621" y="549"/>
                </a:lnTo>
                <a:lnTo>
                  <a:pt x="616" y="548"/>
                </a:lnTo>
                <a:lnTo>
                  <a:pt x="613" y="545"/>
                </a:lnTo>
                <a:lnTo>
                  <a:pt x="610" y="543"/>
                </a:lnTo>
                <a:lnTo>
                  <a:pt x="607" y="539"/>
                </a:lnTo>
                <a:lnTo>
                  <a:pt x="605" y="534"/>
                </a:lnTo>
                <a:lnTo>
                  <a:pt x="604" y="530"/>
                </a:lnTo>
                <a:lnTo>
                  <a:pt x="603" y="526"/>
                </a:lnTo>
                <a:lnTo>
                  <a:pt x="603" y="355"/>
                </a:lnTo>
                <a:close/>
                <a:moveTo>
                  <a:pt x="420" y="86"/>
                </a:moveTo>
                <a:lnTo>
                  <a:pt x="420" y="86"/>
                </a:lnTo>
                <a:lnTo>
                  <a:pt x="420" y="82"/>
                </a:lnTo>
                <a:lnTo>
                  <a:pt x="422" y="78"/>
                </a:lnTo>
                <a:lnTo>
                  <a:pt x="424" y="73"/>
                </a:lnTo>
                <a:lnTo>
                  <a:pt x="426" y="69"/>
                </a:lnTo>
                <a:lnTo>
                  <a:pt x="429" y="67"/>
                </a:lnTo>
                <a:lnTo>
                  <a:pt x="433" y="65"/>
                </a:lnTo>
                <a:lnTo>
                  <a:pt x="437" y="63"/>
                </a:lnTo>
                <a:lnTo>
                  <a:pt x="442" y="63"/>
                </a:lnTo>
                <a:lnTo>
                  <a:pt x="532" y="63"/>
                </a:lnTo>
                <a:lnTo>
                  <a:pt x="532" y="63"/>
                </a:lnTo>
                <a:lnTo>
                  <a:pt x="536" y="63"/>
                </a:lnTo>
                <a:lnTo>
                  <a:pt x="540" y="65"/>
                </a:lnTo>
                <a:lnTo>
                  <a:pt x="544" y="67"/>
                </a:lnTo>
                <a:lnTo>
                  <a:pt x="547" y="69"/>
                </a:lnTo>
                <a:lnTo>
                  <a:pt x="550" y="73"/>
                </a:lnTo>
                <a:lnTo>
                  <a:pt x="551" y="78"/>
                </a:lnTo>
                <a:lnTo>
                  <a:pt x="553" y="82"/>
                </a:lnTo>
                <a:lnTo>
                  <a:pt x="553" y="86"/>
                </a:lnTo>
                <a:lnTo>
                  <a:pt x="553" y="257"/>
                </a:lnTo>
                <a:lnTo>
                  <a:pt x="553" y="257"/>
                </a:lnTo>
                <a:lnTo>
                  <a:pt x="553" y="262"/>
                </a:lnTo>
                <a:lnTo>
                  <a:pt x="551" y="266"/>
                </a:lnTo>
                <a:lnTo>
                  <a:pt x="549" y="270"/>
                </a:lnTo>
                <a:lnTo>
                  <a:pt x="547" y="274"/>
                </a:lnTo>
                <a:lnTo>
                  <a:pt x="544" y="276"/>
                </a:lnTo>
                <a:lnTo>
                  <a:pt x="540" y="278"/>
                </a:lnTo>
                <a:lnTo>
                  <a:pt x="536" y="280"/>
                </a:lnTo>
                <a:lnTo>
                  <a:pt x="532" y="280"/>
                </a:lnTo>
                <a:lnTo>
                  <a:pt x="442" y="280"/>
                </a:lnTo>
                <a:lnTo>
                  <a:pt x="442" y="280"/>
                </a:lnTo>
                <a:lnTo>
                  <a:pt x="437" y="280"/>
                </a:lnTo>
                <a:lnTo>
                  <a:pt x="433" y="278"/>
                </a:lnTo>
                <a:lnTo>
                  <a:pt x="429" y="276"/>
                </a:lnTo>
                <a:lnTo>
                  <a:pt x="426" y="274"/>
                </a:lnTo>
                <a:lnTo>
                  <a:pt x="424" y="270"/>
                </a:lnTo>
                <a:lnTo>
                  <a:pt x="422" y="266"/>
                </a:lnTo>
                <a:lnTo>
                  <a:pt x="420" y="262"/>
                </a:lnTo>
                <a:lnTo>
                  <a:pt x="420" y="257"/>
                </a:lnTo>
                <a:lnTo>
                  <a:pt x="420" y="86"/>
                </a:lnTo>
                <a:close/>
                <a:moveTo>
                  <a:pt x="420" y="355"/>
                </a:moveTo>
                <a:lnTo>
                  <a:pt x="420" y="355"/>
                </a:lnTo>
                <a:lnTo>
                  <a:pt x="420" y="350"/>
                </a:lnTo>
                <a:lnTo>
                  <a:pt x="422" y="346"/>
                </a:lnTo>
                <a:lnTo>
                  <a:pt x="424" y="342"/>
                </a:lnTo>
                <a:lnTo>
                  <a:pt x="426" y="338"/>
                </a:lnTo>
                <a:lnTo>
                  <a:pt x="429" y="336"/>
                </a:lnTo>
                <a:lnTo>
                  <a:pt x="433" y="334"/>
                </a:lnTo>
                <a:lnTo>
                  <a:pt x="437" y="332"/>
                </a:lnTo>
                <a:lnTo>
                  <a:pt x="442" y="332"/>
                </a:lnTo>
                <a:lnTo>
                  <a:pt x="532" y="332"/>
                </a:lnTo>
                <a:lnTo>
                  <a:pt x="532" y="332"/>
                </a:lnTo>
                <a:lnTo>
                  <a:pt x="536" y="332"/>
                </a:lnTo>
                <a:lnTo>
                  <a:pt x="540" y="334"/>
                </a:lnTo>
                <a:lnTo>
                  <a:pt x="544" y="336"/>
                </a:lnTo>
                <a:lnTo>
                  <a:pt x="547" y="338"/>
                </a:lnTo>
                <a:lnTo>
                  <a:pt x="550" y="342"/>
                </a:lnTo>
                <a:lnTo>
                  <a:pt x="551" y="346"/>
                </a:lnTo>
                <a:lnTo>
                  <a:pt x="553" y="350"/>
                </a:lnTo>
                <a:lnTo>
                  <a:pt x="553" y="355"/>
                </a:lnTo>
                <a:lnTo>
                  <a:pt x="553" y="526"/>
                </a:lnTo>
                <a:lnTo>
                  <a:pt x="553" y="526"/>
                </a:lnTo>
                <a:lnTo>
                  <a:pt x="553" y="530"/>
                </a:lnTo>
                <a:lnTo>
                  <a:pt x="551" y="534"/>
                </a:lnTo>
                <a:lnTo>
                  <a:pt x="549" y="539"/>
                </a:lnTo>
                <a:lnTo>
                  <a:pt x="547" y="543"/>
                </a:lnTo>
                <a:lnTo>
                  <a:pt x="544" y="545"/>
                </a:lnTo>
                <a:lnTo>
                  <a:pt x="540" y="548"/>
                </a:lnTo>
                <a:lnTo>
                  <a:pt x="536" y="549"/>
                </a:lnTo>
                <a:lnTo>
                  <a:pt x="532" y="549"/>
                </a:lnTo>
                <a:lnTo>
                  <a:pt x="442" y="549"/>
                </a:lnTo>
                <a:lnTo>
                  <a:pt x="442" y="549"/>
                </a:lnTo>
                <a:lnTo>
                  <a:pt x="437" y="549"/>
                </a:lnTo>
                <a:lnTo>
                  <a:pt x="433" y="548"/>
                </a:lnTo>
                <a:lnTo>
                  <a:pt x="429" y="545"/>
                </a:lnTo>
                <a:lnTo>
                  <a:pt x="426" y="543"/>
                </a:lnTo>
                <a:lnTo>
                  <a:pt x="424" y="539"/>
                </a:lnTo>
                <a:lnTo>
                  <a:pt x="422" y="534"/>
                </a:lnTo>
                <a:lnTo>
                  <a:pt x="420" y="530"/>
                </a:lnTo>
                <a:lnTo>
                  <a:pt x="420" y="526"/>
                </a:lnTo>
                <a:lnTo>
                  <a:pt x="420" y="355"/>
                </a:lnTo>
                <a:close/>
                <a:moveTo>
                  <a:pt x="1854" y="1306"/>
                </a:moveTo>
                <a:lnTo>
                  <a:pt x="1854" y="1306"/>
                </a:lnTo>
                <a:lnTo>
                  <a:pt x="1853" y="1311"/>
                </a:lnTo>
                <a:lnTo>
                  <a:pt x="1851" y="1317"/>
                </a:lnTo>
                <a:lnTo>
                  <a:pt x="1849" y="1321"/>
                </a:lnTo>
                <a:lnTo>
                  <a:pt x="1845" y="1326"/>
                </a:lnTo>
                <a:lnTo>
                  <a:pt x="1841" y="1329"/>
                </a:lnTo>
                <a:lnTo>
                  <a:pt x="1837" y="1332"/>
                </a:lnTo>
                <a:lnTo>
                  <a:pt x="1831" y="1334"/>
                </a:lnTo>
                <a:lnTo>
                  <a:pt x="1825" y="1335"/>
                </a:lnTo>
                <a:lnTo>
                  <a:pt x="1710" y="1335"/>
                </a:lnTo>
                <a:lnTo>
                  <a:pt x="1710" y="1335"/>
                </a:lnTo>
                <a:lnTo>
                  <a:pt x="1703" y="1334"/>
                </a:lnTo>
                <a:lnTo>
                  <a:pt x="1698" y="1332"/>
                </a:lnTo>
                <a:lnTo>
                  <a:pt x="1693" y="1329"/>
                </a:lnTo>
                <a:lnTo>
                  <a:pt x="1689" y="1326"/>
                </a:lnTo>
                <a:lnTo>
                  <a:pt x="1685" y="1321"/>
                </a:lnTo>
                <a:lnTo>
                  <a:pt x="1683" y="1317"/>
                </a:lnTo>
                <a:lnTo>
                  <a:pt x="1681" y="1311"/>
                </a:lnTo>
                <a:lnTo>
                  <a:pt x="1681" y="1306"/>
                </a:lnTo>
                <a:lnTo>
                  <a:pt x="1681" y="1096"/>
                </a:lnTo>
                <a:lnTo>
                  <a:pt x="1681" y="1096"/>
                </a:lnTo>
                <a:lnTo>
                  <a:pt x="1681" y="1090"/>
                </a:lnTo>
                <a:lnTo>
                  <a:pt x="1683" y="1084"/>
                </a:lnTo>
                <a:lnTo>
                  <a:pt x="1685" y="1079"/>
                </a:lnTo>
                <a:lnTo>
                  <a:pt x="1689" y="1075"/>
                </a:lnTo>
                <a:lnTo>
                  <a:pt x="1693" y="1072"/>
                </a:lnTo>
                <a:lnTo>
                  <a:pt x="1698" y="1069"/>
                </a:lnTo>
                <a:lnTo>
                  <a:pt x="1703" y="1067"/>
                </a:lnTo>
                <a:lnTo>
                  <a:pt x="1710" y="1067"/>
                </a:lnTo>
                <a:lnTo>
                  <a:pt x="1825" y="1067"/>
                </a:lnTo>
                <a:lnTo>
                  <a:pt x="1825" y="1067"/>
                </a:lnTo>
                <a:lnTo>
                  <a:pt x="1831" y="1067"/>
                </a:lnTo>
                <a:lnTo>
                  <a:pt x="1837" y="1069"/>
                </a:lnTo>
                <a:lnTo>
                  <a:pt x="1841" y="1072"/>
                </a:lnTo>
                <a:lnTo>
                  <a:pt x="1845" y="1075"/>
                </a:lnTo>
                <a:lnTo>
                  <a:pt x="1849" y="1079"/>
                </a:lnTo>
                <a:lnTo>
                  <a:pt x="1851" y="1084"/>
                </a:lnTo>
                <a:lnTo>
                  <a:pt x="1853" y="1090"/>
                </a:lnTo>
                <a:lnTo>
                  <a:pt x="1854" y="1096"/>
                </a:lnTo>
                <a:lnTo>
                  <a:pt x="1854" y="1306"/>
                </a:lnTo>
                <a:close/>
              </a:path>
            </a:pathLst>
          </a:custGeom>
          <a:solidFill>
            <a:srgbClr val="CB940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3" name="Freeform 5"/>
          <p:cNvSpPr>
            <a:spLocks/>
          </p:cNvSpPr>
          <p:nvPr/>
        </p:nvSpPr>
        <p:spPr bwMode="auto">
          <a:xfrm>
            <a:off x="1619249" y="4248954"/>
            <a:ext cx="1000125" cy="784710"/>
          </a:xfrm>
          <a:custGeom>
            <a:avLst/>
            <a:gdLst>
              <a:gd name="T0" fmla="*/ 407 w 1024"/>
              <a:gd name="T1" fmla="*/ 495 h 906"/>
              <a:gd name="T2" fmla="*/ 384 w 1024"/>
              <a:gd name="T3" fmla="*/ 468 h 906"/>
              <a:gd name="T4" fmla="*/ 356 w 1024"/>
              <a:gd name="T5" fmla="*/ 425 h 906"/>
              <a:gd name="T6" fmla="*/ 326 w 1024"/>
              <a:gd name="T7" fmla="*/ 360 h 906"/>
              <a:gd name="T8" fmla="*/ 309 w 1024"/>
              <a:gd name="T9" fmla="*/ 308 h 906"/>
              <a:gd name="T10" fmla="*/ 300 w 1024"/>
              <a:gd name="T11" fmla="*/ 258 h 906"/>
              <a:gd name="T12" fmla="*/ 299 w 1024"/>
              <a:gd name="T13" fmla="*/ 226 h 906"/>
              <a:gd name="T14" fmla="*/ 307 w 1024"/>
              <a:gd name="T15" fmla="*/ 164 h 906"/>
              <a:gd name="T16" fmla="*/ 332 w 1024"/>
              <a:gd name="T17" fmla="*/ 105 h 906"/>
              <a:gd name="T18" fmla="*/ 373 w 1024"/>
              <a:gd name="T19" fmla="*/ 56 h 906"/>
              <a:gd name="T20" fmla="*/ 425 w 1024"/>
              <a:gd name="T21" fmla="*/ 19 h 906"/>
              <a:gd name="T22" fmla="*/ 490 w 1024"/>
              <a:gd name="T23" fmla="*/ 1 h 906"/>
              <a:gd name="T24" fmla="*/ 532 w 1024"/>
              <a:gd name="T25" fmla="*/ 1 h 906"/>
              <a:gd name="T26" fmla="*/ 588 w 1024"/>
              <a:gd name="T27" fmla="*/ 17 h 906"/>
              <a:gd name="T28" fmla="*/ 640 w 1024"/>
              <a:gd name="T29" fmla="*/ 49 h 906"/>
              <a:gd name="T30" fmla="*/ 682 w 1024"/>
              <a:gd name="T31" fmla="*/ 99 h 906"/>
              <a:gd name="T32" fmla="*/ 711 w 1024"/>
              <a:gd name="T33" fmla="*/ 159 h 906"/>
              <a:gd name="T34" fmla="*/ 722 w 1024"/>
              <a:gd name="T35" fmla="*/ 233 h 906"/>
              <a:gd name="T36" fmla="*/ 720 w 1024"/>
              <a:gd name="T37" fmla="*/ 267 h 906"/>
              <a:gd name="T38" fmla="*/ 709 w 1024"/>
              <a:gd name="T39" fmla="*/ 321 h 906"/>
              <a:gd name="T40" fmla="*/ 689 w 1024"/>
              <a:gd name="T41" fmla="*/ 373 h 906"/>
              <a:gd name="T42" fmla="*/ 663 w 1024"/>
              <a:gd name="T43" fmla="*/ 425 h 906"/>
              <a:gd name="T44" fmla="*/ 629 w 1024"/>
              <a:gd name="T45" fmla="*/ 470 h 906"/>
              <a:gd name="T46" fmla="*/ 605 w 1024"/>
              <a:gd name="T47" fmla="*/ 496 h 906"/>
              <a:gd name="T48" fmla="*/ 584 w 1024"/>
              <a:gd name="T49" fmla="*/ 515 h 906"/>
              <a:gd name="T50" fmla="*/ 590 w 1024"/>
              <a:gd name="T51" fmla="*/ 537 h 906"/>
              <a:gd name="T52" fmla="*/ 611 w 1024"/>
              <a:gd name="T53" fmla="*/ 567 h 906"/>
              <a:gd name="T54" fmla="*/ 646 w 1024"/>
              <a:gd name="T55" fmla="*/ 591 h 906"/>
              <a:gd name="T56" fmla="*/ 695 w 1024"/>
              <a:gd name="T57" fmla="*/ 612 h 906"/>
              <a:gd name="T58" fmla="*/ 840 w 1024"/>
              <a:gd name="T59" fmla="*/ 654 h 906"/>
              <a:gd name="T60" fmla="*/ 901 w 1024"/>
              <a:gd name="T61" fmla="*/ 672 h 906"/>
              <a:gd name="T62" fmla="*/ 966 w 1024"/>
              <a:gd name="T63" fmla="*/ 707 h 906"/>
              <a:gd name="T64" fmla="*/ 1002 w 1024"/>
              <a:gd name="T65" fmla="*/ 749 h 906"/>
              <a:gd name="T66" fmla="*/ 1010 w 1024"/>
              <a:gd name="T67" fmla="*/ 764 h 906"/>
              <a:gd name="T68" fmla="*/ 1022 w 1024"/>
              <a:gd name="T69" fmla="*/ 810 h 906"/>
              <a:gd name="T70" fmla="*/ 1023 w 1024"/>
              <a:gd name="T71" fmla="*/ 888 h 906"/>
              <a:gd name="T72" fmla="*/ 4 w 1024"/>
              <a:gd name="T73" fmla="*/ 906 h 906"/>
              <a:gd name="T74" fmla="*/ 2 w 1024"/>
              <a:gd name="T75" fmla="*/ 875 h 906"/>
              <a:gd name="T76" fmla="*/ 0 w 1024"/>
              <a:gd name="T77" fmla="*/ 805 h 906"/>
              <a:gd name="T78" fmla="*/ 7 w 1024"/>
              <a:gd name="T79" fmla="*/ 764 h 906"/>
              <a:gd name="T80" fmla="*/ 22 w 1024"/>
              <a:gd name="T81" fmla="*/ 734 h 906"/>
              <a:gd name="T82" fmla="*/ 65 w 1024"/>
              <a:gd name="T83" fmla="*/ 694 h 906"/>
              <a:gd name="T84" fmla="*/ 139 w 1024"/>
              <a:gd name="T85" fmla="*/ 663 h 906"/>
              <a:gd name="T86" fmla="*/ 222 w 1024"/>
              <a:gd name="T87" fmla="*/ 639 h 906"/>
              <a:gd name="T88" fmla="*/ 339 w 1024"/>
              <a:gd name="T89" fmla="*/ 602 h 906"/>
              <a:gd name="T90" fmla="*/ 379 w 1024"/>
              <a:gd name="T91" fmla="*/ 582 h 906"/>
              <a:gd name="T92" fmla="*/ 407 w 1024"/>
              <a:gd name="T93" fmla="*/ 560 h 906"/>
              <a:gd name="T94" fmla="*/ 426 w 1024"/>
              <a:gd name="T95" fmla="*/ 529 h 906"/>
              <a:gd name="T96" fmla="*/ 423 w 1024"/>
              <a:gd name="T97" fmla="*/ 511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4" h="906">
                <a:moveTo>
                  <a:pt x="421" y="507"/>
                </a:moveTo>
                <a:lnTo>
                  <a:pt x="421" y="507"/>
                </a:lnTo>
                <a:lnTo>
                  <a:pt x="407" y="495"/>
                </a:lnTo>
                <a:lnTo>
                  <a:pt x="395" y="481"/>
                </a:lnTo>
                <a:lnTo>
                  <a:pt x="395" y="481"/>
                </a:lnTo>
                <a:lnTo>
                  <a:pt x="384" y="468"/>
                </a:lnTo>
                <a:lnTo>
                  <a:pt x="375" y="454"/>
                </a:lnTo>
                <a:lnTo>
                  <a:pt x="366" y="440"/>
                </a:lnTo>
                <a:lnTo>
                  <a:pt x="356" y="425"/>
                </a:lnTo>
                <a:lnTo>
                  <a:pt x="347" y="409"/>
                </a:lnTo>
                <a:lnTo>
                  <a:pt x="339" y="393"/>
                </a:lnTo>
                <a:lnTo>
                  <a:pt x="326" y="360"/>
                </a:lnTo>
                <a:lnTo>
                  <a:pt x="320" y="342"/>
                </a:lnTo>
                <a:lnTo>
                  <a:pt x="314" y="325"/>
                </a:lnTo>
                <a:lnTo>
                  <a:pt x="309" y="308"/>
                </a:lnTo>
                <a:lnTo>
                  <a:pt x="306" y="292"/>
                </a:lnTo>
                <a:lnTo>
                  <a:pt x="303" y="275"/>
                </a:lnTo>
                <a:lnTo>
                  <a:pt x="300" y="258"/>
                </a:lnTo>
                <a:lnTo>
                  <a:pt x="299" y="242"/>
                </a:lnTo>
                <a:lnTo>
                  <a:pt x="299" y="226"/>
                </a:lnTo>
                <a:lnTo>
                  <a:pt x="299" y="226"/>
                </a:lnTo>
                <a:lnTo>
                  <a:pt x="300" y="205"/>
                </a:lnTo>
                <a:lnTo>
                  <a:pt x="303" y="184"/>
                </a:lnTo>
                <a:lnTo>
                  <a:pt x="307" y="164"/>
                </a:lnTo>
                <a:lnTo>
                  <a:pt x="314" y="144"/>
                </a:lnTo>
                <a:lnTo>
                  <a:pt x="323" y="125"/>
                </a:lnTo>
                <a:lnTo>
                  <a:pt x="332" y="105"/>
                </a:lnTo>
                <a:lnTo>
                  <a:pt x="345" y="88"/>
                </a:lnTo>
                <a:lnTo>
                  <a:pt x="358" y="71"/>
                </a:lnTo>
                <a:lnTo>
                  <a:pt x="373" y="56"/>
                </a:lnTo>
                <a:lnTo>
                  <a:pt x="389" y="42"/>
                </a:lnTo>
                <a:lnTo>
                  <a:pt x="407" y="30"/>
                </a:lnTo>
                <a:lnTo>
                  <a:pt x="425" y="19"/>
                </a:lnTo>
                <a:lnTo>
                  <a:pt x="446" y="11"/>
                </a:lnTo>
                <a:lnTo>
                  <a:pt x="468" y="5"/>
                </a:lnTo>
                <a:lnTo>
                  <a:pt x="490" y="1"/>
                </a:lnTo>
                <a:lnTo>
                  <a:pt x="514" y="0"/>
                </a:lnTo>
                <a:lnTo>
                  <a:pt x="514" y="0"/>
                </a:lnTo>
                <a:lnTo>
                  <a:pt x="532" y="1"/>
                </a:lnTo>
                <a:lnTo>
                  <a:pt x="551" y="5"/>
                </a:lnTo>
                <a:lnTo>
                  <a:pt x="570" y="9"/>
                </a:lnTo>
                <a:lnTo>
                  <a:pt x="588" y="17"/>
                </a:lnTo>
                <a:lnTo>
                  <a:pt x="607" y="26"/>
                </a:lnTo>
                <a:lnTo>
                  <a:pt x="624" y="37"/>
                </a:lnTo>
                <a:lnTo>
                  <a:pt x="640" y="49"/>
                </a:lnTo>
                <a:lnTo>
                  <a:pt x="656" y="64"/>
                </a:lnTo>
                <a:lnTo>
                  <a:pt x="670" y="80"/>
                </a:lnTo>
                <a:lnTo>
                  <a:pt x="682" y="99"/>
                </a:lnTo>
                <a:lnTo>
                  <a:pt x="694" y="117"/>
                </a:lnTo>
                <a:lnTo>
                  <a:pt x="704" y="137"/>
                </a:lnTo>
                <a:lnTo>
                  <a:pt x="711" y="159"/>
                </a:lnTo>
                <a:lnTo>
                  <a:pt x="717" y="183"/>
                </a:lnTo>
                <a:lnTo>
                  <a:pt x="721" y="207"/>
                </a:lnTo>
                <a:lnTo>
                  <a:pt x="722" y="233"/>
                </a:lnTo>
                <a:lnTo>
                  <a:pt x="722" y="233"/>
                </a:lnTo>
                <a:lnTo>
                  <a:pt x="721" y="250"/>
                </a:lnTo>
                <a:lnTo>
                  <a:pt x="720" y="267"/>
                </a:lnTo>
                <a:lnTo>
                  <a:pt x="717" y="284"/>
                </a:lnTo>
                <a:lnTo>
                  <a:pt x="713" y="302"/>
                </a:lnTo>
                <a:lnTo>
                  <a:pt x="709" y="321"/>
                </a:lnTo>
                <a:lnTo>
                  <a:pt x="703" y="338"/>
                </a:lnTo>
                <a:lnTo>
                  <a:pt x="696" y="356"/>
                </a:lnTo>
                <a:lnTo>
                  <a:pt x="689" y="373"/>
                </a:lnTo>
                <a:lnTo>
                  <a:pt x="681" y="391"/>
                </a:lnTo>
                <a:lnTo>
                  <a:pt x="672" y="408"/>
                </a:lnTo>
                <a:lnTo>
                  <a:pt x="663" y="425"/>
                </a:lnTo>
                <a:lnTo>
                  <a:pt x="652" y="440"/>
                </a:lnTo>
                <a:lnTo>
                  <a:pt x="641" y="456"/>
                </a:lnTo>
                <a:lnTo>
                  <a:pt x="629" y="470"/>
                </a:lnTo>
                <a:lnTo>
                  <a:pt x="618" y="483"/>
                </a:lnTo>
                <a:lnTo>
                  <a:pt x="605" y="496"/>
                </a:lnTo>
                <a:lnTo>
                  <a:pt x="605" y="496"/>
                </a:lnTo>
                <a:lnTo>
                  <a:pt x="598" y="503"/>
                </a:lnTo>
                <a:lnTo>
                  <a:pt x="592" y="509"/>
                </a:lnTo>
                <a:lnTo>
                  <a:pt x="584" y="515"/>
                </a:lnTo>
                <a:lnTo>
                  <a:pt x="586" y="526"/>
                </a:lnTo>
                <a:lnTo>
                  <a:pt x="586" y="526"/>
                </a:lnTo>
                <a:lnTo>
                  <a:pt x="590" y="537"/>
                </a:lnTo>
                <a:lnTo>
                  <a:pt x="595" y="547"/>
                </a:lnTo>
                <a:lnTo>
                  <a:pt x="602" y="558"/>
                </a:lnTo>
                <a:lnTo>
                  <a:pt x="611" y="567"/>
                </a:lnTo>
                <a:lnTo>
                  <a:pt x="620" y="575"/>
                </a:lnTo>
                <a:lnTo>
                  <a:pt x="633" y="583"/>
                </a:lnTo>
                <a:lnTo>
                  <a:pt x="646" y="591"/>
                </a:lnTo>
                <a:lnTo>
                  <a:pt x="660" y="598"/>
                </a:lnTo>
                <a:lnTo>
                  <a:pt x="676" y="605"/>
                </a:lnTo>
                <a:lnTo>
                  <a:pt x="695" y="612"/>
                </a:lnTo>
                <a:lnTo>
                  <a:pt x="736" y="625"/>
                </a:lnTo>
                <a:lnTo>
                  <a:pt x="784" y="639"/>
                </a:lnTo>
                <a:lnTo>
                  <a:pt x="840" y="654"/>
                </a:lnTo>
                <a:lnTo>
                  <a:pt x="873" y="663"/>
                </a:lnTo>
                <a:lnTo>
                  <a:pt x="873" y="663"/>
                </a:lnTo>
                <a:lnTo>
                  <a:pt x="901" y="672"/>
                </a:lnTo>
                <a:lnTo>
                  <a:pt x="927" y="683"/>
                </a:lnTo>
                <a:lnTo>
                  <a:pt x="947" y="694"/>
                </a:lnTo>
                <a:lnTo>
                  <a:pt x="966" y="707"/>
                </a:lnTo>
                <a:lnTo>
                  <a:pt x="980" y="720"/>
                </a:lnTo>
                <a:lnTo>
                  <a:pt x="993" y="734"/>
                </a:lnTo>
                <a:lnTo>
                  <a:pt x="1002" y="749"/>
                </a:lnTo>
                <a:lnTo>
                  <a:pt x="1010" y="764"/>
                </a:lnTo>
                <a:lnTo>
                  <a:pt x="1010" y="764"/>
                </a:lnTo>
                <a:lnTo>
                  <a:pt x="1010" y="764"/>
                </a:lnTo>
                <a:lnTo>
                  <a:pt x="1016" y="779"/>
                </a:lnTo>
                <a:lnTo>
                  <a:pt x="1019" y="794"/>
                </a:lnTo>
                <a:lnTo>
                  <a:pt x="1022" y="810"/>
                </a:lnTo>
                <a:lnTo>
                  <a:pt x="1023" y="826"/>
                </a:lnTo>
                <a:lnTo>
                  <a:pt x="1024" y="857"/>
                </a:lnTo>
                <a:lnTo>
                  <a:pt x="1023" y="888"/>
                </a:lnTo>
                <a:lnTo>
                  <a:pt x="1023" y="888"/>
                </a:lnTo>
                <a:lnTo>
                  <a:pt x="1021" y="906"/>
                </a:lnTo>
                <a:lnTo>
                  <a:pt x="4" y="906"/>
                </a:lnTo>
                <a:lnTo>
                  <a:pt x="4" y="906"/>
                </a:lnTo>
                <a:lnTo>
                  <a:pt x="2" y="875"/>
                </a:lnTo>
                <a:lnTo>
                  <a:pt x="2" y="875"/>
                </a:lnTo>
                <a:lnTo>
                  <a:pt x="0" y="848"/>
                </a:lnTo>
                <a:lnTo>
                  <a:pt x="0" y="819"/>
                </a:lnTo>
                <a:lnTo>
                  <a:pt x="0" y="805"/>
                </a:lnTo>
                <a:lnTo>
                  <a:pt x="1" y="791"/>
                </a:lnTo>
                <a:lnTo>
                  <a:pt x="3" y="778"/>
                </a:lnTo>
                <a:lnTo>
                  <a:pt x="7" y="764"/>
                </a:lnTo>
                <a:lnTo>
                  <a:pt x="7" y="764"/>
                </a:lnTo>
                <a:lnTo>
                  <a:pt x="14" y="748"/>
                </a:lnTo>
                <a:lnTo>
                  <a:pt x="22" y="734"/>
                </a:lnTo>
                <a:lnTo>
                  <a:pt x="33" y="719"/>
                </a:lnTo>
                <a:lnTo>
                  <a:pt x="47" y="707"/>
                </a:lnTo>
                <a:lnTo>
                  <a:pt x="65" y="694"/>
                </a:lnTo>
                <a:lnTo>
                  <a:pt x="86" y="683"/>
                </a:lnTo>
                <a:lnTo>
                  <a:pt x="110" y="672"/>
                </a:lnTo>
                <a:lnTo>
                  <a:pt x="139" y="663"/>
                </a:lnTo>
                <a:lnTo>
                  <a:pt x="171" y="654"/>
                </a:lnTo>
                <a:lnTo>
                  <a:pt x="171" y="654"/>
                </a:lnTo>
                <a:lnTo>
                  <a:pt x="222" y="639"/>
                </a:lnTo>
                <a:lnTo>
                  <a:pt x="267" y="627"/>
                </a:lnTo>
                <a:lnTo>
                  <a:pt x="306" y="615"/>
                </a:lnTo>
                <a:lnTo>
                  <a:pt x="339" y="602"/>
                </a:lnTo>
                <a:lnTo>
                  <a:pt x="354" y="596"/>
                </a:lnTo>
                <a:lnTo>
                  <a:pt x="367" y="589"/>
                </a:lnTo>
                <a:lnTo>
                  <a:pt x="379" y="582"/>
                </a:lnTo>
                <a:lnTo>
                  <a:pt x="390" y="575"/>
                </a:lnTo>
                <a:lnTo>
                  <a:pt x="399" y="568"/>
                </a:lnTo>
                <a:lnTo>
                  <a:pt x="407" y="560"/>
                </a:lnTo>
                <a:lnTo>
                  <a:pt x="413" y="551"/>
                </a:lnTo>
                <a:lnTo>
                  <a:pt x="418" y="542"/>
                </a:lnTo>
                <a:lnTo>
                  <a:pt x="426" y="529"/>
                </a:lnTo>
                <a:lnTo>
                  <a:pt x="426" y="513"/>
                </a:lnTo>
                <a:lnTo>
                  <a:pt x="426" y="513"/>
                </a:lnTo>
                <a:lnTo>
                  <a:pt x="423" y="511"/>
                </a:lnTo>
                <a:lnTo>
                  <a:pt x="421" y="507"/>
                </a:lnTo>
                <a:lnTo>
                  <a:pt x="421" y="50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64" name="그룹 63"/>
          <p:cNvGrpSpPr/>
          <p:nvPr/>
        </p:nvGrpSpPr>
        <p:grpSpPr>
          <a:xfrm>
            <a:off x="4291000" y="4226515"/>
            <a:ext cx="377851" cy="315176"/>
            <a:chOff x="5361132" y="3843482"/>
            <a:chExt cx="415636" cy="415636"/>
          </a:xfrm>
        </p:grpSpPr>
        <p:sp>
          <p:nvSpPr>
            <p:cNvPr id="65" name="타원 64"/>
            <p:cNvSpPr/>
            <p:nvPr/>
          </p:nvSpPr>
          <p:spPr>
            <a:xfrm>
              <a:off x="5361132" y="3843482"/>
              <a:ext cx="415636" cy="415636"/>
            </a:xfrm>
            <a:prstGeom prst="ellipse">
              <a:avLst/>
            </a:prstGeom>
            <a:gradFill flip="none" rotWithShape="1">
              <a:gsLst>
                <a:gs pos="100000">
                  <a:srgbClr val="9AB929"/>
                </a:gs>
                <a:gs pos="0">
                  <a:srgbClr val="B2D234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66" name="십자형 65"/>
            <p:cNvSpPr/>
            <p:nvPr/>
          </p:nvSpPr>
          <p:spPr>
            <a:xfrm>
              <a:off x="5443000" y="3925350"/>
              <a:ext cx="251901" cy="251901"/>
            </a:xfrm>
            <a:prstGeom prst="plus">
              <a:avLst>
                <a:gd name="adj" fmla="val 3437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3319220" y="632601"/>
            <a:ext cx="728906" cy="369194"/>
          </a:xfrm>
          <a:prstGeom prst="rect">
            <a:avLst/>
          </a:prstGeom>
          <a:solidFill>
            <a:srgbClr val="B98503"/>
          </a:solidFill>
        </p:spPr>
        <p:txBody>
          <a:bodyPr wrap="none" rtlCol="0" anchor="ctr">
            <a:noAutofit/>
          </a:bodyPr>
          <a:lstStyle/>
          <a:p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사례 </a:t>
            </a:r>
            <a:r>
              <a:rPr lang="en-US" altLang="ko-KR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</a:t>
            </a:r>
            <a:endParaRPr lang="ko-KR" altLang="en-US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807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-1"/>
            <a:ext cx="9144000" cy="1125539"/>
          </a:xfrm>
          <a:prstGeom prst="rect">
            <a:avLst/>
          </a:prstGeom>
          <a:gradFill flip="none" rotWithShape="1">
            <a:gsLst>
              <a:gs pos="45000">
                <a:srgbClr val="FCB811"/>
              </a:gs>
              <a:gs pos="0">
                <a:srgbClr val="FCB811"/>
              </a:gs>
              <a:gs pos="100000">
                <a:srgbClr val="D3980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0" y="0"/>
            <a:ext cx="9144000" cy="202223"/>
            <a:chOff x="0" y="0"/>
            <a:chExt cx="9144000" cy="279400"/>
          </a:xfrm>
        </p:grpSpPr>
        <p:sp>
          <p:nvSpPr>
            <p:cNvPr id="4" name="자유형 3"/>
            <p:cNvSpPr/>
            <p:nvPr/>
          </p:nvSpPr>
          <p:spPr>
            <a:xfrm rot="10800000">
              <a:off x="0" y="0"/>
              <a:ext cx="9144000" cy="2794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FCB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자유형 4"/>
            <p:cNvSpPr/>
            <p:nvPr/>
          </p:nvSpPr>
          <p:spPr>
            <a:xfrm rot="10800000" flipH="1">
              <a:off x="0" y="0"/>
              <a:ext cx="9144000" cy="1905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789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68339" y="400051"/>
            <a:ext cx="2246312" cy="654049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r>
              <a:rPr lang="ko-KR" altLang="en-US" sz="2800" spc="-25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5C46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금품등</a:t>
            </a:r>
            <a:r>
              <a:rPr lang="ko-KR" altLang="en-US" sz="2800" spc="-2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5C46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수수 금지</a:t>
            </a:r>
            <a:endParaRPr lang="ko-KR" altLang="en-US" sz="2800" spc="-2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5C460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11188" y="511839"/>
            <a:ext cx="0" cy="144721"/>
            <a:chOff x="516732" y="651669"/>
            <a:chExt cx="0" cy="256381"/>
          </a:xfrm>
        </p:grpSpPr>
        <p:cxnSp>
          <p:nvCxnSpPr>
            <p:cNvPr id="8" name="직선 연결선 7"/>
            <p:cNvCxnSpPr/>
            <p:nvPr/>
          </p:nvCxnSpPr>
          <p:spPr>
            <a:xfrm flipV="1">
              <a:off x="516732" y="651669"/>
              <a:ext cx="0" cy="130175"/>
            </a:xfrm>
            <a:prstGeom prst="line">
              <a:avLst/>
            </a:prstGeom>
            <a:ln w="69850">
              <a:solidFill>
                <a:srgbClr val="789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 flipV="1">
              <a:off x="516732" y="777875"/>
              <a:ext cx="0" cy="130175"/>
            </a:xfrm>
            <a:prstGeom prst="line">
              <a:avLst/>
            </a:prstGeom>
            <a:ln w="69850">
              <a:solidFill>
                <a:srgbClr val="B2D2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그룹 9"/>
          <p:cNvGrpSpPr/>
          <p:nvPr/>
        </p:nvGrpSpPr>
        <p:grpSpPr>
          <a:xfrm>
            <a:off x="7543800" y="209733"/>
            <a:ext cx="1076339" cy="558617"/>
            <a:chOff x="7543800" y="209733"/>
            <a:chExt cx="1076339" cy="558617"/>
          </a:xfrm>
        </p:grpSpPr>
        <p:grpSp>
          <p:nvGrpSpPr>
            <p:cNvPr id="11" name="그룹 10"/>
            <p:cNvGrpSpPr/>
            <p:nvPr/>
          </p:nvGrpSpPr>
          <p:grpSpPr>
            <a:xfrm>
              <a:off x="7790361" y="652511"/>
              <a:ext cx="742451" cy="115839"/>
              <a:chOff x="7874602" y="245414"/>
              <a:chExt cx="627655" cy="97928"/>
            </a:xfrm>
          </p:grpSpPr>
          <p:sp>
            <p:nvSpPr>
              <p:cNvPr id="19" name="Freeform 5"/>
              <p:cNvSpPr>
                <a:spLocks/>
              </p:cNvSpPr>
              <p:nvPr/>
            </p:nvSpPr>
            <p:spPr bwMode="auto">
              <a:xfrm>
                <a:off x="7874602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0" name="Freeform 5"/>
              <p:cNvSpPr>
                <a:spLocks/>
              </p:cNvSpPr>
              <p:nvPr/>
            </p:nvSpPr>
            <p:spPr bwMode="auto">
              <a:xfrm>
                <a:off x="8008746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8142890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2" name="Freeform 5"/>
              <p:cNvSpPr>
                <a:spLocks/>
              </p:cNvSpPr>
              <p:nvPr/>
            </p:nvSpPr>
            <p:spPr bwMode="auto">
              <a:xfrm>
                <a:off x="8277034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8411177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</p:grpSp>
        <p:grpSp>
          <p:nvGrpSpPr>
            <p:cNvPr id="12" name="그룹 11"/>
            <p:cNvGrpSpPr/>
            <p:nvPr/>
          </p:nvGrpSpPr>
          <p:grpSpPr>
            <a:xfrm>
              <a:off x="7543800" y="209733"/>
              <a:ext cx="1076339" cy="466725"/>
              <a:chOff x="7543800" y="501833"/>
              <a:chExt cx="1076339" cy="46672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543800" y="501833"/>
                <a:ext cx="1076339" cy="466725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r"/>
                <a:r>
                  <a:rPr lang="ko-KR" altLang="en-US" sz="1050" spc="-5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청탁금지법</a:t>
                </a:r>
                <a:r>
                  <a:rPr lang="en-US" altLang="ko-KR" sz="1100" spc="-5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/>
                </a:r>
                <a:br>
                  <a:rPr lang="en-US" altLang="ko-KR" sz="1100" spc="-5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</a:br>
                <a:r>
                  <a:rPr lang="ko-KR" altLang="en-US" sz="1100" spc="-5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주요내용</a:t>
                </a:r>
                <a:endParaRPr lang="ko-KR" altLang="en-US" sz="1100" spc="-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grpSp>
            <p:nvGrpSpPr>
              <p:cNvPr id="14" name="그룹 13"/>
              <p:cNvGrpSpPr/>
              <p:nvPr/>
            </p:nvGrpSpPr>
            <p:grpSpPr>
              <a:xfrm>
                <a:off x="7776211" y="542460"/>
                <a:ext cx="175978" cy="173830"/>
                <a:chOff x="3899707" y="2154288"/>
                <a:chExt cx="377224" cy="372618"/>
              </a:xfrm>
            </p:grpSpPr>
            <p:grpSp>
              <p:nvGrpSpPr>
                <p:cNvPr id="15" name="그룹 14"/>
                <p:cNvGrpSpPr/>
                <p:nvPr/>
              </p:nvGrpSpPr>
              <p:grpSpPr>
                <a:xfrm>
                  <a:off x="3899707" y="2154288"/>
                  <a:ext cx="377224" cy="372618"/>
                  <a:chOff x="4409144" y="2054269"/>
                  <a:chExt cx="1070339" cy="1057274"/>
                </a:xfrm>
              </p:grpSpPr>
              <p:sp>
                <p:nvSpPr>
                  <p:cNvPr id="17" name="Freeform 5"/>
                  <p:cNvSpPr>
                    <a:spLocks/>
                  </p:cNvSpPr>
                  <p:nvPr/>
                </p:nvSpPr>
                <p:spPr bwMode="auto">
                  <a:xfrm>
                    <a:off x="4925513" y="2054269"/>
                    <a:ext cx="553970" cy="595621"/>
                  </a:xfrm>
                  <a:custGeom>
                    <a:avLst/>
                    <a:gdLst>
                      <a:gd name="T0" fmla="*/ 97 w 280"/>
                      <a:gd name="T1" fmla="*/ 277 h 302"/>
                      <a:gd name="T2" fmla="*/ 6 w 280"/>
                      <a:gd name="T3" fmla="*/ 183 h 302"/>
                      <a:gd name="T4" fmla="*/ 19 w 280"/>
                      <a:gd name="T5" fmla="*/ 104 h 302"/>
                      <a:gd name="T6" fmla="*/ 91 w 280"/>
                      <a:gd name="T7" fmla="*/ 36 h 302"/>
                      <a:gd name="T8" fmla="*/ 262 w 280"/>
                      <a:gd name="T9" fmla="*/ 109 h 302"/>
                      <a:gd name="T10" fmla="*/ 261 w 280"/>
                      <a:gd name="T11" fmla="*/ 189 h 302"/>
                      <a:gd name="T12" fmla="*/ 259 w 280"/>
                      <a:gd name="T13" fmla="*/ 196 h 302"/>
                      <a:gd name="T14" fmla="*/ 264 w 280"/>
                      <a:gd name="T15" fmla="*/ 196 h 302"/>
                      <a:gd name="T16" fmla="*/ 174 w 280"/>
                      <a:gd name="T17" fmla="*/ 276 h 302"/>
                      <a:gd name="T18" fmla="*/ 153 w 280"/>
                      <a:gd name="T19" fmla="*/ 282 h 302"/>
                      <a:gd name="T20" fmla="*/ 119 w 280"/>
                      <a:gd name="T21" fmla="*/ 275 h 302"/>
                      <a:gd name="T22" fmla="*/ 97 w 280"/>
                      <a:gd name="T23" fmla="*/ 277 h 3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80" h="302">
                        <a:moveTo>
                          <a:pt x="97" y="277"/>
                        </a:moveTo>
                        <a:cubicBezTo>
                          <a:pt x="82" y="300"/>
                          <a:pt x="6" y="183"/>
                          <a:pt x="6" y="183"/>
                        </a:cubicBezTo>
                        <a:cubicBezTo>
                          <a:pt x="0" y="165"/>
                          <a:pt x="18" y="103"/>
                          <a:pt x="19" y="104"/>
                        </a:cubicBezTo>
                        <a:cubicBezTo>
                          <a:pt x="13" y="89"/>
                          <a:pt x="74" y="31"/>
                          <a:pt x="91" y="36"/>
                        </a:cubicBezTo>
                        <a:cubicBezTo>
                          <a:pt x="90" y="0"/>
                          <a:pt x="271" y="41"/>
                          <a:pt x="262" y="109"/>
                        </a:cubicBezTo>
                        <a:cubicBezTo>
                          <a:pt x="270" y="112"/>
                          <a:pt x="280" y="194"/>
                          <a:pt x="261" y="189"/>
                        </a:cubicBezTo>
                        <a:cubicBezTo>
                          <a:pt x="258" y="191"/>
                          <a:pt x="257" y="194"/>
                          <a:pt x="259" y="196"/>
                        </a:cubicBezTo>
                        <a:cubicBezTo>
                          <a:pt x="260" y="194"/>
                          <a:pt x="262" y="194"/>
                          <a:pt x="264" y="196"/>
                        </a:cubicBezTo>
                        <a:cubicBezTo>
                          <a:pt x="249" y="215"/>
                          <a:pt x="189" y="302"/>
                          <a:pt x="174" y="276"/>
                        </a:cubicBezTo>
                        <a:cubicBezTo>
                          <a:pt x="170" y="284"/>
                          <a:pt x="155" y="276"/>
                          <a:pt x="153" y="282"/>
                        </a:cubicBezTo>
                        <a:cubicBezTo>
                          <a:pt x="154" y="282"/>
                          <a:pt x="117" y="279"/>
                          <a:pt x="119" y="275"/>
                        </a:cubicBezTo>
                        <a:cubicBezTo>
                          <a:pt x="120" y="275"/>
                          <a:pt x="102" y="278"/>
                          <a:pt x="97" y="277"/>
                        </a:cubicBezTo>
                      </a:path>
                    </a:pathLst>
                  </a:custGeom>
                  <a:solidFill>
                    <a:srgbClr val="B2D23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  <p:sp>
                <p:nvSpPr>
                  <p:cNvPr id="18" name="Freeform 6"/>
                  <p:cNvSpPr>
                    <a:spLocks/>
                  </p:cNvSpPr>
                  <p:nvPr/>
                </p:nvSpPr>
                <p:spPr bwMode="auto">
                  <a:xfrm>
                    <a:off x="4409144" y="2102081"/>
                    <a:ext cx="1005113" cy="1009462"/>
                  </a:xfrm>
                  <a:custGeom>
                    <a:avLst/>
                    <a:gdLst>
                      <a:gd name="T0" fmla="*/ 140 w 389"/>
                      <a:gd name="T1" fmla="*/ 377 h 392"/>
                      <a:gd name="T2" fmla="*/ 24 w 389"/>
                      <a:gd name="T3" fmla="*/ 262 h 392"/>
                      <a:gd name="T4" fmla="*/ 22 w 389"/>
                      <a:gd name="T5" fmla="*/ 172 h 392"/>
                      <a:gd name="T6" fmla="*/ 76 w 389"/>
                      <a:gd name="T7" fmla="*/ 95 h 392"/>
                      <a:gd name="T8" fmla="*/ 164 w 389"/>
                      <a:gd name="T9" fmla="*/ 42 h 392"/>
                      <a:gd name="T10" fmla="*/ 175 w 389"/>
                      <a:gd name="T11" fmla="*/ 43 h 392"/>
                      <a:gd name="T12" fmla="*/ 179 w 389"/>
                      <a:gd name="T13" fmla="*/ 45 h 392"/>
                      <a:gd name="T14" fmla="*/ 180 w 389"/>
                      <a:gd name="T15" fmla="*/ 44 h 392"/>
                      <a:gd name="T16" fmla="*/ 328 w 389"/>
                      <a:gd name="T17" fmla="*/ 100 h 392"/>
                      <a:gd name="T18" fmla="*/ 359 w 389"/>
                      <a:gd name="T19" fmla="*/ 143 h 392"/>
                      <a:gd name="T20" fmla="*/ 362 w 389"/>
                      <a:gd name="T21" fmla="*/ 178 h 392"/>
                      <a:gd name="T22" fmla="*/ 358 w 389"/>
                      <a:gd name="T23" fmla="*/ 260 h 392"/>
                      <a:gd name="T24" fmla="*/ 355 w 389"/>
                      <a:gd name="T25" fmla="*/ 270 h 392"/>
                      <a:gd name="T26" fmla="*/ 362 w 389"/>
                      <a:gd name="T27" fmla="*/ 270 h 392"/>
                      <a:gd name="T28" fmla="*/ 362 w 389"/>
                      <a:gd name="T29" fmla="*/ 272 h 392"/>
                      <a:gd name="T30" fmla="*/ 314 w 389"/>
                      <a:gd name="T31" fmla="*/ 344 h 392"/>
                      <a:gd name="T32" fmla="*/ 313 w 389"/>
                      <a:gd name="T33" fmla="*/ 342 h 392"/>
                      <a:gd name="T34" fmla="*/ 300 w 389"/>
                      <a:gd name="T35" fmla="*/ 346 h 392"/>
                      <a:gd name="T36" fmla="*/ 281 w 389"/>
                      <a:gd name="T37" fmla="*/ 357 h 392"/>
                      <a:gd name="T38" fmla="*/ 242 w 389"/>
                      <a:gd name="T39" fmla="*/ 376 h 392"/>
                      <a:gd name="T40" fmla="*/ 234 w 389"/>
                      <a:gd name="T41" fmla="*/ 380 h 392"/>
                      <a:gd name="T42" fmla="*/ 213 w 389"/>
                      <a:gd name="T43" fmla="*/ 377 h 392"/>
                      <a:gd name="T44" fmla="*/ 169 w 389"/>
                      <a:gd name="T45" fmla="*/ 374 h 392"/>
                      <a:gd name="T46" fmla="*/ 160 w 389"/>
                      <a:gd name="T47" fmla="*/ 374 h 392"/>
                      <a:gd name="T48" fmla="*/ 140 w 389"/>
                      <a:gd name="T49" fmla="*/ 377 h 3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89" h="392">
                        <a:moveTo>
                          <a:pt x="140" y="377"/>
                        </a:moveTo>
                        <a:cubicBezTo>
                          <a:pt x="130" y="392"/>
                          <a:pt x="0" y="275"/>
                          <a:pt x="24" y="262"/>
                        </a:cubicBezTo>
                        <a:cubicBezTo>
                          <a:pt x="4" y="256"/>
                          <a:pt x="22" y="182"/>
                          <a:pt x="22" y="172"/>
                        </a:cubicBezTo>
                        <a:cubicBezTo>
                          <a:pt x="21" y="162"/>
                          <a:pt x="64" y="90"/>
                          <a:pt x="76" y="95"/>
                        </a:cubicBezTo>
                        <a:cubicBezTo>
                          <a:pt x="83" y="63"/>
                          <a:pt x="159" y="60"/>
                          <a:pt x="164" y="42"/>
                        </a:cubicBezTo>
                        <a:cubicBezTo>
                          <a:pt x="165" y="41"/>
                          <a:pt x="172" y="42"/>
                          <a:pt x="175" y="43"/>
                        </a:cubicBezTo>
                        <a:cubicBezTo>
                          <a:pt x="174" y="44"/>
                          <a:pt x="183" y="30"/>
                          <a:pt x="179" y="45"/>
                        </a:cubicBezTo>
                        <a:cubicBezTo>
                          <a:pt x="179" y="44"/>
                          <a:pt x="180" y="44"/>
                          <a:pt x="180" y="44"/>
                        </a:cubicBezTo>
                        <a:cubicBezTo>
                          <a:pt x="192" y="0"/>
                          <a:pt x="321" y="102"/>
                          <a:pt x="328" y="100"/>
                        </a:cubicBezTo>
                        <a:cubicBezTo>
                          <a:pt x="327" y="109"/>
                          <a:pt x="358" y="126"/>
                          <a:pt x="359" y="143"/>
                        </a:cubicBezTo>
                        <a:cubicBezTo>
                          <a:pt x="360" y="148"/>
                          <a:pt x="363" y="171"/>
                          <a:pt x="362" y="178"/>
                        </a:cubicBezTo>
                        <a:cubicBezTo>
                          <a:pt x="389" y="187"/>
                          <a:pt x="366" y="262"/>
                          <a:pt x="358" y="260"/>
                        </a:cubicBezTo>
                        <a:cubicBezTo>
                          <a:pt x="358" y="262"/>
                          <a:pt x="356" y="268"/>
                          <a:pt x="355" y="270"/>
                        </a:cubicBezTo>
                        <a:cubicBezTo>
                          <a:pt x="356" y="267"/>
                          <a:pt x="358" y="267"/>
                          <a:pt x="362" y="270"/>
                        </a:cubicBezTo>
                        <a:cubicBezTo>
                          <a:pt x="361" y="271"/>
                          <a:pt x="361" y="271"/>
                          <a:pt x="362" y="272"/>
                        </a:cubicBezTo>
                        <a:cubicBezTo>
                          <a:pt x="355" y="271"/>
                          <a:pt x="314" y="341"/>
                          <a:pt x="314" y="344"/>
                        </a:cubicBezTo>
                        <a:cubicBezTo>
                          <a:pt x="311" y="343"/>
                          <a:pt x="311" y="342"/>
                          <a:pt x="313" y="342"/>
                        </a:cubicBezTo>
                        <a:cubicBezTo>
                          <a:pt x="301" y="342"/>
                          <a:pt x="310" y="349"/>
                          <a:pt x="300" y="346"/>
                        </a:cubicBezTo>
                        <a:cubicBezTo>
                          <a:pt x="298" y="354"/>
                          <a:pt x="291" y="362"/>
                          <a:pt x="281" y="357"/>
                        </a:cubicBezTo>
                        <a:cubicBezTo>
                          <a:pt x="280" y="359"/>
                          <a:pt x="240" y="390"/>
                          <a:pt x="242" y="376"/>
                        </a:cubicBezTo>
                        <a:cubicBezTo>
                          <a:pt x="240" y="380"/>
                          <a:pt x="234" y="392"/>
                          <a:pt x="234" y="380"/>
                        </a:cubicBezTo>
                        <a:cubicBezTo>
                          <a:pt x="232" y="380"/>
                          <a:pt x="209" y="387"/>
                          <a:pt x="213" y="377"/>
                        </a:cubicBezTo>
                        <a:cubicBezTo>
                          <a:pt x="200" y="376"/>
                          <a:pt x="186" y="377"/>
                          <a:pt x="169" y="374"/>
                        </a:cubicBezTo>
                        <a:cubicBezTo>
                          <a:pt x="167" y="384"/>
                          <a:pt x="160" y="379"/>
                          <a:pt x="160" y="374"/>
                        </a:cubicBezTo>
                        <a:cubicBezTo>
                          <a:pt x="154" y="373"/>
                          <a:pt x="145" y="378"/>
                          <a:pt x="140" y="377"/>
                        </a:cubicBezTo>
                      </a:path>
                    </a:pathLst>
                  </a:custGeom>
                  <a:solidFill>
                    <a:srgbClr val="006CB6">
                      <a:alpha val="90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3981356" y="2276828"/>
                  <a:ext cx="174430" cy="18700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r>
                    <a:rPr lang="en-US" altLang="ko-KR" sz="600" spc="-10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ffectLst>
                        <a:outerShdw blurRad="127000" algn="ctr" rotWithShape="0">
                          <a:prstClr val="black">
                            <a:alpha val="25000"/>
                          </a:prstClr>
                        </a:outerShdw>
                      </a:effectLst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3</a:t>
                  </a:r>
                  <a:endParaRPr lang="ko-KR" altLang="en-US" sz="6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127000" algn="ctr" rotWithShape="0">
                        <a:prstClr val="black">
                          <a:alpha val="25000"/>
                        </a:prstClr>
                      </a:outerShdw>
                    </a:effectLst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</p:grpSp>
      </p:grpSp>
      <p:sp>
        <p:nvSpPr>
          <p:cNvPr id="25" name="직사각형 24"/>
          <p:cNvSpPr/>
          <p:nvPr/>
        </p:nvSpPr>
        <p:spPr>
          <a:xfrm>
            <a:off x="-1" y="1376363"/>
            <a:ext cx="9144002" cy="401637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611188" y="1405732"/>
            <a:ext cx="2614082" cy="34289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동일인 </a:t>
            </a:r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itchFamily="18" charset="-127"/>
                <a:ea typeface="KoPub돋움체 Light" pitchFamily="18" charset="-127"/>
              </a:rPr>
              <a:t>관련 사례</a:t>
            </a:r>
            <a:endParaRPr lang="ko-KR" altLang="en-US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Light" pitchFamily="18" charset="-127"/>
              <a:ea typeface="KoPub돋움체 Light" pitchFamily="18" charset="-127"/>
            </a:endParaRPr>
          </a:p>
        </p:txBody>
      </p:sp>
      <p:grpSp>
        <p:nvGrpSpPr>
          <p:cNvPr id="24" name="그룹 79"/>
          <p:cNvGrpSpPr/>
          <p:nvPr/>
        </p:nvGrpSpPr>
        <p:grpSpPr>
          <a:xfrm>
            <a:off x="6648452" y="3714329"/>
            <a:ext cx="1228724" cy="1546646"/>
            <a:chOff x="6648452" y="3714329"/>
            <a:chExt cx="1228724" cy="1546646"/>
          </a:xfrm>
        </p:grpSpPr>
        <p:sp>
          <p:nvSpPr>
            <p:cNvPr id="32" name="TextBox 31"/>
            <p:cNvSpPr txBox="1"/>
            <p:nvPr/>
          </p:nvSpPr>
          <p:spPr>
            <a:xfrm>
              <a:off x="6648452" y="4913260"/>
              <a:ext cx="1228724" cy="34771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12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건축위원회 심의위원</a:t>
              </a:r>
              <a:endParaRPr lang="en-US" altLang="ko-KR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algn="ctr"/>
              <a:r>
                <a:rPr lang="ko-KR" altLang="en-US" sz="12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국립대학교 교수 </a:t>
              </a:r>
              <a:r>
                <a:rPr lang="en-US" altLang="ko-KR" sz="12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A</a:t>
              </a:r>
            </a:p>
          </p:txBody>
        </p:sp>
        <p:sp>
          <p:nvSpPr>
            <p:cNvPr id="33" name="Freeform 8"/>
            <p:cNvSpPr>
              <a:spLocks/>
            </p:cNvSpPr>
            <p:nvPr/>
          </p:nvSpPr>
          <p:spPr bwMode="auto">
            <a:xfrm>
              <a:off x="6742413" y="3714329"/>
              <a:ext cx="1033200" cy="1173600"/>
            </a:xfrm>
            <a:custGeom>
              <a:avLst/>
              <a:gdLst>
                <a:gd name="T0" fmla="*/ 338 w 338"/>
                <a:gd name="T1" fmla="*/ 384 h 384"/>
                <a:gd name="T2" fmla="*/ 334 w 338"/>
                <a:gd name="T3" fmla="*/ 356 h 384"/>
                <a:gd name="T4" fmla="*/ 312 w 338"/>
                <a:gd name="T5" fmla="*/ 264 h 384"/>
                <a:gd name="T6" fmla="*/ 310 w 338"/>
                <a:gd name="T7" fmla="*/ 260 h 384"/>
                <a:gd name="T8" fmla="*/ 304 w 338"/>
                <a:gd name="T9" fmla="*/ 248 h 384"/>
                <a:gd name="T10" fmla="*/ 280 w 338"/>
                <a:gd name="T11" fmla="*/ 234 h 384"/>
                <a:gd name="T12" fmla="*/ 256 w 338"/>
                <a:gd name="T13" fmla="*/ 226 h 384"/>
                <a:gd name="T14" fmla="*/ 232 w 338"/>
                <a:gd name="T15" fmla="*/ 216 h 384"/>
                <a:gd name="T16" fmla="*/ 222 w 338"/>
                <a:gd name="T17" fmla="*/ 210 h 384"/>
                <a:gd name="T18" fmla="*/ 220 w 338"/>
                <a:gd name="T19" fmla="*/ 202 h 384"/>
                <a:gd name="T20" fmla="*/ 208 w 338"/>
                <a:gd name="T21" fmla="*/ 194 h 384"/>
                <a:gd name="T22" fmla="*/ 206 w 338"/>
                <a:gd name="T23" fmla="*/ 178 h 384"/>
                <a:gd name="T24" fmla="*/ 212 w 338"/>
                <a:gd name="T25" fmla="*/ 176 h 384"/>
                <a:gd name="T26" fmla="*/ 218 w 338"/>
                <a:gd name="T27" fmla="*/ 160 h 384"/>
                <a:gd name="T28" fmla="*/ 220 w 338"/>
                <a:gd name="T29" fmla="*/ 146 h 384"/>
                <a:gd name="T30" fmla="*/ 222 w 338"/>
                <a:gd name="T31" fmla="*/ 146 h 384"/>
                <a:gd name="T32" fmla="*/ 230 w 338"/>
                <a:gd name="T33" fmla="*/ 138 h 384"/>
                <a:gd name="T34" fmla="*/ 234 w 338"/>
                <a:gd name="T35" fmla="*/ 128 h 384"/>
                <a:gd name="T36" fmla="*/ 238 w 338"/>
                <a:gd name="T37" fmla="*/ 112 h 384"/>
                <a:gd name="T38" fmla="*/ 236 w 338"/>
                <a:gd name="T39" fmla="*/ 102 h 384"/>
                <a:gd name="T40" fmla="*/ 228 w 338"/>
                <a:gd name="T41" fmla="*/ 100 h 384"/>
                <a:gd name="T42" fmla="*/ 230 w 338"/>
                <a:gd name="T43" fmla="*/ 82 h 384"/>
                <a:gd name="T44" fmla="*/ 228 w 338"/>
                <a:gd name="T45" fmla="*/ 44 h 384"/>
                <a:gd name="T46" fmla="*/ 226 w 338"/>
                <a:gd name="T47" fmla="*/ 32 h 384"/>
                <a:gd name="T48" fmla="*/ 216 w 338"/>
                <a:gd name="T49" fmla="*/ 16 h 384"/>
                <a:gd name="T50" fmla="*/ 200 w 338"/>
                <a:gd name="T51" fmla="*/ 6 h 384"/>
                <a:gd name="T52" fmla="*/ 170 w 338"/>
                <a:gd name="T53" fmla="*/ 0 h 384"/>
                <a:gd name="T54" fmla="*/ 138 w 338"/>
                <a:gd name="T55" fmla="*/ 6 h 384"/>
                <a:gd name="T56" fmla="*/ 128 w 338"/>
                <a:gd name="T57" fmla="*/ 12 h 384"/>
                <a:gd name="T58" fmla="*/ 128 w 338"/>
                <a:gd name="T59" fmla="*/ 18 h 384"/>
                <a:gd name="T60" fmla="*/ 122 w 338"/>
                <a:gd name="T61" fmla="*/ 18 h 384"/>
                <a:gd name="T62" fmla="*/ 114 w 338"/>
                <a:gd name="T63" fmla="*/ 22 h 384"/>
                <a:gd name="T64" fmla="*/ 106 w 338"/>
                <a:gd name="T65" fmla="*/ 36 h 384"/>
                <a:gd name="T66" fmla="*/ 104 w 338"/>
                <a:gd name="T67" fmla="*/ 72 h 384"/>
                <a:gd name="T68" fmla="*/ 110 w 338"/>
                <a:gd name="T69" fmla="*/ 102 h 384"/>
                <a:gd name="T70" fmla="*/ 106 w 338"/>
                <a:gd name="T71" fmla="*/ 104 h 384"/>
                <a:gd name="T72" fmla="*/ 104 w 338"/>
                <a:gd name="T73" fmla="*/ 116 h 384"/>
                <a:gd name="T74" fmla="*/ 108 w 338"/>
                <a:gd name="T75" fmla="*/ 132 h 384"/>
                <a:gd name="T76" fmla="*/ 110 w 338"/>
                <a:gd name="T77" fmla="*/ 142 h 384"/>
                <a:gd name="T78" fmla="*/ 116 w 338"/>
                <a:gd name="T79" fmla="*/ 146 h 384"/>
                <a:gd name="T80" fmla="*/ 118 w 338"/>
                <a:gd name="T81" fmla="*/ 146 h 384"/>
                <a:gd name="T82" fmla="*/ 122 w 338"/>
                <a:gd name="T83" fmla="*/ 164 h 384"/>
                <a:gd name="T84" fmla="*/ 132 w 338"/>
                <a:gd name="T85" fmla="*/ 178 h 384"/>
                <a:gd name="T86" fmla="*/ 134 w 338"/>
                <a:gd name="T87" fmla="*/ 178 h 384"/>
                <a:gd name="T88" fmla="*/ 134 w 338"/>
                <a:gd name="T89" fmla="*/ 194 h 384"/>
                <a:gd name="T90" fmla="*/ 122 w 338"/>
                <a:gd name="T91" fmla="*/ 196 h 384"/>
                <a:gd name="T92" fmla="*/ 120 w 338"/>
                <a:gd name="T93" fmla="*/ 208 h 384"/>
                <a:gd name="T94" fmla="*/ 104 w 338"/>
                <a:gd name="T95" fmla="*/ 216 h 384"/>
                <a:gd name="T96" fmla="*/ 88 w 338"/>
                <a:gd name="T97" fmla="*/ 224 h 384"/>
                <a:gd name="T98" fmla="*/ 46 w 338"/>
                <a:gd name="T99" fmla="*/ 246 h 384"/>
                <a:gd name="T100" fmla="*/ 30 w 338"/>
                <a:gd name="T101" fmla="*/ 260 h 384"/>
                <a:gd name="T102" fmla="*/ 22 w 338"/>
                <a:gd name="T103" fmla="*/ 276 h 384"/>
                <a:gd name="T104" fmla="*/ 8 w 338"/>
                <a:gd name="T105" fmla="*/ 338 h 384"/>
                <a:gd name="T106" fmla="*/ 338 w 338"/>
                <a:gd name="T10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8" h="384">
                  <a:moveTo>
                    <a:pt x="338" y="384"/>
                  </a:moveTo>
                  <a:lnTo>
                    <a:pt x="338" y="384"/>
                  </a:lnTo>
                  <a:lnTo>
                    <a:pt x="336" y="372"/>
                  </a:lnTo>
                  <a:lnTo>
                    <a:pt x="334" y="356"/>
                  </a:lnTo>
                  <a:lnTo>
                    <a:pt x="324" y="316"/>
                  </a:lnTo>
                  <a:lnTo>
                    <a:pt x="312" y="264"/>
                  </a:lnTo>
                  <a:lnTo>
                    <a:pt x="312" y="264"/>
                  </a:lnTo>
                  <a:lnTo>
                    <a:pt x="310" y="260"/>
                  </a:lnTo>
                  <a:lnTo>
                    <a:pt x="308" y="254"/>
                  </a:lnTo>
                  <a:lnTo>
                    <a:pt x="304" y="248"/>
                  </a:lnTo>
                  <a:lnTo>
                    <a:pt x="298" y="244"/>
                  </a:lnTo>
                  <a:lnTo>
                    <a:pt x="280" y="234"/>
                  </a:lnTo>
                  <a:lnTo>
                    <a:pt x="256" y="226"/>
                  </a:lnTo>
                  <a:lnTo>
                    <a:pt x="256" y="226"/>
                  </a:lnTo>
                  <a:lnTo>
                    <a:pt x="242" y="220"/>
                  </a:lnTo>
                  <a:lnTo>
                    <a:pt x="232" y="216"/>
                  </a:lnTo>
                  <a:lnTo>
                    <a:pt x="222" y="210"/>
                  </a:lnTo>
                  <a:lnTo>
                    <a:pt x="222" y="210"/>
                  </a:lnTo>
                  <a:lnTo>
                    <a:pt x="220" y="206"/>
                  </a:lnTo>
                  <a:lnTo>
                    <a:pt x="220" y="202"/>
                  </a:lnTo>
                  <a:lnTo>
                    <a:pt x="220" y="196"/>
                  </a:lnTo>
                  <a:lnTo>
                    <a:pt x="208" y="194"/>
                  </a:lnTo>
                  <a:lnTo>
                    <a:pt x="208" y="194"/>
                  </a:lnTo>
                  <a:lnTo>
                    <a:pt x="206" y="178"/>
                  </a:lnTo>
                  <a:lnTo>
                    <a:pt x="206" y="178"/>
                  </a:lnTo>
                  <a:lnTo>
                    <a:pt x="212" y="176"/>
                  </a:lnTo>
                  <a:lnTo>
                    <a:pt x="214" y="170"/>
                  </a:lnTo>
                  <a:lnTo>
                    <a:pt x="218" y="160"/>
                  </a:lnTo>
                  <a:lnTo>
                    <a:pt x="220" y="150"/>
                  </a:lnTo>
                  <a:lnTo>
                    <a:pt x="220" y="146"/>
                  </a:lnTo>
                  <a:lnTo>
                    <a:pt x="220" y="146"/>
                  </a:lnTo>
                  <a:lnTo>
                    <a:pt x="222" y="146"/>
                  </a:lnTo>
                  <a:lnTo>
                    <a:pt x="226" y="144"/>
                  </a:lnTo>
                  <a:lnTo>
                    <a:pt x="230" y="138"/>
                  </a:lnTo>
                  <a:lnTo>
                    <a:pt x="234" y="128"/>
                  </a:lnTo>
                  <a:lnTo>
                    <a:pt x="234" y="128"/>
                  </a:lnTo>
                  <a:lnTo>
                    <a:pt x="236" y="118"/>
                  </a:lnTo>
                  <a:lnTo>
                    <a:pt x="238" y="112"/>
                  </a:lnTo>
                  <a:lnTo>
                    <a:pt x="236" y="106"/>
                  </a:lnTo>
                  <a:lnTo>
                    <a:pt x="236" y="102"/>
                  </a:lnTo>
                  <a:lnTo>
                    <a:pt x="230" y="100"/>
                  </a:lnTo>
                  <a:lnTo>
                    <a:pt x="228" y="100"/>
                  </a:lnTo>
                  <a:lnTo>
                    <a:pt x="228" y="100"/>
                  </a:lnTo>
                  <a:lnTo>
                    <a:pt x="230" y="82"/>
                  </a:lnTo>
                  <a:lnTo>
                    <a:pt x="230" y="64"/>
                  </a:lnTo>
                  <a:lnTo>
                    <a:pt x="228" y="44"/>
                  </a:lnTo>
                  <a:lnTo>
                    <a:pt x="228" y="44"/>
                  </a:lnTo>
                  <a:lnTo>
                    <a:pt x="226" y="32"/>
                  </a:lnTo>
                  <a:lnTo>
                    <a:pt x="222" y="24"/>
                  </a:lnTo>
                  <a:lnTo>
                    <a:pt x="216" y="16"/>
                  </a:lnTo>
                  <a:lnTo>
                    <a:pt x="208" y="10"/>
                  </a:lnTo>
                  <a:lnTo>
                    <a:pt x="200" y="6"/>
                  </a:lnTo>
                  <a:lnTo>
                    <a:pt x="190" y="4"/>
                  </a:lnTo>
                  <a:lnTo>
                    <a:pt x="170" y="0"/>
                  </a:lnTo>
                  <a:lnTo>
                    <a:pt x="152" y="2"/>
                  </a:lnTo>
                  <a:lnTo>
                    <a:pt x="138" y="6"/>
                  </a:lnTo>
                  <a:lnTo>
                    <a:pt x="132" y="8"/>
                  </a:lnTo>
                  <a:lnTo>
                    <a:pt x="128" y="12"/>
                  </a:lnTo>
                  <a:lnTo>
                    <a:pt x="126" y="16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2" y="18"/>
                  </a:lnTo>
                  <a:lnTo>
                    <a:pt x="118" y="20"/>
                  </a:lnTo>
                  <a:lnTo>
                    <a:pt x="114" y="22"/>
                  </a:lnTo>
                  <a:lnTo>
                    <a:pt x="112" y="26"/>
                  </a:lnTo>
                  <a:lnTo>
                    <a:pt x="106" y="36"/>
                  </a:lnTo>
                  <a:lnTo>
                    <a:pt x="104" y="48"/>
                  </a:lnTo>
                  <a:lnTo>
                    <a:pt x="104" y="72"/>
                  </a:lnTo>
                  <a:lnTo>
                    <a:pt x="104" y="84"/>
                  </a:lnTo>
                  <a:lnTo>
                    <a:pt x="110" y="102"/>
                  </a:lnTo>
                  <a:lnTo>
                    <a:pt x="110" y="102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4" y="116"/>
                  </a:lnTo>
                  <a:lnTo>
                    <a:pt x="106" y="124"/>
                  </a:lnTo>
                  <a:lnTo>
                    <a:pt x="108" y="132"/>
                  </a:lnTo>
                  <a:lnTo>
                    <a:pt x="108" y="132"/>
                  </a:lnTo>
                  <a:lnTo>
                    <a:pt x="110" y="142"/>
                  </a:lnTo>
                  <a:lnTo>
                    <a:pt x="114" y="146"/>
                  </a:lnTo>
                  <a:lnTo>
                    <a:pt x="116" y="146"/>
                  </a:lnTo>
                  <a:lnTo>
                    <a:pt x="118" y="146"/>
                  </a:lnTo>
                  <a:lnTo>
                    <a:pt x="118" y="146"/>
                  </a:lnTo>
                  <a:lnTo>
                    <a:pt x="120" y="156"/>
                  </a:lnTo>
                  <a:lnTo>
                    <a:pt x="122" y="164"/>
                  </a:lnTo>
                  <a:lnTo>
                    <a:pt x="126" y="174"/>
                  </a:lnTo>
                  <a:lnTo>
                    <a:pt x="132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6" y="192"/>
                  </a:lnTo>
                  <a:lnTo>
                    <a:pt x="134" y="194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22" y="204"/>
                  </a:lnTo>
                  <a:lnTo>
                    <a:pt x="120" y="208"/>
                  </a:lnTo>
                  <a:lnTo>
                    <a:pt x="120" y="208"/>
                  </a:lnTo>
                  <a:lnTo>
                    <a:pt x="104" y="216"/>
                  </a:lnTo>
                  <a:lnTo>
                    <a:pt x="88" y="224"/>
                  </a:lnTo>
                  <a:lnTo>
                    <a:pt x="88" y="224"/>
                  </a:lnTo>
                  <a:lnTo>
                    <a:pt x="66" y="234"/>
                  </a:lnTo>
                  <a:lnTo>
                    <a:pt x="46" y="246"/>
                  </a:lnTo>
                  <a:lnTo>
                    <a:pt x="38" y="252"/>
                  </a:lnTo>
                  <a:lnTo>
                    <a:pt x="30" y="260"/>
                  </a:lnTo>
                  <a:lnTo>
                    <a:pt x="26" y="268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8" y="338"/>
                  </a:lnTo>
                  <a:lnTo>
                    <a:pt x="0" y="384"/>
                  </a:lnTo>
                  <a:lnTo>
                    <a:pt x="338" y="384"/>
                  </a:lnTo>
                  <a:lnTo>
                    <a:pt x="338" y="384"/>
                  </a:lnTo>
                  <a:close/>
                </a:path>
              </a:pathLst>
            </a:custGeom>
            <a:solidFill>
              <a:srgbClr val="B98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7" name="그룹 77"/>
          <p:cNvGrpSpPr/>
          <p:nvPr/>
        </p:nvGrpSpPr>
        <p:grpSpPr>
          <a:xfrm>
            <a:off x="1022317" y="3795634"/>
            <a:ext cx="990619" cy="1282779"/>
            <a:chOff x="984217" y="4373571"/>
            <a:chExt cx="990619" cy="1282779"/>
          </a:xfrm>
        </p:grpSpPr>
        <p:sp>
          <p:nvSpPr>
            <p:cNvPr id="29" name="TextBox 28"/>
            <p:cNvSpPr txBox="1"/>
            <p:nvPr/>
          </p:nvSpPr>
          <p:spPr>
            <a:xfrm>
              <a:off x="984217" y="5464191"/>
              <a:ext cx="990000" cy="1921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12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◇◇건설회사</a:t>
              </a:r>
              <a:r>
                <a:rPr lang="en-US" altLang="ko-KR" sz="12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(</a:t>
              </a:r>
              <a:r>
                <a:rPr lang="ko-KR" altLang="en-US" sz="12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주</a:t>
              </a:r>
              <a:r>
                <a:rPr lang="en-US" altLang="ko-KR" sz="12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)</a:t>
              </a:r>
              <a:endParaRPr lang="ko-KR" altLang="en-US" sz="12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itchFamily="18" charset="-127"/>
                <a:ea typeface="KoPub돋움체 Bold" pitchFamily="18" charset="-127"/>
              </a:endParaRPr>
            </a:p>
          </p:txBody>
        </p:sp>
        <p:sp>
          <p:nvSpPr>
            <p:cNvPr id="62" name="Freeform 9"/>
            <p:cNvSpPr>
              <a:spLocks noEditPoints="1"/>
            </p:cNvSpPr>
            <p:nvPr/>
          </p:nvSpPr>
          <p:spPr bwMode="auto">
            <a:xfrm flipH="1">
              <a:off x="984235" y="4373571"/>
              <a:ext cx="990601" cy="1080000"/>
            </a:xfrm>
            <a:custGeom>
              <a:avLst/>
              <a:gdLst>
                <a:gd name="T0" fmla="*/ 1590 w 1965"/>
                <a:gd name="T1" fmla="*/ 674 h 1865"/>
                <a:gd name="T2" fmla="*/ 1283 w 1965"/>
                <a:gd name="T3" fmla="*/ 590 h 1865"/>
                <a:gd name="T4" fmla="*/ 790 w 1965"/>
                <a:gd name="T5" fmla="*/ 75 h 1865"/>
                <a:gd name="T6" fmla="*/ 743 w 1965"/>
                <a:gd name="T7" fmla="*/ 4 h 1865"/>
                <a:gd name="T8" fmla="*/ 13 w 1965"/>
                <a:gd name="T9" fmla="*/ 39 h 1865"/>
                <a:gd name="T10" fmla="*/ 1965 w 1965"/>
                <a:gd name="T11" fmla="*/ 1013 h 1865"/>
                <a:gd name="T12" fmla="*/ 187 w 1965"/>
                <a:gd name="T13" fmla="*/ 1333 h 1865"/>
                <a:gd name="T14" fmla="*/ 75 w 1965"/>
                <a:gd name="T15" fmla="*/ 1355 h 1865"/>
                <a:gd name="T16" fmla="*/ 54 w 1965"/>
                <a:gd name="T17" fmla="*/ 1157 h 1865"/>
                <a:gd name="T18" fmla="*/ 174 w 1965"/>
                <a:gd name="T19" fmla="*/ 1140 h 1865"/>
                <a:gd name="T20" fmla="*/ 185 w 1965"/>
                <a:gd name="T21" fmla="*/ 1073 h 1865"/>
                <a:gd name="T22" fmla="*/ 63 w 1965"/>
                <a:gd name="T23" fmla="*/ 1082 h 1865"/>
                <a:gd name="T24" fmla="*/ 60 w 1965"/>
                <a:gd name="T25" fmla="*/ 877 h 1865"/>
                <a:gd name="T26" fmla="*/ 183 w 1965"/>
                <a:gd name="T27" fmla="*/ 880 h 1865"/>
                <a:gd name="T28" fmla="*/ 177 w 1965"/>
                <a:gd name="T29" fmla="*/ 814 h 1865"/>
                <a:gd name="T30" fmla="*/ 55 w 1965"/>
                <a:gd name="T31" fmla="*/ 804 h 1865"/>
                <a:gd name="T32" fmla="*/ 71 w 1965"/>
                <a:gd name="T33" fmla="*/ 601 h 1865"/>
                <a:gd name="T34" fmla="*/ 187 w 1965"/>
                <a:gd name="T35" fmla="*/ 624 h 1865"/>
                <a:gd name="T36" fmla="*/ 164 w 1965"/>
                <a:gd name="T37" fmla="*/ 549 h 1865"/>
                <a:gd name="T38" fmla="*/ 54 w 1965"/>
                <a:gd name="T39" fmla="*/ 355 h 1865"/>
                <a:gd name="T40" fmla="*/ 164 w 1965"/>
                <a:gd name="T41" fmla="*/ 332 h 1865"/>
                <a:gd name="T42" fmla="*/ 187 w 1965"/>
                <a:gd name="T43" fmla="*/ 257 h 1865"/>
                <a:gd name="T44" fmla="*/ 71 w 1965"/>
                <a:gd name="T45" fmla="*/ 280 h 1865"/>
                <a:gd name="T46" fmla="*/ 55 w 1965"/>
                <a:gd name="T47" fmla="*/ 78 h 1865"/>
                <a:gd name="T48" fmla="*/ 177 w 1965"/>
                <a:gd name="T49" fmla="*/ 67 h 1865"/>
                <a:gd name="T50" fmla="*/ 366 w 1965"/>
                <a:gd name="T51" fmla="*/ 1345 h 1865"/>
                <a:gd name="T52" fmla="*/ 243 w 1965"/>
                <a:gd name="T53" fmla="*/ 1349 h 1865"/>
                <a:gd name="T54" fmla="*/ 246 w 1965"/>
                <a:gd name="T55" fmla="*/ 1142 h 1865"/>
                <a:gd name="T56" fmla="*/ 368 w 1965"/>
                <a:gd name="T57" fmla="*/ 1153 h 1865"/>
                <a:gd name="T58" fmla="*/ 357 w 1965"/>
                <a:gd name="T59" fmla="*/ 1086 h 1865"/>
                <a:gd name="T60" fmla="*/ 237 w 1965"/>
                <a:gd name="T61" fmla="*/ 1068 h 1865"/>
                <a:gd name="T62" fmla="*/ 259 w 1965"/>
                <a:gd name="T63" fmla="*/ 869 h 1865"/>
                <a:gd name="T64" fmla="*/ 370 w 1965"/>
                <a:gd name="T65" fmla="*/ 1064 h 1865"/>
                <a:gd name="T66" fmla="*/ 259 w 1965"/>
                <a:gd name="T67" fmla="*/ 818 h 1865"/>
                <a:gd name="T68" fmla="*/ 237 w 1965"/>
                <a:gd name="T69" fmla="*/ 624 h 1865"/>
                <a:gd name="T70" fmla="*/ 353 w 1965"/>
                <a:gd name="T71" fmla="*/ 601 h 1865"/>
                <a:gd name="T72" fmla="*/ 370 w 1965"/>
                <a:gd name="T73" fmla="*/ 530 h 1865"/>
                <a:gd name="T74" fmla="*/ 250 w 1965"/>
                <a:gd name="T75" fmla="*/ 548 h 1865"/>
                <a:gd name="T76" fmla="*/ 240 w 1965"/>
                <a:gd name="T77" fmla="*/ 342 h 1865"/>
                <a:gd name="T78" fmla="*/ 364 w 1965"/>
                <a:gd name="T79" fmla="*/ 338 h 1865"/>
                <a:gd name="T80" fmla="*/ 364 w 1965"/>
                <a:gd name="T81" fmla="*/ 274 h 1865"/>
                <a:gd name="T82" fmla="*/ 240 w 1965"/>
                <a:gd name="T83" fmla="*/ 270 h 1865"/>
                <a:gd name="T84" fmla="*/ 250 w 1965"/>
                <a:gd name="T85" fmla="*/ 65 h 1865"/>
                <a:gd name="T86" fmla="*/ 370 w 1965"/>
                <a:gd name="T87" fmla="*/ 82 h 1865"/>
                <a:gd name="T88" fmla="*/ 621 w 1965"/>
                <a:gd name="T89" fmla="*/ 63 h 1865"/>
                <a:gd name="T90" fmla="*/ 736 w 1965"/>
                <a:gd name="T91" fmla="*/ 86 h 1865"/>
                <a:gd name="T92" fmla="*/ 626 w 1965"/>
                <a:gd name="T93" fmla="*/ 280 h 1865"/>
                <a:gd name="T94" fmla="*/ 603 w 1965"/>
                <a:gd name="T95" fmla="*/ 355 h 1865"/>
                <a:gd name="T96" fmla="*/ 715 w 1965"/>
                <a:gd name="T97" fmla="*/ 332 h 1865"/>
                <a:gd name="T98" fmla="*/ 736 w 1965"/>
                <a:gd name="T99" fmla="*/ 530 h 1865"/>
                <a:gd name="T100" fmla="*/ 616 w 1965"/>
                <a:gd name="T101" fmla="*/ 548 h 1865"/>
                <a:gd name="T102" fmla="*/ 422 w 1965"/>
                <a:gd name="T103" fmla="*/ 78 h 1865"/>
                <a:gd name="T104" fmla="*/ 544 w 1965"/>
                <a:gd name="T105" fmla="*/ 67 h 1865"/>
                <a:gd name="T106" fmla="*/ 547 w 1965"/>
                <a:gd name="T107" fmla="*/ 274 h 1865"/>
                <a:gd name="T108" fmla="*/ 424 w 1965"/>
                <a:gd name="T109" fmla="*/ 270 h 1865"/>
                <a:gd name="T110" fmla="*/ 429 w 1965"/>
                <a:gd name="T111" fmla="*/ 336 h 1865"/>
                <a:gd name="T112" fmla="*/ 551 w 1965"/>
                <a:gd name="T113" fmla="*/ 346 h 1865"/>
                <a:gd name="T114" fmla="*/ 536 w 1965"/>
                <a:gd name="T115" fmla="*/ 549 h 1865"/>
                <a:gd name="T116" fmla="*/ 420 w 1965"/>
                <a:gd name="T117" fmla="*/ 526 h 1865"/>
                <a:gd name="T118" fmla="*/ 1825 w 1965"/>
                <a:gd name="T119" fmla="*/ 1335 h 1865"/>
                <a:gd name="T120" fmla="*/ 1681 w 1965"/>
                <a:gd name="T121" fmla="*/ 1096 h 1865"/>
                <a:gd name="T122" fmla="*/ 1825 w 1965"/>
                <a:gd name="T123" fmla="*/ 1067 h 1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65" h="1865">
                  <a:moveTo>
                    <a:pt x="1931" y="930"/>
                  </a:moveTo>
                  <a:lnTo>
                    <a:pt x="1931" y="930"/>
                  </a:lnTo>
                  <a:lnTo>
                    <a:pt x="1788" y="820"/>
                  </a:lnTo>
                  <a:lnTo>
                    <a:pt x="1684" y="738"/>
                  </a:lnTo>
                  <a:lnTo>
                    <a:pt x="1620" y="687"/>
                  </a:lnTo>
                  <a:lnTo>
                    <a:pt x="1620" y="687"/>
                  </a:lnTo>
                  <a:lnTo>
                    <a:pt x="1613" y="682"/>
                  </a:lnTo>
                  <a:lnTo>
                    <a:pt x="1607" y="679"/>
                  </a:lnTo>
                  <a:lnTo>
                    <a:pt x="1601" y="676"/>
                  </a:lnTo>
                  <a:lnTo>
                    <a:pt x="1595" y="675"/>
                  </a:lnTo>
                  <a:lnTo>
                    <a:pt x="1590" y="674"/>
                  </a:lnTo>
                  <a:lnTo>
                    <a:pt x="1584" y="674"/>
                  </a:lnTo>
                  <a:lnTo>
                    <a:pt x="1574" y="676"/>
                  </a:lnTo>
                  <a:lnTo>
                    <a:pt x="1567" y="679"/>
                  </a:lnTo>
                  <a:lnTo>
                    <a:pt x="1561" y="683"/>
                  </a:lnTo>
                  <a:lnTo>
                    <a:pt x="1554" y="687"/>
                  </a:lnTo>
                  <a:lnTo>
                    <a:pt x="1289" y="870"/>
                  </a:lnTo>
                  <a:lnTo>
                    <a:pt x="1289" y="616"/>
                  </a:lnTo>
                  <a:lnTo>
                    <a:pt x="1289" y="616"/>
                  </a:lnTo>
                  <a:lnTo>
                    <a:pt x="1289" y="608"/>
                  </a:lnTo>
                  <a:lnTo>
                    <a:pt x="1288" y="600"/>
                  </a:lnTo>
                  <a:lnTo>
                    <a:pt x="1283" y="590"/>
                  </a:lnTo>
                  <a:lnTo>
                    <a:pt x="1280" y="585"/>
                  </a:lnTo>
                  <a:lnTo>
                    <a:pt x="1277" y="581"/>
                  </a:lnTo>
                  <a:lnTo>
                    <a:pt x="1272" y="576"/>
                  </a:lnTo>
                  <a:lnTo>
                    <a:pt x="1267" y="572"/>
                  </a:lnTo>
                  <a:lnTo>
                    <a:pt x="1260" y="569"/>
                  </a:lnTo>
                  <a:lnTo>
                    <a:pt x="1251" y="567"/>
                  </a:lnTo>
                  <a:lnTo>
                    <a:pt x="1242" y="564"/>
                  </a:lnTo>
                  <a:lnTo>
                    <a:pt x="1231" y="563"/>
                  </a:lnTo>
                  <a:lnTo>
                    <a:pt x="790" y="563"/>
                  </a:lnTo>
                  <a:lnTo>
                    <a:pt x="790" y="75"/>
                  </a:lnTo>
                  <a:lnTo>
                    <a:pt x="790" y="75"/>
                  </a:lnTo>
                  <a:lnTo>
                    <a:pt x="790" y="72"/>
                  </a:lnTo>
                  <a:lnTo>
                    <a:pt x="789" y="64"/>
                  </a:lnTo>
                  <a:lnTo>
                    <a:pt x="787" y="52"/>
                  </a:lnTo>
                  <a:lnTo>
                    <a:pt x="785" y="45"/>
                  </a:lnTo>
                  <a:lnTo>
                    <a:pt x="783" y="38"/>
                  </a:lnTo>
                  <a:lnTo>
                    <a:pt x="779" y="31"/>
                  </a:lnTo>
                  <a:lnTo>
                    <a:pt x="775" y="25"/>
                  </a:lnTo>
                  <a:lnTo>
                    <a:pt x="768" y="18"/>
                  </a:lnTo>
                  <a:lnTo>
                    <a:pt x="761" y="12"/>
                  </a:lnTo>
                  <a:lnTo>
                    <a:pt x="753" y="7"/>
                  </a:lnTo>
                  <a:lnTo>
                    <a:pt x="743" y="4"/>
                  </a:lnTo>
                  <a:lnTo>
                    <a:pt x="731" y="1"/>
                  </a:lnTo>
                  <a:lnTo>
                    <a:pt x="718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59" y="1"/>
                  </a:lnTo>
                  <a:lnTo>
                    <a:pt x="49" y="4"/>
                  </a:lnTo>
                  <a:lnTo>
                    <a:pt x="39" y="9"/>
                  </a:lnTo>
                  <a:lnTo>
                    <a:pt x="31" y="16"/>
                  </a:lnTo>
                  <a:lnTo>
                    <a:pt x="25" y="23"/>
                  </a:lnTo>
                  <a:lnTo>
                    <a:pt x="19" y="31"/>
                  </a:lnTo>
                  <a:lnTo>
                    <a:pt x="13" y="39"/>
                  </a:lnTo>
                  <a:lnTo>
                    <a:pt x="10" y="49"/>
                  </a:lnTo>
                  <a:lnTo>
                    <a:pt x="7" y="57"/>
                  </a:lnTo>
                  <a:lnTo>
                    <a:pt x="4" y="66"/>
                  </a:lnTo>
                  <a:lnTo>
                    <a:pt x="1" y="81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0" y="1865"/>
                  </a:lnTo>
                  <a:lnTo>
                    <a:pt x="1965" y="1865"/>
                  </a:lnTo>
                  <a:lnTo>
                    <a:pt x="1965" y="1865"/>
                  </a:lnTo>
                  <a:lnTo>
                    <a:pt x="1965" y="1013"/>
                  </a:lnTo>
                  <a:lnTo>
                    <a:pt x="1965" y="1013"/>
                  </a:lnTo>
                  <a:lnTo>
                    <a:pt x="1965" y="1003"/>
                  </a:lnTo>
                  <a:lnTo>
                    <a:pt x="1964" y="992"/>
                  </a:lnTo>
                  <a:lnTo>
                    <a:pt x="1962" y="983"/>
                  </a:lnTo>
                  <a:lnTo>
                    <a:pt x="1960" y="975"/>
                  </a:lnTo>
                  <a:lnTo>
                    <a:pt x="1954" y="961"/>
                  </a:lnTo>
                  <a:lnTo>
                    <a:pt x="1947" y="949"/>
                  </a:lnTo>
                  <a:lnTo>
                    <a:pt x="1941" y="941"/>
                  </a:lnTo>
                  <a:lnTo>
                    <a:pt x="1936" y="935"/>
                  </a:lnTo>
                  <a:lnTo>
                    <a:pt x="1931" y="930"/>
                  </a:lnTo>
                  <a:lnTo>
                    <a:pt x="1931" y="930"/>
                  </a:lnTo>
                  <a:close/>
                  <a:moveTo>
                    <a:pt x="187" y="1333"/>
                  </a:moveTo>
                  <a:lnTo>
                    <a:pt x="187" y="1333"/>
                  </a:lnTo>
                  <a:lnTo>
                    <a:pt x="186" y="1337"/>
                  </a:lnTo>
                  <a:lnTo>
                    <a:pt x="185" y="1342"/>
                  </a:lnTo>
                  <a:lnTo>
                    <a:pt x="183" y="1345"/>
                  </a:lnTo>
                  <a:lnTo>
                    <a:pt x="180" y="1349"/>
                  </a:lnTo>
                  <a:lnTo>
                    <a:pt x="177" y="1352"/>
                  </a:lnTo>
                  <a:lnTo>
                    <a:pt x="174" y="1354"/>
                  </a:lnTo>
                  <a:lnTo>
                    <a:pt x="170" y="1355"/>
                  </a:lnTo>
                  <a:lnTo>
                    <a:pt x="164" y="1355"/>
                  </a:lnTo>
                  <a:lnTo>
                    <a:pt x="75" y="1355"/>
                  </a:lnTo>
                  <a:lnTo>
                    <a:pt x="75" y="1355"/>
                  </a:lnTo>
                  <a:lnTo>
                    <a:pt x="71" y="1355"/>
                  </a:lnTo>
                  <a:lnTo>
                    <a:pt x="67" y="1354"/>
                  </a:lnTo>
                  <a:lnTo>
                    <a:pt x="63" y="1352"/>
                  </a:lnTo>
                  <a:lnTo>
                    <a:pt x="60" y="1349"/>
                  </a:lnTo>
                  <a:lnTo>
                    <a:pt x="57" y="1345"/>
                  </a:lnTo>
                  <a:lnTo>
                    <a:pt x="55" y="1342"/>
                  </a:lnTo>
                  <a:lnTo>
                    <a:pt x="54" y="1337"/>
                  </a:lnTo>
                  <a:lnTo>
                    <a:pt x="54" y="1333"/>
                  </a:lnTo>
                  <a:lnTo>
                    <a:pt x="54" y="1162"/>
                  </a:lnTo>
                  <a:lnTo>
                    <a:pt x="54" y="1162"/>
                  </a:lnTo>
                  <a:lnTo>
                    <a:pt x="54" y="1157"/>
                  </a:lnTo>
                  <a:lnTo>
                    <a:pt x="55" y="1153"/>
                  </a:lnTo>
                  <a:lnTo>
                    <a:pt x="57" y="1149"/>
                  </a:lnTo>
                  <a:lnTo>
                    <a:pt x="60" y="1145"/>
                  </a:lnTo>
                  <a:lnTo>
                    <a:pt x="63" y="1142"/>
                  </a:lnTo>
                  <a:lnTo>
                    <a:pt x="67" y="1140"/>
                  </a:lnTo>
                  <a:lnTo>
                    <a:pt x="71" y="1138"/>
                  </a:lnTo>
                  <a:lnTo>
                    <a:pt x="75" y="1138"/>
                  </a:lnTo>
                  <a:lnTo>
                    <a:pt x="164" y="1138"/>
                  </a:lnTo>
                  <a:lnTo>
                    <a:pt x="164" y="1138"/>
                  </a:lnTo>
                  <a:lnTo>
                    <a:pt x="170" y="1138"/>
                  </a:lnTo>
                  <a:lnTo>
                    <a:pt x="174" y="1140"/>
                  </a:lnTo>
                  <a:lnTo>
                    <a:pt x="177" y="1142"/>
                  </a:lnTo>
                  <a:lnTo>
                    <a:pt x="180" y="1145"/>
                  </a:lnTo>
                  <a:lnTo>
                    <a:pt x="183" y="1149"/>
                  </a:lnTo>
                  <a:lnTo>
                    <a:pt x="185" y="1153"/>
                  </a:lnTo>
                  <a:lnTo>
                    <a:pt x="186" y="1157"/>
                  </a:lnTo>
                  <a:lnTo>
                    <a:pt x="187" y="1162"/>
                  </a:lnTo>
                  <a:lnTo>
                    <a:pt x="187" y="1333"/>
                  </a:lnTo>
                  <a:close/>
                  <a:moveTo>
                    <a:pt x="187" y="1064"/>
                  </a:moveTo>
                  <a:lnTo>
                    <a:pt x="187" y="1064"/>
                  </a:lnTo>
                  <a:lnTo>
                    <a:pt x="186" y="1068"/>
                  </a:lnTo>
                  <a:lnTo>
                    <a:pt x="185" y="1073"/>
                  </a:lnTo>
                  <a:lnTo>
                    <a:pt x="183" y="1076"/>
                  </a:lnTo>
                  <a:lnTo>
                    <a:pt x="180" y="1080"/>
                  </a:lnTo>
                  <a:lnTo>
                    <a:pt x="177" y="1082"/>
                  </a:lnTo>
                  <a:lnTo>
                    <a:pt x="174" y="1086"/>
                  </a:lnTo>
                  <a:lnTo>
                    <a:pt x="170" y="1087"/>
                  </a:lnTo>
                  <a:lnTo>
                    <a:pt x="164" y="1087"/>
                  </a:lnTo>
                  <a:lnTo>
                    <a:pt x="75" y="1087"/>
                  </a:lnTo>
                  <a:lnTo>
                    <a:pt x="75" y="1087"/>
                  </a:lnTo>
                  <a:lnTo>
                    <a:pt x="71" y="1087"/>
                  </a:lnTo>
                  <a:lnTo>
                    <a:pt x="67" y="1086"/>
                  </a:lnTo>
                  <a:lnTo>
                    <a:pt x="63" y="1082"/>
                  </a:lnTo>
                  <a:lnTo>
                    <a:pt x="60" y="1080"/>
                  </a:lnTo>
                  <a:lnTo>
                    <a:pt x="57" y="1076"/>
                  </a:lnTo>
                  <a:lnTo>
                    <a:pt x="55" y="1073"/>
                  </a:lnTo>
                  <a:lnTo>
                    <a:pt x="54" y="1068"/>
                  </a:lnTo>
                  <a:lnTo>
                    <a:pt x="54" y="1064"/>
                  </a:lnTo>
                  <a:lnTo>
                    <a:pt x="54" y="893"/>
                  </a:lnTo>
                  <a:lnTo>
                    <a:pt x="54" y="893"/>
                  </a:lnTo>
                  <a:lnTo>
                    <a:pt x="54" y="888"/>
                  </a:lnTo>
                  <a:lnTo>
                    <a:pt x="55" y="884"/>
                  </a:lnTo>
                  <a:lnTo>
                    <a:pt x="57" y="880"/>
                  </a:lnTo>
                  <a:lnTo>
                    <a:pt x="60" y="877"/>
                  </a:lnTo>
                  <a:lnTo>
                    <a:pt x="63" y="874"/>
                  </a:lnTo>
                  <a:lnTo>
                    <a:pt x="67" y="872"/>
                  </a:lnTo>
                  <a:lnTo>
                    <a:pt x="71" y="869"/>
                  </a:lnTo>
                  <a:lnTo>
                    <a:pt x="75" y="869"/>
                  </a:lnTo>
                  <a:lnTo>
                    <a:pt x="164" y="869"/>
                  </a:lnTo>
                  <a:lnTo>
                    <a:pt x="164" y="869"/>
                  </a:lnTo>
                  <a:lnTo>
                    <a:pt x="170" y="869"/>
                  </a:lnTo>
                  <a:lnTo>
                    <a:pt x="174" y="872"/>
                  </a:lnTo>
                  <a:lnTo>
                    <a:pt x="177" y="874"/>
                  </a:lnTo>
                  <a:lnTo>
                    <a:pt x="180" y="877"/>
                  </a:lnTo>
                  <a:lnTo>
                    <a:pt x="183" y="880"/>
                  </a:lnTo>
                  <a:lnTo>
                    <a:pt x="185" y="884"/>
                  </a:lnTo>
                  <a:lnTo>
                    <a:pt x="186" y="888"/>
                  </a:lnTo>
                  <a:lnTo>
                    <a:pt x="187" y="893"/>
                  </a:lnTo>
                  <a:lnTo>
                    <a:pt x="187" y="1064"/>
                  </a:lnTo>
                  <a:close/>
                  <a:moveTo>
                    <a:pt x="187" y="795"/>
                  </a:moveTo>
                  <a:lnTo>
                    <a:pt x="187" y="795"/>
                  </a:lnTo>
                  <a:lnTo>
                    <a:pt x="186" y="799"/>
                  </a:lnTo>
                  <a:lnTo>
                    <a:pt x="185" y="804"/>
                  </a:lnTo>
                  <a:lnTo>
                    <a:pt x="183" y="807"/>
                  </a:lnTo>
                  <a:lnTo>
                    <a:pt x="180" y="812"/>
                  </a:lnTo>
                  <a:lnTo>
                    <a:pt x="177" y="814"/>
                  </a:lnTo>
                  <a:lnTo>
                    <a:pt x="174" y="817"/>
                  </a:lnTo>
                  <a:lnTo>
                    <a:pt x="170" y="818"/>
                  </a:lnTo>
                  <a:lnTo>
                    <a:pt x="164" y="818"/>
                  </a:lnTo>
                  <a:lnTo>
                    <a:pt x="75" y="818"/>
                  </a:lnTo>
                  <a:lnTo>
                    <a:pt x="75" y="818"/>
                  </a:lnTo>
                  <a:lnTo>
                    <a:pt x="71" y="818"/>
                  </a:lnTo>
                  <a:lnTo>
                    <a:pt x="67" y="817"/>
                  </a:lnTo>
                  <a:lnTo>
                    <a:pt x="63" y="814"/>
                  </a:lnTo>
                  <a:lnTo>
                    <a:pt x="60" y="812"/>
                  </a:lnTo>
                  <a:lnTo>
                    <a:pt x="57" y="807"/>
                  </a:lnTo>
                  <a:lnTo>
                    <a:pt x="55" y="804"/>
                  </a:lnTo>
                  <a:lnTo>
                    <a:pt x="54" y="799"/>
                  </a:lnTo>
                  <a:lnTo>
                    <a:pt x="54" y="795"/>
                  </a:lnTo>
                  <a:lnTo>
                    <a:pt x="54" y="624"/>
                  </a:lnTo>
                  <a:lnTo>
                    <a:pt x="54" y="624"/>
                  </a:lnTo>
                  <a:lnTo>
                    <a:pt x="54" y="619"/>
                  </a:lnTo>
                  <a:lnTo>
                    <a:pt x="55" y="615"/>
                  </a:lnTo>
                  <a:lnTo>
                    <a:pt x="57" y="611"/>
                  </a:lnTo>
                  <a:lnTo>
                    <a:pt x="60" y="608"/>
                  </a:lnTo>
                  <a:lnTo>
                    <a:pt x="63" y="605"/>
                  </a:lnTo>
                  <a:lnTo>
                    <a:pt x="67" y="603"/>
                  </a:lnTo>
                  <a:lnTo>
                    <a:pt x="71" y="601"/>
                  </a:lnTo>
                  <a:lnTo>
                    <a:pt x="75" y="601"/>
                  </a:lnTo>
                  <a:lnTo>
                    <a:pt x="164" y="601"/>
                  </a:lnTo>
                  <a:lnTo>
                    <a:pt x="164" y="601"/>
                  </a:lnTo>
                  <a:lnTo>
                    <a:pt x="170" y="601"/>
                  </a:lnTo>
                  <a:lnTo>
                    <a:pt x="174" y="603"/>
                  </a:lnTo>
                  <a:lnTo>
                    <a:pt x="177" y="605"/>
                  </a:lnTo>
                  <a:lnTo>
                    <a:pt x="180" y="608"/>
                  </a:lnTo>
                  <a:lnTo>
                    <a:pt x="183" y="611"/>
                  </a:lnTo>
                  <a:lnTo>
                    <a:pt x="185" y="615"/>
                  </a:lnTo>
                  <a:lnTo>
                    <a:pt x="186" y="619"/>
                  </a:lnTo>
                  <a:lnTo>
                    <a:pt x="187" y="624"/>
                  </a:lnTo>
                  <a:lnTo>
                    <a:pt x="187" y="795"/>
                  </a:lnTo>
                  <a:close/>
                  <a:moveTo>
                    <a:pt x="187" y="526"/>
                  </a:moveTo>
                  <a:lnTo>
                    <a:pt x="187" y="526"/>
                  </a:lnTo>
                  <a:lnTo>
                    <a:pt x="186" y="530"/>
                  </a:lnTo>
                  <a:lnTo>
                    <a:pt x="185" y="534"/>
                  </a:lnTo>
                  <a:lnTo>
                    <a:pt x="183" y="539"/>
                  </a:lnTo>
                  <a:lnTo>
                    <a:pt x="180" y="543"/>
                  </a:lnTo>
                  <a:lnTo>
                    <a:pt x="177" y="545"/>
                  </a:lnTo>
                  <a:lnTo>
                    <a:pt x="174" y="548"/>
                  </a:lnTo>
                  <a:lnTo>
                    <a:pt x="170" y="549"/>
                  </a:lnTo>
                  <a:lnTo>
                    <a:pt x="164" y="549"/>
                  </a:lnTo>
                  <a:lnTo>
                    <a:pt x="75" y="549"/>
                  </a:lnTo>
                  <a:lnTo>
                    <a:pt x="75" y="549"/>
                  </a:lnTo>
                  <a:lnTo>
                    <a:pt x="71" y="549"/>
                  </a:lnTo>
                  <a:lnTo>
                    <a:pt x="67" y="548"/>
                  </a:lnTo>
                  <a:lnTo>
                    <a:pt x="63" y="545"/>
                  </a:lnTo>
                  <a:lnTo>
                    <a:pt x="60" y="543"/>
                  </a:lnTo>
                  <a:lnTo>
                    <a:pt x="57" y="539"/>
                  </a:lnTo>
                  <a:lnTo>
                    <a:pt x="55" y="534"/>
                  </a:lnTo>
                  <a:lnTo>
                    <a:pt x="54" y="530"/>
                  </a:lnTo>
                  <a:lnTo>
                    <a:pt x="54" y="526"/>
                  </a:lnTo>
                  <a:lnTo>
                    <a:pt x="54" y="355"/>
                  </a:lnTo>
                  <a:lnTo>
                    <a:pt x="54" y="355"/>
                  </a:lnTo>
                  <a:lnTo>
                    <a:pt x="54" y="350"/>
                  </a:lnTo>
                  <a:lnTo>
                    <a:pt x="55" y="346"/>
                  </a:lnTo>
                  <a:lnTo>
                    <a:pt x="57" y="342"/>
                  </a:lnTo>
                  <a:lnTo>
                    <a:pt x="60" y="338"/>
                  </a:lnTo>
                  <a:lnTo>
                    <a:pt x="63" y="336"/>
                  </a:lnTo>
                  <a:lnTo>
                    <a:pt x="67" y="334"/>
                  </a:lnTo>
                  <a:lnTo>
                    <a:pt x="71" y="332"/>
                  </a:lnTo>
                  <a:lnTo>
                    <a:pt x="75" y="332"/>
                  </a:lnTo>
                  <a:lnTo>
                    <a:pt x="164" y="332"/>
                  </a:lnTo>
                  <a:lnTo>
                    <a:pt x="164" y="332"/>
                  </a:lnTo>
                  <a:lnTo>
                    <a:pt x="170" y="332"/>
                  </a:lnTo>
                  <a:lnTo>
                    <a:pt x="174" y="334"/>
                  </a:lnTo>
                  <a:lnTo>
                    <a:pt x="177" y="336"/>
                  </a:lnTo>
                  <a:lnTo>
                    <a:pt x="180" y="338"/>
                  </a:lnTo>
                  <a:lnTo>
                    <a:pt x="183" y="342"/>
                  </a:lnTo>
                  <a:lnTo>
                    <a:pt x="185" y="346"/>
                  </a:lnTo>
                  <a:lnTo>
                    <a:pt x="186" y="350"/>
                  </a:lnTo>
                  <a:lnTo>
                    <a:pt x="187" y="355"/>
                  </a:lnTo>
                  <a:lnTo>
                    <a:pt x="187" y="526"/>
                  </a:lnTo>
                  <a:close/>
                  <a:moveTo>
                    <a:pt x="187" y="257"/>
                  </a:moveTo>
                  <a:lnTo>
                    <a:pt x="187" y="257"/>
                  </a:lnTo>
                  <a:lnTo>
                    <a:pt x="186" y="262"/>
                  </a:lnTo>
                  <a:lnTo>
                    <a:pt x="185" y="266"/>
                  </a:lnTo>
                  <a:lnTo>
                    <a:pt x="183" y="270"/>
                  </a:lnTo>
                  <a:lnTo>
                    <a:pt x="180" y="274"/>
                  </a:lnTo>
                  <a:lnTo>
                    <a:pt x="177" y="276"/>
                  </a:lnTo>
                  <a:lnTo>
                    <a:pt x="174" y="278"/>
                  </a:lnTo>
                  <a:lnTo>
                    <a:pt x="170" y="280"/>
                  </a:lnTo>
                  <a:lnTo>
                    <a:pt x="164" y="280"/>
                  </a:lnTo>
                  <a:lnTo>
                    <a:pt x="75" y="280"/>
                  </a:lnTo>
                  <a:lnTo>
                    <a:pt x="75" y="280"/>
                  </a:lnTo>
                  <a:lnTo>
                    <a:pt x="71" y="280"/>
                  </a:lnTo>
                  <a:lnTo>
                    <a:pt x="67" y="278"/>
                  </a:lnTo>
                  <a:lnTo>
                    <a:pt x="63" y="276"/>
                  </a:lnTo>
                  <a:lnTo>
                    <a:pt x="60" y="274"/>
                  </a:lnTo>
                  <a:lnTo>
                    <a:pt x="57" y="270"/>
                  </a:lnTo>
                  <a:lnTo>
                    <a:pt x="55" y="266"/>
                  </a:lnTo>
                  <a:lnTo>
                    <a:pt x="54" y="262"/>
                  </a:lnTo>
                  <a:lnTo>
                    <a:pt x="54" y="257"/>
                  </a:lnTo>
                  <a:lnTo>
                    <a:pt x="54" y="86"/>
                  </a:lnTo>
                  <a:lnTo>
                    <a:pt x="54" y="86"/>
                  </a:lnTo>
                  <a:lnTo>
                    <a:pt x="54" y="82"/>
                  </a:lnTo>
                  <a:lnTo>
                    <a:pt x="55" y="78"/>
                  </a:lnTo>
                  <a:lnTo>
                    <a:pt x="57" y="73"/>
                  </a:lnTo>
                  <a:lnTo>
                    <a:pt x="60" y="69"/>
                  </a:lnTo>
                  <a:lnTo>
                    <a:pt x="63" y="67"/>
                  </a:lnTo>
                  <a:lnTo>
                    <a:pt x="67" y="65"/>
                  </a:lnTo>
                  <a:lnTo>
                    <a:pt x="71" y="63"/>
                  </a:lnTo>
                  <a:lnTo>
                    <a:pt x="75" y="63"/>
                  </a:lnTo>
                  <a:lnTo>
                    <a:pt x="164" y="63"/>
                  </a:lnTo>
                  <a:lnTo>
                    <a:pt x="164" y="63"/>
                  </a:lnTo>
                  <a:lnTo>
                    <a:pt x="170" y="63"/>
                  </a:lnTo>
                  <a:lnTo>
                    <a:pt x="174" y="65"/>
                  </a:lnTo>
                  <a:lnTo>
                    <a:pt x="177" y="67"/>
                  </a:lnTo>
                  <a:lnTo>
                    <a:pt x="180" y="69"/>
                  </a:lnTo>
                  <a:lnTo>
                    <a:pt x="183" y="73"/>
                  </a:lnTo>
                  <a:lnTo>
                    <a:pt x="185" y="78"/>
                  </a:lnTo>
                  <a:lnTo>
                    <a:pt x="186" y="82"/>
                  </a:lnTo>
                  <a:lnTo>
                    <a:pt x="187" y="86"/>
                  </a:lnTo>
                  <a:lnTo>
                    <a:pt x="187" y="257"/>
                  </a:lnTo>
                  <a:close/>
                  <a:moveTo>
                    <a:pt x="370" y="1333"/>
                  </a:moveTo>
                  <a:lnTo>
                    <a:pt x="370" y="1333"/>
                  </a:lnTo>
                  <a:lnTo>
                    <a:pt x="370" y="1337"/>
                  </a:lnTo>
                  <a:lnTo>
                    <a:pt x="368" y="1342"/>
                  </a:lnTo>
                  <a:lnTo>
                    <a:pt x="366" y="1345"/>
                  </a:lnTo>
                  <a:lnTo>
                    <a:pt x="364" y="1349"/>
                  </a:lnTo>
                  <a:lnTo>
                    <a:pt x="360" y="1352"/>
                  </a:lnTo>
                  <a:lnTo>
                    <a:pt x="357" y="1354"/>
                  </a:lnTo>
                  <a:lnTo>
                    <a:pt x="353" y="1355"/>
                  </a:lnTo>
                  <a:lnTo>
                    <a:pt x="349" y="1355"/>
                  </a:lnTo>
                  <a:lnTo>
                    <a:pt x="259" y="1355"/>
                  </a:lnTo>
                  <a:lnTo>
                    <a:pt x="259" y="1355"/>
                  </a:lnTo>
                  <a:lnTo>
                    <a:pt x="254" y="1355"/>
                  </a:lnTo>
                  <a:lnTo>
                    <a:pt x="250" y="1354"/>
                  </a:lnTo>
                  <a:lnTo>
                    <a:pt x="246" y="1352"/>
                  </a:lnTo>
                  <a:lnTo>
                    <a:pt x="243" y="1349"/>
                  </a:lnTo>
                  <a:lnTo>
                    <a:pt x="240" y="1345"/>
                  </a:lnTo>
                  <a:lnTo>
                    <a:pt x="238" y="1342"/>
                  </a:lnTo>
                  <a:lnTo>
                    <a:pt x="237" y="1337"/>
                  </a:lnTo>
                  <a:lnTo>
                    <a:pt x="237" y="1333"/>
                  </a:lnTo>
                  <a:lnTo>
                    <a:pt x="237" y="1162"/>
                  </a:lnTo>
                  <a:lnTo>
                    <a:pt x="237" y="1162"/>
                  </a:lnTo>
                  <a:lnTo>
                    <a:pt x="237" y="1157"/>
                  </a:lnTo>
                  <a:lnTo>
                    <a:pt x="238" y="1153"/>
                  </a:lnTo>
                  <a:lnTo>
                    <a:pt x="240" y="1149"/>
                  </a:lnTo>
                  <a:lnTo>
                    <a:pt x="243" y="1145"/>
                  </a:lnTo>
                  <a:lnTo>
                    <a:pt x="246" y="1142"/>
                  </a:lnTo>
                  <a:lnTo>
                    <a:pt x="250" y="1140"/>
                  </a:lnTo>
                  <a:lnTo>
                    <a:pt x="254" y="1138"/>
                  </a:lnTo>
                  <a:lnTo>
                    <a:pt x="259" y="1138"/>
                  </a:lnTo>
                  <a:lnTo>
                    <a:pt x="349" y="1138"/>
                  </a:lnTo>
                  <a:lnTo>
                    <a:pt x="349" y="1138"/>
                  </a:lnTo>
                  <a:lnTo>
                    <a:pt x="353" y="1138"/>
                  </a:lnTo>
                  <a:lnTo>
                    <a:pt x="357" y="1140"/>
                  </a:lnTo>
                  <a:lnTo>
                    <a:pt x="360" y="1142"/>
                  </a:lnTo>
                  <a:lnTo>
                    <a:pt x="364" y="1145"/>
                  </a:lnTo>
                  <a:lnTo>
                    <a:pt x="366" y="1149"/>
                  </a:lnTo>
                  <a:lnTo>
                    <a:pt x="368" y="1153"/>
                  </a:lnTo>
                  <a:lnTo>
                    <a:pt x="370" y="1157"/>
                  </a:lnTo>
                  <a:lnTo>
                    <a:pt x="370" y="1162"/>
                  </a:lnTo>
                  <a:lnTo>
                    <a:pt x="370" y="1333"/>
                  </a:lnTo>
                  <a:close/>
                  <a:moveTo>
                    <a:pt x="370" y="1064"/>
                  </a:moveTo>
                  <a:lnTo>
                    <a:pt x="370" y="1064"/>
                  </a:lnTo>
                  <a:lnTo>
                    <a:pt x="370" y="1068"/>
                  </a:lnTo>
                  <a:lnTo>
                    <a:pt x="368" y="1073"/>
                  </a:lnTo>
                  <a:lnTo>
                    <a:pt x="366" y="1076"/>
                  </a:lnTo>
                  <a:lnTo>
                    <a:pt x="364" y="1080"/>
                  </a:lnTo>
                  <a:lnTo>
                    <a:pt x="360" y="1082"/>
                  </a:lnTo>
                  <a:lnTo>
                    <a:pt x="357" y="1086"/>
                  </a:lnTo>
                  <a:lnTo>
                    <a:pt x="353" y="1087"/>
                  </a:lnTo>
                  <a:lnTo>
                    <a:pt x="349" y="1087"/>
                  </a:lnTo>
                  <a:lnTo>
                    <a:pt x="259" y="1087"/>
                  </a:lnTo>
                  <a:lnTo>
                    <a:pt x="259" y="1087"/>
                  </a:lnTo>
                  <a:lnTo>
                    <a:pt x="254" y="1087"/>
                  </a:lnTo>
                  <a:lnTo>
                    <a:pt x="250" y="1086"/>
                  </a:lnTo>
                  <a:lnTo>
                    <a:pt x="246" y="1082"/>
                  </a:lnTo>
                  <a:lnTo>
                    <a:pt x="243" y="1080"/>
                  </a:lnTo>
                  <a:lnTo>
                    <a:pt x="240" y="1076"/>
                  </a:lnTo>
                  <a:lnTo>
                    <a:pt x="238" y="1073"/>
                  </a:lnTo>
                  <a:lnTo>
                    <a:pt x="237" y="1068"/>
                  </a:lnTo>
                  <a:lnTo>
                    <a:pt x="237" y="1064"/>
                  </a:lnTo>
                  <a:lnTo>
                    <a:pt x="237" y="893"/>
                  </a:lnTo>
                  <a:lnTo>
                    <a:pt x="237" y="893"/>
                  </a:lnTo>
                  <a:lnTo>
                    <a:pt x="237" y="888"/>
                  </a:lnTo>
                  <a:lnTo>
                    <a:pt x="238" y="884"/>
                  </a:lnTo>
                  <a:lnTo>
                    <a:pt x="240" y="880"/>
                  </a:lnTo>
                  <a:lnTo>
                    <a:pt x="243" y="877"/>
                  </a:lnTo>
                  <a:lnTo>
                    <a:pt x="246" y="874"/>
                  </a:lnTo>
                  <a:lnTo>
                    <a:pt x="250" y="872"/>
                  </a:lnTo>
                  <a:lnTo>
                    <a:pt x="254" y="869"/>
                  </a:lnTo>
                  <a:lnTo>
                    <a:pt x="259" y="869"/>
                  </a:lnTo>
                  <a:lnTo>
                    <a:pt x="349" y="869"/>
                  </a:lnTo>
                  <a:lnTo>
                    <a:pt x="349" y="869"/>
                  </a:lnTo>
                  <a:lnTo>
                    <a:pt x="353" y="869"/>
                  </a:lnTo>
                  <a:lnTo>
                    <a:pt x="357" y="872"/>
                  </a:lnTo>
                  <a:lnTo>
                    <a:pt x="360" y="874"/>
                  </a:lnTo>
                  <a:lnTo>
                    <a:pt x="364" y="877"/>
                  </a:lnTo>
                  <a:lnTo>
                    <a:pt x="366" y="880"/>
                  </a:lnTo>
                  <a:lnTo>
                    <a:pt x="368" y="884"/>
                  </a:lnTo>
                  <a:lnTo>
                    <a:pt x="370" y="888"/>
                  </a:lnTo>
                  <a:lnTo>
                    <a:pt x="370" y="893"/>
                  </a:lnTo>
                  <a:lnTo>
                    <a:pt x="370" y="1064"/>
                  </a:lnTo>
                  <a:close/>
                  <a:moveTo>
                    <a:pt x="370" y="795"/>
                  </a:moveTo>
                  <a:lnTo>
                    <a:pt x="370" y="795"/>
                  </a:lnTo>
                  <a:lnTo>
                    <a:pt x="370" y="799"/>
                  </a:lnTo>
                  <a:lnTo>
                    <a:pt x="368" y="804"/>
                  </a:lnTo>
                  <a:lnTo>
                    <a:pt x="366" y="807"/>
                  </a:lnTo>
                  <a:lnTo>
                    <a:pt x="364" y="812"/>
                  </a:lnTo>
                  <a:lnTo>
                    <a:pt x="360" y="814"/>
                  </a:lnTo>
                  <a:lnTo>
                    <a:pt x="357" y="817"/>
                  </a:lnTo>
                  <a:lnTo>
                    <a:pt x="353" y="818"/>
                  </a:lnTo>
                  <a:lnTo>
                    <a:pt x="349" y="818"/>
                  </a:lnTo>
                  <a:lnTo>
                    <a:pt x="259" y="818"/>
                  </a:lnTo>
                  <a:lnTo>
                    <a:pt x="259" y="818"/>
                  </a:lnTo>
                  <a:lnTo>
                    <a:pt x="254" y="818"/>
                  </a:lnTo>
                  <a:lnTo>
                    <a:pt x="250" y="817"/>
                  </a:lnTo>
                  <a:lnTo>
                    <a:pt x="246" y="814"/>
                  </a:lnTo>
                  <a:lnTo>
                    <a:pt x="243" y="812"/>
                  </a:lnTo>
                  <a:lnTo>
                    <a:pt x="240" y="807"/>
                  </a:lnTo>
                  <a:lnTo>
                    <a:pt x="238" y="804"/>
                  </a:lnTo>
                  <a:lnTo>
                    <a:pt x="237" y="799"/>
                  </a:lnTo>
                  <a:lnTo>
                    <a:pt x="237" y="795"/>
                  </a:lnTo>
                  <a:lnTo>
                    <a:pt x="237" y="624"/>
                  </a:lnTo>
                  <a:lnTo>
                    <a:pt x="237" y="624"/>
                  </a:lnTo>
                  <a:lnTo>
                    <a:pt x="237" y="619"/>
                  </a:lnTo>
                  <a:lnTo>
                    <a:pt x="238" y="615"/>
                  </a:lnTo>
                  <a:lnTo>
                    <a:pt x="240" y="611"/>
                  </a:lnTo>
                  <a:lnTo>
                    <a:pt x="243" y="608"/>
                  </a:lnTo>
                  <a:lnTo>
                    <a:pt x="246" y="605"/>
                  </a:lnTo>
                  <a:lnTo>
                    <a:pt x="250" y="603"/>
                  </a:lnTo>
                  <a:lnTo>
                    <a:pt x="254" y="601"/>
                  </a:lnTo>
                  <a:lnTo>
                    <a:pt x="259" y="601"/>
                  </a:lnTo>
                  <a:lnTo>
                    <a:pt x="349" y="601"/>
                  </a:lnTo>
                  <a:lnTo>
                    <a:pt x="349" y="601"/>
                  </a:lnTo>
                  <a:lnTo>
                    <a:pt x="353" y="601"/>
                  </a:lnTo>
                  <a:lnTo>
                    <a:pt x="357" y="603"/>
                  </a:lnTo>
                  <a:lnTo>
                    <a:pt x="360" y="605"/>
                  </a:lnTo>
                  <a:lnTo>
                    <a:pt x="364" y="608"/>
                  </a:lnTo>
                  <a:lnTo>
                    <a:pt x="366" y="611"/>
                  </a:lnTo>
                  <a:lnTo>
                    <a:pt x="368" y="615"/>
                  </a:lnTo>
                  <a:lnTo>
                    <a:pt x="370" y="619"/>
                  </a:lnTo>
                  <a:lnTo>
                    <a:pt x="370" y="624"/>
                  </a:lnTo>
                  <a:lnTo>
                    <a:pt x="370" y="795"/>
                  </a:lnTo>
                  <a:close/>
                  <a:moveTo>
                    <a:pt x="370" y="526"/>
                  </a:moveTo>
                  <a:lnTo>
                    <a:pt x="370" y="526"/>
                  </a:lnTo>
                  <a:lnTo>
                    <a:pt x="370" y="530"/>
                  </a:lnTo>
                  <a:lnTo>
                    <a:pt x="368" y="534"/>
                  </a:lnTo>
                  <a:lnTo>
                    <a:pt x="366" y="539"/>
                  </a:lnTo>
                  <a:lnTo>
                    <a:pt x="364" y="543"/>
                  </a:lnTo>
                  <a:lnTo>
                    <a:pt x="360" y="545"/>
                  </a:lnTo>
                  <a:lnTo>
                    <a:pt x="357" y="548"/>
                  </a:lnTo>
                  <a:lnTo>
                    <a:pt x="353" y="549"/>
                  </a:lnTo>
                  <a:lnTo>
                    <a:pt x="349" y="549"/>
                  </a:lnTo>
                  <a:lnTo>
                    <a:pt x="259" y="549"/>
                  </a:lnTo>
                  <a:lnTo>
                    <a:pt x="259" y="549"/>
                  </a:lnTo>
                  <a:lnTo>
                    <a:pt x="254" y="549"/>
                  </a:lnTo>
                  <a:lnTo>
                    <a:pt x="250" y="548"/>
                  </a:lnTo>
                  <a:lnTo>
                    <a:pt x="246" y="545"/>
                  </a:lnTo>
                  <a:lnTo>
                    <a:pt x="243" y="543"/>
                  </a:lnTo>
                  <a:lnTo>
                    <a:pt x="240" y="539"/>
                  </a:lnTo>
                  <a:lnTo>
                    <a:pt x="238" y="534"/>
                  </a:lnTo>
                  <a:lnTo>
                    <a:pt x="237" y="530"/>
                  </a:lnTo>
                  <a:lnTo>
                    <a:pt x="237" y="526"/>
                  </a:lnTo>
                  <a:lnTo>
                    <a:pt x="237" y="355"/>
                  </a:lnTo>
                  <a:lnTo>
                    <a:pt x="237" y="355"/>
                  </a:lnTo>
                  <a:lnTo>
                    <a:pt x="237" y="350"/>
                  </a:lnTo>
                  <a:lnTo>
                    <a:pt x="238" y="346"/>
                  </a:lnTo>
                  <a:lnTo>
                    <a:pt x="240" y="342"/>
                  </a:lnTo>
                  <a:lnTo>
                    <a:pt x="243" y="338"/>
                  </a:lnTo>
                  <a:lnTo>
                    <a:pt x="246" y="336"/>
                  </a:lnTo>
                  <a:lnTo>
                    <a:pt x="250" y="334"/>
                  </a:lnTo>
                  <a:lnTo>
                    <a:pt x="254" y="332"/>
                  </a:lnTo>
                  <a:lnTo>
                    <a:pt x="259" y="332"/>
                  </a:lnTo>
                  <a:lnTo>
                    <a:pt x="349" y="332"/>
                  </a:lnTo>
                  <a:lnTo>
                    <a:pt x="349" y="332"/>
                  </a:lnTo>
                  <a:lnTo>
                    <a:pt x="353" y="332"/>
                  </a:lnTo>
                  <a:lnTo>
                    <a:pt x="357" y="334"/>
                  </a:lnTo>
                  <a:lnTo>
                    <a:pt x="360" y="336"/>
                  </a:lnTo>
                  <a:lnTo>
                    <a:pt x="364" y="338"/>
                  </a:lnTo>
                  <a:lnTo>
                    <a:pt x="366" y="342"/>
                  </a:lnTo>
                  <a:lnTo>
                    <a:pt x="368" y="346"/>
                  </a:lnTo>
                  <a:lnTo>
                    <a:pt x="370" y="350"/>
                  </a:lnTo>
                  <a:lnTo>
                    <a:pt x="370" y="355"/>
                  </a:lnTo>
                  <a:lnTo>
                    <a:pt x="370" y="526"/>
                  </a:lnTo>
                  <a:close/>
                  <a:moveTo>
                    <a:pt x="370" y="257"/>
                  </a:moveTo>
                  <a:lnTo>
                    <a:pt x="370" y="257"/>
                  </a:lnTo>
                  <a:lnTo>
                    <a:pt x="370" y="262"/>
                  </a:lnTo>
                  <a:lnTo>
                    <a:pt x="368" y="266"/>
                  </a:lnTo>
                  <a:lnTo>
                    <a:pt x="366" y="270"/>
                  </a:lnTo>
                  <a:lnTo>
                    <a:pt x="364" y="274"/>
                  </a:lnTo>
                  <a:lnTo>
                    <a:pt x="360" y="276"/>
                  </a:lnTo>
                  <a:lnTo>
                    <a:pt x="357" y="278"/>
                  </a:lnTo>
                  <a:lnTo>
                    <a:pt x="353" y="280"/>
                  </a:lnTo>
                  <a:lnTo>
                    <a:pt x="349" y="280"/>
                  </a:lnTo>
                  <a:lnTo>
                    <a:pt x="259" y="280"/>
                  </a:lnTo>
                  <a:lnTo>
                    <a:pt x="259" y="280"/>
                  </a:lnTo>
                  <a:lnTo>
                    <a:pt x="254" y="280"/>
                  </a:lnTo>
                  <a:lnTo>
                    <a:pt x="250" y="278"/>
                  </a:lnTo>
                  <a:lnTo>
                    <a:pt x="246" y="276"/>
                  </a:lnTo>
                  <a:lnTo>
                    <a:pt x="243" y="274"/>
                  </a:lnTo>
                  <a:lnTo>
                    <a:pt x="240" y="270"/>
                  </a:lnTo>
                  <a:lnTo>
                    <a:pt x="238" y="266"/>
                  </a:lnTo>
                  <a:lnTo>
                    <a:pt x="237" y="262"/>
                  </a:lnTo>
                  <a:lnTo>
                    <a:pt x="237" y="257"/>
                  </a:lnTo>
                  <a:lnTo>
                    <a:pt x="237" y="86"/>
                  </a:lnTo>
                  <a:lnTo>
                    <a:pt x="237" y="86"/>
                  </a:lnTo>
                  <a:lnTo>
                    <a:pt x="237" y="82"/>
                  </a:lnTo>
                  <a:lnTo>
                    <a:pt x="238" y="78"/>
                  </a:lnTo>
                  <a:lnTo>
                    <a:pt x="240" y="73"/>
                  </a:lnTo>
                  <a:lnTo>
                    <a:pt x="243" y="69"/>
                  </a:lnTo>
                  <a:lnTo>
                    <a:pt x="246" y="67"/>
                  </a:lnTo>
                  <a:lnTo>
                    <a:pt x="250" y="65"/>
                  </a:lnTo>
                  <a:lnTo>
                    <a:pt x="254" y="63"/>
                  </a:lnTo>
                  <a:lnTo>
                    <a:pt x="259" y="63"/>
                  </a:lnTo>
                  <a:lnTo>
                    <a:pt x="349" y="63"/>
                  </a:lnTo>
                  <a:lnTo>
                    <a:pt x="349" y="63"/>
                  </a:lnTo>
                  <a:lnTo>
                    <a:pt x="353" y="63"/>
                  </a:lnTo>
                  <a:lnTo>
                    <a:pt x="357" y="65"/>
                  </a:lnTo>
                  <a:lnTo>
                    <a:pt x="360" y="67"/>
                  </a:lnTo>
                  <a:lnTo>
                    <a:pt x="364" y="69"/>
                  </a:lnTo>
                  <a:lnTo>
                    <a:pt x="366" y="73"/>
                  </a:lnTo>
                  <a:lnTo>
                    <a:pt x="368" y="78"/>
                  </a:lnTo>
                  <a:lnTo>
                    <a:pt x="370" y="82"/>
                  </a:lnTo>
                  <a:lnTo>
                    <a:pt x="370" y="86"/>
                  </a:lnTo>
                  <a:lnTo>
                    <a:pt x="370" y="257"/>
                  </a:lnTo>
                  <a:close/>
                  <a:moveTo>
                    <a:pt x="603" y="86"/>
                  </a:moveTo>
                  <a:lnTo>
                    <a:pt x="603" y="86"/>
                  </a:lnTo>
                  <a:lnTo>
                    <a:pt x="604" y="82"/>
                  </a:lnTo>
                  <a:lnTo>
                    <a:pt x="605" y="78"/>
                  </a:lnTo>
                  <a:lnTo>
                    <a:pt x="607" y="73"/>
                  </a:lnTo>
                  <a:lnTo>
                    <a:pt x="610" y="69"/>
                  </a:lnTo>
                  <a:lnTo>
                    <a:pt x="613" y="67"/>
                  </a:lnTo>
                  <a:lnTo>
                    <a:pt x="616" y="65"/>
                  </a:lnTo>
                  <a:lnTo>
                    <a:pt x="621" y="63"/>
                  </a:lnTo>
                  <a:lnTo>
                    <a:pt x="626" y="63"/>
                  </a:lnTo>
                  <a:lnTo>
                    <a:pt x="715" y="63"/>
                  </a:lnTo>
                  <a:lnTo>
                    <a:pt x="715" y="63"/>
                  </a:lnTo>
                  <a:lnTo>
                    <a:pt x="719" y="63"/>
                  </a:lnTo>
                  <a:lnTo>
                    <a:pt x="723" y="65"/>
                  </a:lnTo>
                  <a:lnTo>
                    <a:pt x="727" y="67"/>
                  </a:lnTo>
                  <a:lnTo>
                    <a:pt x="730" y="69"/>
                  </a:lnTo>
                  <a:lnTo>
                    <a:pt x="733" y="73"/>
                  </a:lnTo>
                  <a:lnTo>
                    <a:pt x="735" y="78"/>
                  </a:lnTo>
                  <a:lnTo>
                    <a:pt x="736" y="82"/>
                  </a:lnTo>
                  <a:lnTo>
                    <a:pt x="736" y="86"/>
                  </a:lnTo>
                  <a:lnTo>
                    <a:pt x="736" y="257"/>
                  </a:lnTo>
                  <a:lnTo>
                    <a:pt x="736" y="257"/>
                  </a:lnTo>
                  <a:lnTo>
                    <a:pt x="736" y="262"/>
                  </a:lnTo>
                  <a:lnTo>
                    <a:pt x="735" y="266"/>
                  </a:lnTo>
                  <a:lnTo>
                    <a:pt x="733" y="270"/>
                  </a:lnTo>
                  <a:lnTo>
                    <a:pt x="730" y="274"/>
                  </a:lnTo>
                  <a:lnTo>
                    <a:pt x="727" y="276"/>
                  </a:lnTo>
                  <a:lnTo>
                    <a:pt x="723" y="278"/>
                  </a:lnTo>
                  <a:lnTo>
                    <a:pt x="719" y="280"/>
                  </a:lnTo>
                  <a:lnTo>
                    <a:pt x="715" y="280"/>
                  </a:lnTo>
                  <a:lnTo>
                    <a:pt x="626" y="280"/>
                  </a:lnTo>
                  <a:lnTo>
                    <a:pt x="626" y="280"/>
                  </a:lnTo>
                  <a:lnTo>
                    <a:pt x="621" y="280"/>
                  </a:lnTo>
                  <a:lnTo>
                    <a:pt x="616" y="278"/>
                  </a:lnTo>
                  <a:lnTo>
                    <a:pt x="613" y="276"/>
                  </a:lnTo>
                  <a:lnTo>
                    <a:pt x="610" y="274"/>
                  </a:lnTo>
                  <a:lnTo>
                    <a:pt x="607" y="270"/>
                  </a:lnTo>
                  <a:lnTo>
                    <a:pt x="605" y="266"/>
                  </a:lnTo>
                  <a:lnTo>
                    <a:pt x="604" y="262"/>
                  </a:lnTo>
                  <a:lnTo>
                    <a:pt x="603" y="257"/>
                  </a:lnTo>
                  <a:lnTo>
                    <a:pt x="603" y="86"/>
                  </a:lnTo>
                  <a:close/>
                  <a:moveTo>
                    <a:pt x="603" y="355"/>
                  </a:moveTo>
                  <a:lnTo>
                    <a:pt x="603" y="355"/>
                  </a:lnTo>
                  <a:lnTo>
                    <a:pt x="604" y="350"/>
                  </a:lnTo>
                  <a:lnTo>
                    <a:pt x="605" y="346"/>
                  </a:lnTo>
                  <a:lnTo>
                    <a:pt x="607" y="342"/>
                  </a:lnTo>
                  <a:lnTo>
                    <a:pt x="610" y="338"/>
                  </a:lnTo>
                  <a:lnTo>
                    <a:pt x="613" y="336"/>
                  </a:lnTo>
                  <a:lnTo>
                    <a:pt x="616" y="334"/>
                  </a:lnTo>
                  <a:lnTo>
                    <a:pt x="621" y="332"/>
                  </a:lnTo>
                  <a:lnTo>
                    <a:pt x="626" y="332"/>
                  </a:lnTo>
                  <a:lnTo>
                    <a:pt x="715" y="332"/>
                  </a:lnTo>
                  <a:lnTo>
                    <a:pt x="715" y="332"/>
                  </a:lnTo>
                  <a:lnTo>
                    <a:pt x="719" y="332"/>
                  </a:lnTo>
                  <a:lnTo>
                    <a:pt x="723" y="334"/>
                  </a:lnTo>
                  <a:lnTo>
                    <a:pt x="727" y="336"/>
                  </a:lnTo>
                  <a:lnTo>
                    <a:pt x="730" y="338"/>
                  </a:lnTo>
                  <a:lnTo>
                    <a:pt x="733" y="342"/>
                  </a:lnTo>
                  <a:lnTo>
                    <a:pt x="735" y="346"/>
                  </a:lnTo>
                  <a:lnTo>
                    <a:pt x="736" y="350"/>
                  </a:lnTo>
                  <a:lnTo>
                    <a:pt x="736" y="355"/>
                  </a:lnTo>
                  <a:lnTo>
                    <a:pt x="736" y="526"/>
                  </a:lnTo>
                  <a:lnTo>
                    <a:pt x="736" y="526"/>
                  </a:lnTo>
                  <a:lnTo>
                    <a:pt x="736" y="530"/>
                  </a:lnTo>
                  <a:lnTo>
                    <a:pt x="735" y="534"/>
                  </a:lnTo>
                  <a:lnTo>
                    <a:pt x="733" y="539"/>
                  </a:lnTo>
                  <a:lnTo>
                    <a:pt x="730" y="543"/>
                  </a:lnTo>
                  <a:lnTo>
                    <a:pt x="727" y="545"/>
                  </a:lnTo>
                  <a:lnTo>
                    <a:pt x="723" y="548"/>
                  </a:lnTo>
                  <a:lnTo>
                    <a:pt x="719" y="549"/>
                  </a:lnTo>
                  <a:lnTo>
                    <a:pt x="715" y="549"/>
                  </a:lnTo>
                  <a:lnTo>
                    <a:pt x="626" y="549"/>
                  </a:lnTo>
                  <a:lnTo>
                    <a:pt x="626" y="549"/>
                  </a:lnTo>
                  <a:lnTo>
                    <a:pt x="621" y="549"/>
                  </a:lnTo>
                  <a:lnTo>
                    <a:pt x="616" y="548"/>
                  </a:lnTo>
                  <a:lnTo>
                    <a:pt x="613" y="545"/>
                  </a:lnTo>
                  <a:lnTo>
                    <a:pt x="610" y="543"/>
                  </a:lnTo>
                  <a:lnTo>
                    <a:pt x="607" y="539"/>
                  </a:lnTo>
                  <a:lnTo>
                    <a:pt x="605" y="534"/>
                  </a:lnTo>
                  <a:lnTo>
                    <a:pt x="604" y="530"/>
                  </a:lnTo>
                  <a:lnTo>
                    <a:pt x="603" y="526"/>
                  </a:lnTo>
                  <a:lnTo>
                    <a:pt x="603" y="355"/>
                  </a:lnTo>
                  <a:close/>
                  <a:moveTo>
                    <a:pt x="420" y="86"/>
                  </a:moveTo>
                  <a:lnTo>
                    <a:pt x="420" y="86"/>
                  </a:lnTo>
                  <a:lnTo>
                    <a:pt x="420" y="82"/>
                  </a:lnTo>
                  <a:lnTo>
                    <a:pt x="422" y="78"/>
                  </a:lnTo>
                  <a:lnTo>
                    <a:pt x="424" y="73"/>
                  </a:lnTo>
                  <a:lnTo>
                    <a:pt x="426" y="69"/>
                  </a:lnTo>
                  <a:lnTo>
                    <a:pt x="429" y="67"/>
                  </a:lnTo>
                  <a:lnTo>
                    <a:pt x="433" y="65"/>
                  </a:lnTo>
                  <a:lnTo>
                    <a:pt x="437" y="63"/>
                  </a:lnTo>
                  <a:lnTo>
                    <a:pt x="442" y="63"/>
                  </a:lnTo>
                  <a:lnTo>
                    <a:pt x="532" y="63"/>
                  </a:lnTo>
                  <a:lnTo>
                    <a:pt x="532" y="63"/>
                  </a:lnTo>
                  <a:lnTo>
                    <a:pt x="536" y="63"/>
                  </a:lnTo>
                  <a:lnTo>
                    <a:pt x="540" y="65"/>
                  </a:lnTo>
                  <a:lnTo>
                    <a:pt x="544" y="67"/>
                  </a:lnTo>
                  <a:lnTo>
                    <a:pt x="547" y="69"/>
                  </a:lnTo>
                  <a:lnTo>
                    <a:pt x="550" y="73"/>
                  </a:lnTo>
                  <a:lnTo>
                    <a:pt x="551" y="78"/>
                  </a:lnTo>
                  <a:lnTo>
                    <a:pt x="553" y="82"/>
                  </a:lnTo>
                  <a:lnTo>
                    <a:pt x="553" y="86"/>
                  </a:lnTo>
                  <a:lnTo>
                    <a:pt x="553" y="257"/>
                  </a:lnTo>
                  <a:lnTo>
                    <a:pt x="553" y="257"/>
                  </a:lnTo>
                  <a:lnTo>
                    <a:pt x="553" y="262"/>
                  </a:lnTo>
                  <a:lnTo>
                    <a:pt x="551" y="266"/>
                  </a:lnTo>
                  <a:lnTo>
                    <a:pt x="549" y="270"/>
                  </a:lnTo>
                  <a:lnTo>
                    <a:pt x="547" y="274"/>
                  </a:lnTo>
                  <a:lnTo>
                    <a:pt x="544" y="276"/>
                  </a:lnTo>
                  <a:lnTo>
                    <a:pt x="540" y="278"/>
                  </a:lnTo>
                  <a:lnTo>
                    <a:pt x="536" y="280"/>
                  </a:lnTo>
                  <a:lnTo>
                    <a:pt x="532" y="280"/>
                  </a:lnTo>
                  <a:lnTo>
                    <a:pt x="442" y="280"/>
                  </a:lnTo>
                  <a:lnTo>
                    <a:pt x="442" y="280"/>
                  </a:lnTo>
                  <a:lnTo>
                    <a:pt x="437" y="280"/>
                  </a:lnTo>
                  <a:lnTo>
                    <a:pt x="433" y="278"/>
                  </a:lnTo>
                  <a:lnTo>
                    <a:pt x="429" y="276"/>
                  </a:lnTo>
                  <a:lnTo>
                    <a:pt x="426" y="274"/>
                  </a:lnTo>
                  <a:lnTo>
                    <a:pt x="424" y="270"/>
                  </a:lnTo>
                  <a:lnTo>
                    <a:pt x="422" y="266"/>
                  </a:lnTo>
                  <a:lnTo>
                    <a:pt x="420" y="262"/>
                  </a:lnTo>
                  <a:lnTo>
                    <a:pt x="420" y="257"/>
                  </a:lnTo>
                  <a:lnTo>
                    <a:pt x="420" y="86"/>
                  </a:lnTo>
                  <a:close/>
                  <a:moveTo>
                    <a:pt x="420" y="355"/>
                  </a:moveTo>
                  <a:lnTo>
                    <a:pt x="420" y="355"/>
                  </a:lnTo>
                  <a:lnTo>
                    <a:pt x="420" y="350"/>
                  </a:lnTo>
                  <a:lnTo>
                    <a:pt x="422" y="346"/>
                  </a:lnTo>
                  <a:lnTo>
                    <a:pt x="424" y="342"/>
                  </a:lnTo>
                  <a:lnTo>
                    <a:pt x="426" y="338"/>
                  </a:lnTo>
                  <a:lnTo>
                    <a:pt x="429" y="336"/>
                  </a:lnTo>
                  <a:lnTo>
                    <a:pt x="433" y="334"/>
                  </a:lnTo>
                  <a:lnTo>
                    <a:pt x="437" y="332"/>
                  </a:lnTo>
                  <a:lnTo>
                    <a:pt x="442" y="332"/>
                  </a:lnTo>
                  <a:lnTo>
                    <a:pt x="532" y="332"/>
                  </a:lnTo>
                  <a:lnTo>
                    <a:pt x="532" y="332"/>
                  </a:lnTo>
                  <a:lnTo>
                    <a:pt x="536" y="332"/>
                  </a:lnTo>
                  <a:lnTo>
                    <a:pt x="540" y="334"/>
                  </a:lnTo>
                  <a:lnTo>
                    <a:pt x="544" y="336"/>
                  </a:lnTo>
                  <a:lnTo>
                    <a:pt x="547" y="338"/>
                  </a:lnTo>
                  <a:lnTo>
                    <a:pt x="550" y="342"/>
                  </a:lnTo>
                  <a:lnTo>
                    <a:pt x="551" y="346"/>
                  </a:lnTo>
                  <a:lnTo>
                    <a:pt x="553" y="350"/>
                  </a:lnTo>
                  <a:lnTo>
                    <a:pt x="553" y="355"/>
                  </a:lnTo>
                  <a:lnTo>
                    <a:pt x="553" y="526"/>
                  </a:lnTo>
                  <a:lnTo>
                    <a:pt x="553" y="526"/>
                  </a:lnTo>
                  <a:lnTo>
                    <a:pt x="553" y="530"/>
                  </a:lnTo>
                  <a:lnTo>
                    <a:pt x="551" y="534"/>
                  </a:lnTo>
                  <a:lnTo>
                    <a:pt x="549" y="539"/>
                  </a:lnTo>
                  <a:lnTo>
                    <a:pt x="547" y="543"/>
                  </a:lnTo>
                  <a:lnTo>
                    <a:pt x="544" y="545"/>
                  </a:lnTo>
                  <a:lnTo>
                    <a:pt x="540" y="548"/>
                  </a:lnTo>
                  <a:lnTo>
                    <a:pt x="536" y="549"/>
                  </a:lnTo>
                  <a:lnTo>
                    <a:pt x="532" y="549"/>
                  </a:lnTo>
                  <a:lnTo>
                    <a:pt x="442" y="549"/>
                  </a:lnTo>
                  <a:lnTo>
                    <a:pt x="442" y="549"/>
                  </a:lnTo>
                  <a:lnTo>
                    <a:pt x="437" y="549"/>
                  </a:lnTo>
                  <a:lnTo>
                    <a:pt x="433" y="548"/>
                  </a:lnTo>
                  <a:lnTo>
                    <a:pt x="429" y="545"/>
                  </a:lnTo>
                  <a:lnTo>
                    <a:pt x="426" y="543"/>
                  </a:lnTo>
                  <a:lnTo>
                    <a:pt x="424" y="539"/>
                  </a:lnTo>
                  <a:lnTo>
                    <a:pt x="422" y="534"/>
                  </a:lnTo>
                  <a:lnTo>
                    <a:pt x="420" y="530"/>
                  </a:lnTo>
                  <a:lnTo>
                    <a:pt x="420" y="526"/>
                  </a:lnTo>
                  <a:lnTo>
                    <a:pt x="420" y="355"/>
                  </a:lnTo>
                  <a:close/>
                  <a:moveTo>
                    <a:pt x="1854" y="1306"/>
                  </a:moveTo>
                  <a:lnTo>
                    <a:pt x="1854" y="1306"/>
                  </a:lnTo>
                  <a:lnTo>
                    <a:pt x="1853" y="1311"/>
                  </a:lnTo>
                  <a:lnTo>
                    <a:pt x="1851" y="1317"/>
                  </a:lnTo>
                  <a:lnTo>
                    <a:pt x="1849" y="1321"/>
                  </a:lnTo>
                  <a:lnTo>
                    <a:pt x="1845" y="1326"/>
                  </a:lnTo>
                  <a:lnTo>
                    <a:pt x="1841" y="1329"/>
                  </a:lnTo>
                  <a:lnTo>
                    <a:pt x="1837" y="1332"/>
                  </a:lnTo>
                  <a:lnTo>
                    <a:pt x="1831" y="1334"/>
                  </a:lnTo>
                  <a:lnTo>
                    <a:pt x="1825" y="1335"/>
                  </a:lnTo>
                  <a:lnTo>
                    <a:pt x="1710" y="1335"/>
                  </a:lnTo>
                  <a:lnTo>
                    <a:pt x="1710" y="1335"/>
                  </a:lnTo>
                  <a:lnTo>
                    <a:pt x="1703" y="1334"/>
                  </a:lnTo>
                  <a:lnTo>
                    <a:pt x="1698" y="1332"/>
                  </a:lnTo>
                  <a:lnTo>
                    <a:pt x="1693" y="1329"/>
                  </a:lnTo>
                  <a:lnTo>
                    <a:pt x="1689" y="1326"/>
                  </a:lnTo>
                  <a:lnTo>
                    <a:pt x="1685" y="1321"/>
                  </a:lnTo>
                  <a:lnTo>
                    <a:pt x="1683" y="1317"/>
                  </a:lnTo>
                  <a:lnTo>
                    <a:pt x="1681" y="1311"/>
                  </a:lnTo>
                  <a:lnTo>
                    <a:pt x="1681" y="1306"/>
                  </a:lnTo>
                  <a:lnTo>
                    <a:pt x="1681" y="1096"/>
                  </a:lnTo>
                  <a:lnTo>
                    <a:pt x="1681" y="1096"/>
                  </a:lnTo>
                  <a:lnTo>
                    <a:pt x="1681" y="1090"/>
                  </a:lnTo>
                  <a:lnTo>
                    <a:pt x="1683" y="1084"/>
                  </a:lnTo>
                  <a:lnTo>
                    <a:pt x="1685" y="1079"/>
                  </a:lnTo>
                  <a:lnTo>
                    <a:pt x="1689" y="1075"/>
                  </a:lnTo>
                  <a:lnTo>
                    <a:pt x="1693" y="1072"/>
                  </a:lnTo>
                  <a:lnTo>
                    <a:pt x="1698" y="1069"/>
                  </a:lnTo>
                  <a:lnTo>
                    <a:pt x="1703" y="1067"/>
                  </a:lnTo>
                  <a:lnTo>
                    <a:pt x="1710" y="1067"/>
                  </a:lnTo>
                  <a:lnTo>
                    <a:pt x="1825" y="1067"/>
                  </a:lnTo>
                  <a:lnTo>
                    <a:pt x="1825" y="1067"/>
                  </a:lnTo>
                  <a:lnTo>
                    <a:pt x="1831" y="1067"/>
                  </a:lnTo>
                  <a:lnTo>
                    <a:pt x="1837" y="1069"/>
                  </a:lnTo>
                  <a:lnTo>
                    <a:pt x="1841" y="1072"/>
                  </a:lnTo>
                  <a:lnTo>
                    <a:pt x="1845" y="1075"/>
                  </a:lnTo>
                  <a:lnTo>
                    <a:pt x="1849" y="1079"/>
                  </a:lnTo>
                  <a:lnTo>
                    <a:pt x="1851" y="1084"/>
                  </a:lnTo>
                  <a:lnTo>
                    <a:pt x="1853" y="1090"/>
                  </a:lnTo>
                  <a:lnTo>
                    <a:pt x="1854" y="1096"/>
                  </a:lnTo>
                  <a:lnTo>
                    <a:pt x="1854" y="1306"/>
                  </a:lnTo>
                  <a:close/>
                </a:path>
              </a:pathLst>
            </a:custGeom>
            <a:solidFill>
              <a:srgbClr val="CB940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3319220" y="632601"/>
            <a:ext cx="728906" cy="369194"/>
          </a:xfrm>
          <a:prstGeom prst="rect">
            <a:avLst/>
          </a:prstGeom>
          <a:solidFill>
            <a:srgbClr val="B98503"/>
          </a:solidFill>
        </p:spPr>
        <p:txBody>
          <a:bodyPr wrap="none" rtlCol="0" anchor="ctr">
            <a:noAutofit/>
          </a:bodyPr>
          <a:lstStyle/>
          <a:p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사례 </a:t>
            </a:r>
            <a:r>
              <a:rPr lang="en-US" altLang="ko-KR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3</a:t>
            </a:r>
            <a:endParaRPr lang="ko-KR" altLang="en-US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70" name="오른쪽 화살표 69"/>
          <p:cNvSpPr/>
          <p:nvPr/>
        </p:nvSpPr>
        <p:spPr>
          <a:xfrm rot="529967">
            <a:off x="3929537" y="3644798"/>
            <a:ext cx="2520000" cy="401224"/>
          </a:xfrm>
          <a:prstGeom prst="rightArrow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0043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B0F0"/>
              </a:solidFill>
            </a:endParaRPr>
          </a:p>
        </p:txBody>
      </p:sp>
      <p:sp>
        <p:nvSpPr>
          <p:cNvPr id="71" name="오른쪽 화살표 70"/>
          <p:cNvSpPr/>
          <p:nvPr/>
        </p:nvSpPr>
        <p:spPr>
          <a:xfrm>
            <a:off x="3894145" y="4239536"/>
            <a:ext cx="2520000" cy="401224"/>
          </a:xfrm>
          <a:prstGeom prst="rightArrow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0043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B0F0"/>
              </a:solidFill>
            </a:endParaRPr>
          </a:p>
        </p:txBody>
      </p:sp>
      <p:sp>
        <p:nvSpPr>
          <p:cNvPr id="72" name="오른쪽 화살표 71"/>
          <p:cNvSpPr/>
          <p:nvPr/>
        </p:nvSpPr>
        <p:spPr>
          <a:xfrm rot="20973468">
            <a:off x="3939062" y="4856824"/>
            <a:ext cx="2520000" cy="401224"/>
          </a:xfrm>
          <a:prstGeom prst="rightArrow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0043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B0F0"/>
              </a:solidFill>
            </a:endParaRPr>
          </a:p>
        </p:txBody>
      </p:sp>
      <p:grpSp>
        <p:nvGrpSpPr>
          <p:cNvPr id="28" name="그룹 34"/>
          <p:cNvGrpSpPr/>
          <p:nvPr/>
        </p:nvGrpSpPr>
        <p:grpSpPr>
          <a:xfrm>
            <a:off x="4530054" y="3550687"/>
            <a:ext cx="1261818" cy="642942"/>
            <a:chOff x="3518389" y="3229719"/>
            <a:chExt cx="1859750" cy="1055234"/>
          </a:xfrm>
        </p:grpSpPr>
        <p:grpSp>
          <p:nvGrpSpPr>
            <p:cNvPr id="30" name="그룹 55"/>
            <p:cNvGrpSpPr/>
            <p:nvPr/>
          </p:nvGrpSpPr>
          <p:grpSpPr>
            <a:xfrm>
              <a:off x="3518389" y="3404335"/>
              <a:ext cx="1859750" cy="771012"/>
              <a:chOff x="3518389" y="3404335"/>
              <a:chExt cx="1859750" cy="771012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3518389" y="3404335"/>
                <a:ext cx="1600200" cy="771012"/>
              </a:xfrm>
              <a:prstGeom prst="rect">
                <a:avLst/>
              </a:prstGeom>
              <a:solidFill>
                <a:srgbClr val="98B628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ko-KR" sz="140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FFFF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70</a:t>
                </a:r>
                <a:r>
                  <a:rPr lang="ko-KR" altLang="en-US" sz="140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FFFF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만원</a:t>
                </a:r>
                <a:endParaRPr lang="en-US" altLang="ko-KR" sz="140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FFFF0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ko-KR" altLang="en-US" sz="140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FFFF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  양주</a:t>
                </a:r>
                <a:endParaRPr lang="ko-KR" altLang="en-US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FFFF0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grpSp>
            <p:nvGrpSpPr>
              <p:cNvPr id="31" name="그룹 53"/>
              <p:cNvGrpSpPr/>
              <p:nvPr/>
            </p:nvGrpSpPr>
            <p:grpSpPr>
              <a:xfrm>
                <a:off x="4489070" y="3562121"/>
                <a:ext cx="889069" cy="572536"/>
                <a:chOff x="3402974" y="5205999"/>
                <a:chExt cx="898284" cy="578469"/>
              </a:xfrm>
              <a:solidFill>
                <a:schemeClr val="bg1"/>
              </a:solidFill>
            </p:grpSpPr>
            <p:sp>
              <p:nvSpPr>
                <p:cNvPr id="40" name="Freeform 5"/>
                <p:cNvSpPr>
                  <a:spLocks/>
                </p:cNvSpPr>
                <p:nvPr/>
              </p:nvSpPr>
              <p:spPr bwMode="auto">
                <a:xfrm>
                  <a:off x="3402974" y="5388204"/>
                  <a:ext cx="898284" cy="309621"/>
                </a:xfrm>
                <a:custGeom>
                  <a:avLst/>
                  <a:gdLst>
                    <a:gd name="T0" fmla="*/ 234 w 705"/>
                    <a:gd name="T1" fmla="*/ 227 h 243"/>
                    <a:gd name="T2" fmla="*/ 17 w 705"/>
                    <a:gd name="T3" fmla="*/ 118 h 243"/>
                    <a:gd name="T4" fmla="*/ 0 w 705"/>
                    <a:gd name="T5" fmla="*/ 125 h 243"/>
                    <a:gd name="T6" fmla="*/ 234 w 705"/>
                    <a:gd name="T7" fmla="*/ 243 h 243"/>
                    <a:gd name="T8" fmla="*/ 705 w 705"/>
                    <a:gd name="T9" fmla="*/ 9 h 243"/>
                    <a:gd name="T10" fmla="*/ 688 w 705"/>
                    <a:gd name="T11" fmla="*/ 0 h 243"/>
                    <a:gd name="T12" fmla="*/ 234 w 705"/>
                    <a:gd name="T13" fmla="*/ 227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5" h="243">
                      <a:moveTo>
                        <a:pt x="234" y="227"/>
                      </a:moveTo>
                      <a:lnTo>
                        <a:pt x="17" y="118"/>
                      </a:lnTo>
                      <a:lnTo>
                        <a:pt x="0" y="125"/>
                      </a:lnTo>
                      <a:lnTo>
                        <a:pt x="234" y="243"/>
                      </a:lnTo>
                      <a:lnTo>
                        <a:pt x="705" y="9"/>
                      </a:lnTo>
                      <a:lnTo>
                        <a:pt x="688" y="0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41" name="Freeform 6"/>
                <p:cNvSpPr>
                  <a:spLocks/>
                </p:cNvSpPr>
                <p:nvPr/>
              </p:nvSpPr>
              <p:spPr bwMode="auto">
                <a:xfrm>
                  <a:off x="3402974" y="5430251"/>
                  <a:ext cx="898284" cy="310895"/>
                </a:xfrm>
                <a:custGeom>
                  <a:avLst/>
                  <a:gdLst>
                    <a:gd name="T0" fmla="*/ 234 w 705"/>
                    <a:gd name="T1" fmla="*/ 227 h 244"/>
                    <a:gd name="T2" fmla="*/ 17 w 705"/>
                    <a:gd name="T3" fmla="*/ 119 h 244"/>
                    <a:gd name="T4" fmla="*/ 0 w 705"/>
                    <a:gd name="T5" fmla="*/ 126 h 244"/>
                    <a:gd name="T6" fmla="*/ 234 w 705"/>
                    <a:gd name="T7" fmla="*/ 244 h 244"/>
                    <a:gd name="T8" fmla="*/ 705 w 705"/>
                    <a:gd name="T9" fmla="*/ 10 h 244"/>
                    <a:gd name="T10" fmla="*/ 688 w 705"/>
                    <a:gd name="T11" fmla="*/ 0 h 244"/>
                    <a:gd name="T12" fmla="*/ 234 w 705"/>
                    <a:gd name="T13" fmla="*/ 227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5" h="244">
                      <a:moveTo>
                        <a:pt x="234" y="227"/>
                      </a:moveTo>
                      <a:lnTo>
                        <a:pt x="17" y="119"/>
                      </a:lnTo>
                      <a:lnTo>
                        <a:pt x="0" y="126"/>
                      </a:lnTo>
                      <a:lnTo>
                        <a:pt x="234" y="244"/>
                      </a:lnTo>
                      <a:lnTo>
                        <a:pt x="705" y="10"/>
                      </a:lnTo>
                      <a:lnTo>
                        <a:pt x="688" y="0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42" name="Freeform 7"/>
                <p:cNvSpPr>
                  <a:spLocks/>
                </p:cNvSpPr>
                <p:nvPr/>
              </p:nvSpPr>
              <p:spPr bwMode="auto">
                <a:xfrm>
                  <a:off x="3402974" y="5473573"/>
                  <a:ext cx="898284" cy="310895"/>
                </a:xfrm>
                <a:custGeom>
                  <a:avLst/>
                  <a:gdLst>
                    <a:gd name="T0" fmla="*/ 234 w 705"/>
                    <a:gd name="T1" fmla="*/ 227 h 244"/>
                    <a:gd name="T2" fmla="*/ 17 w 705"/>
                    <a:gd name="T3" fmla="*/ 118 h 244"/>
                    <a:gd name="T4" fmla="*/ 0 w 705"/>
                    <a:gd name="T5" fmla="*/ 126 h 244"/>
                    <a:gd name="T6" fmla="*/ 234 w 705"/>
                    <a:gd name="T7" fmla="*/ 244 h 244"/>
                    <a:gd name="T8" fmla="*/ 705 w 705"/>
                    <a:gd name="T9" fmla="*/ 8 h 244"/>
                    <a:gd name="T10" fmla="*/ 688 w 705"/>
                    <a:gd name="T11" fmla="*/ 0 h 244"/>
                    <a:gd name="T12" fmla="*/ 234 w 705"/>
                    <a:gd name="T13" fmla="*/ 227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5" h="244">
                      <a:moveTo>
                        <a:pt x="234" y="227"/>
                      </a:moveTo>
                      <a:lnTo>
                        <a:pt x="17" y="118"/>
                      </a:lnTo>
                      <a:lnTo>
                        <a:pt x="0" y="126"/>
                      </a:lnTo>
                      <a:lnTo>
                        <a:pt x="234" y="244"/>
                      </a:lnTo>
                      <a:lnTo>
                        <a:pt x="705" y="8"/>
                      </a:lnTo>
                      <a:lnTo>
                        <a:pt x="688" y="0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43" name="Freeform 8"/>
                <p:cNvSpPr>
                  <a:spLocks noEditPoints="1"/>
                </p:cNvSpPr>
                <p:nvPr/>
              </p:nvSpPr>
              <p:spPr bwMode="auto">
                <a:xfrm>
                  <a:off x="3402974" y="5205999"/>
                  <a:ext cx="898284" cy="449779"/>
                </a:xfrm>
                <a:custGeom>
                  <a:avLst/>
                  <a:gdLst>
                    <a:gd name="T0" fmla="*/ 471 w 705"/>
                    <a:gd name="T1" fmla="*/ 0 h 353"/>
                    <a:gd name="T2" fmla="*/ 0 w 705"/>
                    <a:gd name="T3" fmla="*/ 236 h 353"/>
                    <a:gd name="T4" fmla="*/ 234 w 705"/>
                    <a:gd name="T5" fmla="*/ 353 h 353"/>
                    <a:gd name="T6" fmla="*/ 705 w 705"/>
                    <a:gd name="T7" fmla="*/ 118 h 353"/>
                    <a:gd name="T8" fmla="*/ 471 w 705"/>
                    <a:gd name="T9" fmla="*/ 0 h 353"/>
                    <a:gd name="T10" fmla="*/ 411 w 705"/>
                    <a:gd name="T11" fmla="*/ 206 h 353"/>
                    <a:gd name="T12" fmla="*/ 411 w 705"/>
                    <a:gd name="T13" fmla="*/ 206 h 353"/>
                    <a:gd name="T14" fmla="*/ 398 w 705"/>
                    <a:gd name="T15" fmla="*/ 212 h 353"/>
                    <a:gd name="T16" fmla="*/ 384 w 705"/>
                    <a:gd name="T17" fmla="*/ 216 h 353"/>
                    <a:gd name="T18" fmla="*/ 368 w 705"/>
                    <a:gd name="T19" fmla="*/ 218 h 353"/>
                    <a:gd name="T20" fmla="*/ 353 w 705"/>
                    <a:gd name="T21" fmla="*/ 219 h 353"/>
                    <a:gd name="T22" fmla="*/ 338 w 705"/>
                    <a:gd name="T23" fmla="*/ 218 h 353"/>
                    <a:gd name="T24" fmla="*/ 321 w 705"/>
                    <a:gd name="T25" fmla="*/ 216 h 353"/>
                    <a:gd name="T26" fmla="*/ 308 w 705"/>
                    <a:gd name="T27" fmla="*/ 212 h 353"/>
                    <a:gd name="T28" fmla="*/ 294 w 705"/>
                    <a:gd name="T29" fmla="*/ 206 h 353"/>
                    <a:gd name="T30" fmla="*/ 294 w 705"/>
                    <a:gd name="T31" fmla="*/ 206 h 353"/>
                    <a:gd name="T32" fmla="*/ 283 w 705"/>
                    <a:gd name="T33" fmla="*/ 201 h 353"/>
                    <a:gd name="T34" fmla="*/ 276 w 705"/>
                    <a:gd name="T35" fmla="*/ 193 h 353"/>
                    <a:gd name="T36" fmla="*/ 270 w 705"/>
                    <a:gd name="T37" fmla="*/ 186 h 353"/>
                    <a:gd name="T38" fmla="*/ 270 w 705"/>
                    <a:gd name="T39" fmla="*/ 176 h 353"/>
                    <a:gd name="T40" fmla="*/ 270 w 705"/>
                    <a:gd name="T41" fmla="*/ 169 h 353"/>
                    <a:gd name="T42" fmla="*/ 276 w 705"/>
                    <a:gd name="T43" fmla="*/ 161 h 353"/>
                    <a:gd name="T44" fmla="*/ 283 w 705"/>
                    <a:gd name="T45" fmla="*/ 154 h 353"/>
                    <a:gd name="T46" fmla="*/ 294 w 705"/>
                    <a:gd name="T47" fmla="*/ 148 h 353"/>
                    <a:gd name="T48" fmla="*/ 294 w 705"/>
                    <a:gd name="T49" fmla="*/ 148 h 353"/>
                    <a:gd name="T50" fmla="*/ 308 w 705"/>
                    <a:gd name="T51" fmla="*/ 143 h 353"/>
                    <a:gd name="T52" fmla="*/ 321 w 705"/>
                    <a:gd name="T53" fmla="*/ 139 h 353"/>
                    <a:gd name="T54" fmla="*/ 338 w 705"/>
                    <a:gd name="T55" fmla="*/ 137 h 353"/>
                    <a:gd name="T56" fmla="*/ 353 w 705"/>
                    <a:gd name="T57" fmla="*/ 135 h 353"/>
                    <a:gd name="T58" fmla="*/ 368 w 705"/>
                    <a:gd name="T59" fmla="*/ 137 h 353"/>
                    <a:gd name="T60" fmla="*/ 384 w 705"/>
                    <a:gd name="T61" fmla="*/ 139 h 353"/>
                    <a:gd name="T62" fmla="*/ 398 w 705"/>
                    <a:gd name="T63" fmla="*/ 143 h 353"/>
                    <a:gd name="T64" fmla="*/ 411 w 705"/>
                    <a:gd name="T65" fmla="*/ 148 h 353"/>
                    <a:gd name="T66" fmla="*/ 411 w 705"/>
                    <a:gd name="T67" fmla="*/ 148 h 353"/>
                    <a:gd name="T68" fmla="*/ 422 w 705"/>
                    <a:gd name="T69" fmla="*/ 154 h 353"/>
                    <a:gd name="T70" fmla="*/ 429 w 705"/>
                    <a:gd name="T71" fmla="*/ 161 h 353"/>
                    <a:gd name="T72" fmla="*/ 435 w 705"/>
                    <a:gd name="T73" fmla="*/ 169 h 353"/>
                    <a:gd name="T74" fmla="*/ 435 w 705"/>
                    <a:gd name="T75" fmla="*/ 176 h 353"/>
                    <a:gd name="T76" fmla="*/ 435 w 705"/>
                    <a:gd name="T77" fmla="*/ 186 h 353"/>
                    <a:gd name="T78" fmla="*/ 429 w 705"/>
                    <a:gd name="T79" fmla="*/ 193 h 353"/>
                    <a:gd name="T80" fmla="*/ 422 w 705"/>
                    <a:gd name="T81" fmla="*/ 201 h 353"/>
                    <a:gd name="T82" fmla="*/ 411 w 705"/>
                    <a:gd name="T83" fmla="*/ 206 h 353"/>
                    <a:gd name="T84" fmla="*/ 411 w 705"/>
                    <a:gd name="T85" fmla="*/ 206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05" h="353">
                      <a:moveTo>
                        <a:pt x="471" y="0"/>
                      </a:moveTo>
                      <a:lnTo>
                        <a:pt x="0" y="236"/>
                      </a:lnTo>
                      <a:lnTo>
                        <a:pt x="234" y="353"/>
                      </a:lnTo>
                      <a:lnTo>
                        <a:pt x="705" y="118"/>
                      </a:lnTo>
                      <a:lnTo>
                        <a:pt x="471" y="0"/>
                      </a:lnTo>
                      <a:close/>
                      <a:moveTo>
                        <a:pt x="411" y="206"/>
                      </a:moveTo>
                      <a:lnTo>
                        <a:pt x="411" y="206"/>
                      </a:lnTo>
                      <a:lnTo>
                        <a:pt x="398" y="212"/>
                      </a:lnTo>
                      <a:lnTo>
                        <a:pt x="384" y="216"/>
                      </a:lnTo>
                      <a:lnTo>
                        <a:pt x="368" y="218"/>
                      </a:lnTo>
                      <a:lnTo>
                        <a:pt x="353" y="219"/>
                      </a:lnTo>
                      <a:lnTo>
                        <a:pt x="338" y="218"/>
                      </a:lnTo>
                      <a:lnTo>
                        <a:pt x="321" y="216"/>
                      </a:lnTo>
                      <a:lnTo>
                        <a:pt x="308" y="212"/>
                      </a:lnTo>
                      <a:lnTo>
                        <a:pt x="294" y="206"/>
                      </a:lnTo>
                      <a:lnTo>
                        <a:pt x="294" y="206"/>
                      </a:lnTo>
                      <a:lnTo>
                        <a:pt x="283" y="201"/>
                      </a:lnTo>
                      <a:lnTo>
                        <a:pt x="276" y="193"/>
                      </a:lnTo>
                      <a:lnTo>
                        <a:pt x="270" y="186"/>
                      </a:lnTo>
                      <a:lnTo>
                        <a:pt x="270" y="176"/>
                      </a:lnTo>
                      <a:lnTo>
                        <a:pt x="270" y="169"/>
                      </a:lnTo>
                      <a:lnTo>
                        <a:pt x="276" y="161"/>
                      </a:lnTo>
                      <a:lnTo>
                        <a:pt x="283" y="154"/>
                      </a:lnTo>
                      <a:lnTo>
                        <a:pt x="294" y="148"/>
                      </a:lnTo>
                      <a:lnTo>
                        <a:pt x="294" y="148"/>
                      </a:lnTo>
                      <a:lnTo>
                        <a:pt x="308" y="143"/>
                      </a:lnTo>
                      <a:lnTo>
                        <a:pt x="321" y="139"/>
                      </a:lnTo>
                      <a:lnTo>
                        <a:pt x="338" y="137"/>
                      </a:lnTo>
                      <a:lnTo>
                        <a:pt x="353" y="135"/>
                      </a:lnTo>
                      <a:lnTo>
                        <a:pt x="368" y="137"/>
                      </a:lnTo>
                      <a:lnTo>
                        <a:pt x="384" y="139"/>
                      </a:lnTo>
                      <a:lnTo>
                        <a:pt x="398" y="143"/>
                      </a:lnTo>
                      <a:lnTo>
                        <a:pt x="411" y="148"/>
                      </a:lnTo>
                      <a:lnTo>
                        <a:pt x="411" y="148"/>
                      </a:lnTo>
                      <a:lnTo>
                        <a:pt x="422" y="154"/>
                      </a:lnTo>
                      <a:lnTo>
                        <a:pt x="429" y="161"/>
                      </a:lnTo>
                      <a:lnTo>
                        <a:pt x="435" y="169"/>
                      </a:lnTo>
                      <a:lnTo>
                        <a:pt x="435" y="176"/>
                      </a:lnTo>
                      <a:lnTo>
                        <a:pt x="435" y="186"/>
                      </a:lnTo>
                      <a:lnTo>
                        <a:pt x="429" y="193"/>
                      </a:lnTo>
                      <a:lnTo>
                        <a:pt x="422" y="201"/>
                      </a:lnTo>
                      <a:lnTo>
                        <a:pt x="411" y="206"/>
                      </a:lnTo>
                      <a:lnTo>
                        <a:pt x="411" y="2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  <p:pic>
          <p:nvPicPr>
            <p:cNvPr id="3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9926"/>
            <a:stretch/>
          </p:blipFill>
          <p:spPr bwMode="auto">
            <a:xfrm rot="16200000">
              <a:off x="4627592" y="3721420"/>
              <a:ext cx="1055234" cy="71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4" name="그룹 34"/>
          <p:cNvGrpSpPr/>
          <p:nvPr/>
        </p:nvGrpSpPr>
        <p:grpSpPr>
          <a:xfrm>
            <a:off x="4530054" y="4128292"/>
            <a:ext cx="1261817" cy="642942"/>
            <a:chOff x="3518390" y="3229719"/>
            <a:chExt cx="1859749" cy="1055234"/>
          </a:xfrm>
        </p:grpSpPr>
        <p:grpSp>
          <p:nvGrpSpPr>
            <p:cNvPr id="35" name="그룹 55"/>
            <p:cNvGrpSpPr/>
            <p:nvPr/>
          </p:nvGrpSpPr>
          <p:grpSpPr>
            <a:xfrm>
              <a:off x="3518390" y="3404337"/>
              <a:ext cx="1859749" cy="771012"/>
              <a:chOff x="3518390" y="3404337"/>
              <a:chExt cx="1859749" cy="771012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3518390" y="3404337"/>
                <a:ext cx="1600200" cy="771012"/>
              </a:xfrm>
              <a:prstGeom prst="rect">
                <a:avLst/>
              </a:prstGeom>
              <a:solidFill>
                <a:srgbClr val="98B628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ko-KR" sz="140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FFFF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30</a:t>
                </a:r>
                <a:r>
                  <a:rPr lang="ko-KR" altLang="en-US" sz="140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FFFF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만원</a:t>
                </a:r>
                <a:endParaRPr lang="en-US" altLang="ko-KR" sz="140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FFFF0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ko-KR" altLang="en-US" sz="140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FFFF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상품권</a:t>
                </a:r>
                <a:endParaRPr lang="ko-KR" altLang="en-US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FFFF0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grpSp>
            <p:nvGrpSpPr>
              <p:cNvPr id="36" name="그룹 53"/>
              <p:cNvGrpSpPr/>
              <p:nvPr/>
            </p:nvGrpSpPr>
            <p:grpSpPr>
              <a:xfrm>
                <a:off x="4489070" y="3562123"/>
                <a:ext cx="889069" cy="572536"/>
                <a:chOff x="3402974" y="5205999"/>
                <a:chExt cx="898284" cy="578469"/>
              </a:xfrm>
              <a:solidFill>
                <a:schemeClr val="bg1"/>
              </a:solidFill>
            </p:grpSpPr>
            <p:sp>
              <p:nvSpPr>
                <p:cNvPr id="96" name="Freeform 5"/>
                <p:cNvSpPr>
                  <a:spLocks/>
                </p:cNvSpPr>
                <p:nvPr/>
              </p:nvSpPr>
              <p:spPr bwMode="auto">
                <a:xfrm>
                  <a:off x="3402974" y="5388204"/>
                  <a:ext cx="898284" cy="309621"/>
                </a:xfrm>
                <a:custGeom>
                  <a:avLst/>
                  <a:gdLst>
                    <a:gd name="T0" fmla="*/ 234 w 705"/>
                    <a:gd name="T1" fmla="*/ 227 h 243"/>
                    <a:gd name="T2" fmla="*/ 17 w 705"/>
                    <a:gd name="T3" fmla="*/ 118 h 243"/>
                    <a:gd name="T4" fmla="*/ 0 w 705"/>
                    <a:gd name="T5" fmla="*/ 125 h 243"/>
                    <a:gd name="T6" fmla="*/ 234 w 705"/>
                    <a:gd name="T7" fmla="*/ 243 h 243"/>
                    <a:gd name="T8" fmla="*/ 705 w 705"/>
                    <a:gd name="T9" fmla="*/ 9 h 243"/>
                    <a:gd name="T10" fmla="*/ 688 w 705"/>
                    <a:gd name="T11" fmla="*/ 0 h 243"/>
                    <a:gd name="T12" fmla="*/ 234 w 705"/>
                    <a:gd name="T13" fmla="*/ 227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5" h="243">
                      <a:moveTo>
                        <a:pt x="234" y="227"/>
                      </a:moveTo>
                      <a:lnTo>
                        <a:pt x="17" y="118"/>
                      </a:lnTo>
                      <a:lnTo>
                        <a:pt x="0" y="125"/>
                      </a:lnTo>
                      <a:lnTo>
                        <a:pt x="234" y="243"/>
                      </a:lnTo>
                      <a:lnTo>
                        <a:pt x="705" y="9"/>
                      </a:lnTo>
                      <a:lnTo>
                        <a:pt x="688" y="0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97" name="Freeform 6"/>
                <p:cNvSpPr>
                  <a:spLocks/>
                </p:cNvSpPr>
                <p:nvPr/>
              </p:nvSpPr>
              <p:spPr bwMode="auto">
                <a:xfrm>
                  <a:off x="3402974" y="5430251"/>
                  <a:ext cx="898284" cy="310895"/>
                </a:xfrm>
                <a:custGeom>
                  <a:avLst/>
                  <a:gdLst>
                    <a:gd name="T0" fmla="*/ 234 w 705"/>
                    <a:gd name="T1" fmla="*/ 227 h 244"/>
                    <a:gd name="T2" fmla="*/ 17 w 705"/>
                    <a:gd name="T3" fmla="*/ 119 h 244"/>
                    <a:gd name="T4" fmla="*/ 0 w 705"/>
                    <a:gd name="T5" fmla="*/ 126 h 244"/>
                    <a:gd name="T6" fmla="*/ 234 w 705"/>
                    <a:gd name="T7" fmla="*/ 244 h 244"/>
                    <a:gd name="T8" fmla="*/ 705 w 705"/>
                    <a:gd name="T9" fmla="*/ 10 h 244"/>
                    <a:gd name="T10" fmla="*/ 688 w 705"/>
                    <a:gd name="T11" fmla="*/ 0 h 244"/>
                    <a:gd name="T12" fmla="*/ 234 w 705"/>
                    <a:gd name="T13" fmla="*/ 227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5" h="244">
                      <a:moveTo>
                        <a:pt x="234" y="227"/>
                      </a:moveTo>
                      <a:lnTo>
                        <a:pt x="17" y="119"/>
                      </a:lnTo>
                      <a:lnTo>
                        <a:pt x="0" y="126"/>
                      </a:lnTo>
                      <a:lnTo>
                        <a:pt x="234" y="244"/>
                      </a:lnTo>
                      <a:lnTo>
                        <a:pt x="705" y="10"/>
                      </a:lnTo>
                      <a:lnTo>
                        <a:pt x="688" y="0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98" name="Freeform 7"/>
                <p:cNvSpPr>
                  <a:spLocks/>
                </p:cNvSpPr>
                <p:nvPr/>
              </p:nvSpPr>
              <p:spPr bwMode="auto">
                <a:xfrm>
                  <a:off x="3402974" y="5473573"/>
                  <a:ext cx="898284" cy="310895"/>
                </a:xfrm>
                <a:custGeom>
                  <a:avLst/>
                  <a:gdLst>
                    <a:gd name="T0" fmla="*/ 234 w 705"/>
                    <a:gd name="T1" fmla="*/ 227 h 244"/>
                    <a:gd name="T2" fmla="*/ 17 w 705"/>
                    <a:gd name="T3" fmla="*/ 118 h 244"/>
                    <a:gd name="T4" fmla="*/ 0 w 705"/>
                    <a:gd name="T5" fmla="*/ 126 h 244"/>
                    <a:gd name="T6" fmla="*/ 234 w 705"/>
                    <a:gd name="T7" fmla="*/ 244 h 244"/>
                    <a:gd name="T8" fmla="*/ 705 w 705"/>
                    <a:gd name="T9" fmla="*/ 8 h 244"/>
                    <a:gd name="T10" fmla="*/ 688 w 705"/>
                    <a:gd name="T11" fmla="*/ 0 h 244"/>
                    <a:gd name="T12" fmla="*/ 234 w 705"/>
                    <a:gd name="T13" fmla="*/ 227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5" h="244">
                      <a:moveTo>
                        <a:pt x="234" y="227"/>
                      </a:moveTo>
                      <a:lnTo>
                        <a:pt x="17" y="118"/>
                      </a:lnTo>
                      <a:lnTo>
                        <a:pt x="0" y="126"/>
                      </a:lnTo>
                      <a:lnTo>
                        <a:pt x="234" y="244"/>
                      </a:lnTo>
                      <a:lnTo>
                        <a:pt x="705" y="8"/>
                      </a:lnTo>
                      <a:lnTo>
                        <a:pt x="688" y="0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99" name="Freeform 8"/>
                <p:cNvSpPr>
                  <a:spLocks noEditPoints="1"/>
                </p:cNvSpPr>
                <p:nvPr/>
              </p:nvSpPr>
              <p:spPr bwMode="auto">
                <a:xfrm>
                  <a:off x="3402974" y="5205999"/>
                  <a:ext cx="898284" cy="449779"/>
                </a:xfrm>
                <a:custGeom>
                  <a:avLst/>
                  <a:gdLst>
                    <a:gd name="T0" fmla="*/ 471 w 705"/>
                    <a:gd name="T1" fmla="*/ 0 h 353"/>
                    <a:gd name="T2" fmla="*/ 0 w 705"/>
                    <a:gd name="T3" fmla="*/ 236 h 353"/>
                    <a:gd name="T4" fmla="*/ 234 w 705"/>
                    <a:gd name="T5" fmla="*/ 353 h 353"/>
                    <a:gd name="T6" fmla="*/ 705 w 705"/>
                    <a:gd name="T7" fmla="*/ 118 h 353"/>
                    <a:gd name="T8" fmla="*/ 471 w 705"/>
                    <a:gd name="T9" fmla="*/ 0 h 353"/>
                    <a:gd name="T10" fmla="*/ 411 w 705"/>
                    <a:gd name="T11" fmla="*/ 206 h 353"/>
                    <a:gd name="T12" fmla="*/ 411 w 705"/>
                    <a:gd name="T13" fmla="*/ 206 h 353"/>
                    <a:gd name="T14" fmla="*/ 398 w 705"/>
                    <a:gd name="T15" fmla="*/ 212 h 353"/>
                    <a:gd name="T16" fmla="*/ 384 w 705"/>
                    <a:gd name="T17" fmla="*/ 216 h 353"/>
                    <a:gd name="T18" fmla="*/ 368 w 705"/>
                    <a:gd name="T19" fmla="*/ 218 h 353"/>
                    <a:gd name="T20" fmla="*/ 353 w 705"/>
                    <a:gd name="T21" fmla="*/ 219 h 353"/>
                    <a:gd name="T22" fmla="*/ 338 w 705"/>
                    <a:gd name="T23" fmla="*/ 218 h 353"/>
                    <a:gd name="T24" fmla="*/ 321 w 705"/>
                    <a:gd name="T25" fmla="*/ 216 h 353"/>
                    <a:gd name="T26" fmla="*/ 308 w 705"/>
                    <a:gd name="T27" fmla="*/ 212 h 353"/>
                    <a:gd name="T28" fmla="*/ 294 w 705"/>
                    <a:gd name="T29" fmla="*/ 206 h 353"/>
                    <a:gd name="T30" fmla="*/ 294 w 705"/>
                    <a:gd name="T31" fmla="*/ 206 h 353"/>
                    <a:gd name="T32" fmla="*/ 283 w 705"/>
                    <a:gd name="T33" fmla="*/ 201 h 353"/>
                    <a:gd name="T34" fmla="*/ 276 w 705"/>
                    <a:gd name="T35" fmla="*/ 193 h 353"/>
                    <a:gd name="T36" fmla="*/ 270 w 705"/>
                    <a:gd name="T37" fmla="*/ 186 h 353"/>
                    <a:gd name="T38" fmla="*/ 270 w 705"/>
                    <a:gd name="T39" fmla="*/ 176 h 353"/>
                    <a:gd name="T40" fmla="*/ 270 w 705"/>
                    <a:gd name="T41" fmla="*/ 169 h 353"/>
                    <a:gd name="T42" fmla="*/ 276 w 705"/>
                    <a:gd name="T43" fmla="*/ 161 h 353"/>
                    <a:gd name="T44" fmla="*/ 283 w 705"/>
                    <a:gd name="T45" fmla="*/ 154 h 353"/>
                    <a:gd name="T46" fmla="*/ 294 w 705"/>
                    <a:gd name="T47" fmla="*/ 148 h 353"/>
                    <a:gd name="T48" fmla="*/ 294 w 705"/>
                    <a:gd name="T49" fmla="*/ 148 h 353"/>
                    <a:gd name="T50" fmla="*/ 308 w 705"/>
                    <a:gd name="T51" fmla="*/ 143 h 353"/>
                    <a:gd name="T52" fmla="*/ 321 w 705"/>
                    <a:gd name="T53" fmla="*/ 139 h 353"/>
                    <a:gd name="T54" fmla="*/ 338 w 705"/>
                    <a:gd name="T55" fmla="*/ 137 h 353"/>
                    <a:gd name="T56" fmla="*/ 353 w 705"/>
                    <a:gd name="T57" fmla="*/ 135 h 353"/>
                    <a:gd name="T58" fmla="*/ 368 w 705"/>
                    <a:gd name="T59" fmla="*/ 137 h 353"/>
                    <a:gd name="T60" fmla="*/ 384 w 705"/>
                    <a:gd name="T61" fmla="*/ 139 h 353"/>
                    <a:gd name="T62" fmla="*/ 398 w 705"/>
                    <a:gd name="T63" fmla="*/ 143 h 353"/>
                    <a:gd name="T64" fmla="*/ 411 w 705"/>
                    <a:gd name="T65" fmla="*/ 148 h 353"/>
                    <a:gd name="T66" fmla="*/ 411 w 705"/>
                    <a:gd name="T67" fmla="*/ 148 h 353"/>
                    <a:gd name="T68" fmla="*/ 422 w 705"/>
                    <a:gd name="T69" fmla="*/ 154 h 353"/>
                    <a:gd name="T70" fmla="*/ 429 w 705"/>
                    <a:gd name="T71" fmla="*/ 161 h 353"/>
                    <a:gd name="T72" fmla="*/ 435 w 705"/>
                    <a:gd name="T73" fmla="*/ 169 h 353"/>
                    <a:gd name="T74" fmla="*/ 435 w 705"/>
                    <a:gd name="T75" fmla="*/ 176 h 353"/>
                    <a:gd name="T76" fmla="*/ 435 w 705"/>
                    <a:gd name="T77" fmla="*/ 186 h 353"/>
                    <a:gd name="T78" fmla="*/ 429 w 705"/>
                    <a:gd name="T79" fmla="*/ 193 h 353"/>
                    <a:gd name="T80" fmla="*/ 422 w 705"/>
                    <a:gd name="T81" fmla="*/ 201 h 353"/>
                    <a:gd name="T82" fmla="*/ 411 w 705"/>
                    <a:gd name="T83" fmla="*/ 206 h 353"/>
                    <a:gd name="T84" fmla="*/ 411 w 705"/>
                    <a:gd name="T85" fmla="*/ 206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05" h="353">
                      <a:moveTo>
                        <a:pt x="471" y="0"/>
                      </a:moveTo>
                      <a:lnTo>
                        <a:pt x="0" y="236"/>
                      </a:lnTo>
                      <a:lnTo>
                        <a:pt x="234" y="353"/>
                      </a:lnTo>
                      <a:lnTo>
                        <a:pt x="705" y="118"/>
                      </a:lnTo>
                      <a:lnTo>
                        <a:pt x="471" y="0"/>
                      </a:lnTo>
                      <a:close/>
                      <a:moveTo>
                        <a:pt x="411" y="206"/>
                      </a:moveTo>
                      <a:lnTo>
                        <a:pt x="411" y="206"/>
                      </a:lnTo>
                      <a:lnTo>
                        <a:pt x="398" y="212"/>
                      </a:lnTo>
                      <a:lnTo>
                        <a:pt x="384" y="216"/>
                      </a:lnTo>
                      <a:lnTo>
                        <a:pt x="368" y="218"/>
                      </a:lnTo>
                      <a:lnTo>
                        <a:pt x="353" y="219"/>
                      </a:lnTo>
                      <a:lnTo>
                        <a:pt x="338" y="218"/>
                      </a:lnTo>
                      <a:lnTo>
                        <a:pt x="321" y="216"/>
                      </a:lnTo>
                      <a:lnTo>
                        <a:pt x="308" y="212"/>
                      </a:lnTo>
                      <a:lnTo>
                        <a:pt x="294" y="206"/>
                      </a:lnTo>
                      <a:lnTo>
                        <a:pt x="294" y="206"/>
                      </a:lnTo>
                      <a:lnTo>
                        <a:pt x="283" y="201"/>
                      </a:lnTo>
                      <a:lnTo>
                        <a:pt x="276" y="193"/>
                      </a:lnTo>
                      <a:lnTo>
                        <a:pt x="270" y="186"/>
                      </a:lnTo>
                      <a:lnTo>
                        <a:pt x="270" y="176"/>
                      </a:lnTo>
                      <a:lnTo>
                        <a:pt x="270" y="169"/>
                      </a:lnTo>
                      <a:lnTo>
                        <a:pt x="276" y="161"/>
                      </a:lnTo>
                      <a:lnTo>
                        <a:pt x="283" y="154"/>
                      </a:lnTo>
                      <a:lnTo>
                        <a:pt x="294" y="148"/>
                      </a:lnTo>
                      <a:lnTo>
                        <a:pt x="294" y="148"/>
                      </a:lnTo>
                      <a:lnTo>
                        <a:pt x="308" y="143"/>
                      </a:lnTo>
                      <a:lnTo>
                        <a:pt x="321" y="139"/>
                      </a:lnTo>
                      <a:lnTo>
                        <a:pt x="338" y="137"/>
                      </a:lnTo>
                      <a:lnTo>
                        <a:pt x="353" y="135"/>
                      </a:lnTo>
                      <a:lnTo>
                        <a:pt x="368" y="137"/>
                      </a:lnTo>
                      <a:lnTo>
                        <a:pt x="384" y="139"/>
                      </a:lnTo>
                      <a:lnTo>
                        <a:pt x="398" y="143"/>
                      </a:lnTo>
                      <a:lnTo>
                        <a:pt x="411" y="148"/>
                      </a:lnTo>
                      <a:lnTo>
                        <a:pt x="411" y="148"/>
                      </a:lnTo>
                      <a:lnTo>
                        <a:pt x="422" y="154"/>
                      </a:lnTo>
                      <a:lnTo>
                        <a:pt x="429" y="161"/>
                      </a:lnTo>
                      <a:lnTo>
                        <a:pt x="435" y="169"/>
                      </a:lnTo>
                      <a:lnTo>
                        <a:pt x="435" y="176"/>
                      </a:lnTo>
                      <a:lnTo>
                        <a:pt x="435" y="186"/>
                      </a:lnTo>
                      <a:lnTo>
                        <a:pt x="429" y="193"/>
                      </a:lnTo>
                      <a:lnTo>
                        <a:pt x="422" y="201"/>
                      </a:lnTo>
                      <a:lnTo>
                        <a:pt x="411" y="206"/>
                      </a:lnTo>
                      <a:lnTo>
                        <a:pt x="411" y="2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  <p:pic>
          <p:nvPicPr>
            <p:cNvPr id="93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9926"/>
            <a:stretch/>
          </p:blipFill>
          <p:spPr bwMode="auto">
            <a:xfrm rot="16200000">
              <a:off x="4627592" y="3721420"/>
              <a:ext cx="1055234" cy="71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9" name="그룹 34"/>
          <p:cNvGrpSpPr/>
          <p:nvPr/>
        </p:nvGrpSpPr>
        <p:grpSpPr>
          <a:xfrm>
            <a:off x="4523055" y="4697408"/>
            <a:ext cx="1261818" cy="642942"/>
            <a:chOff x="3518389" y="3229719"/>
            <a:chExt cx="1859750" cy="1055234"/>
          </a:xfrm>
        </p:grpSpPr>
        <p:grpSp>
          <p:nvGrpSpPr>
            <p:cNvPr id="44" name="그룹 55"/>
            <p:cNvGrpSpPr/>
            <p:nvPr/>
          </p:nvGrpSpPr>
          <p:grpSpPr>
            <a:xfrm>
              <a:off x="3518389" y="3404335"/>
              <a:ext cx="1859750" cy="771012"/>
              <a:chOff x="3518389" y="3404335"/>
              <a:chExt cx="1859750" cy="771012"/>
            </a:xfrm>
          </p:grpSpPr>
          <p:sp>
            <p:nvSpPr>
              <p:cNvPr id="103" name="TextBox 102"/>
              <p:cNvSpPr txBox="1"/>
              <p:nvPr/>
            </p:nvSpPr>
            <p:spPr>
              <a:xfrm>
                <a:off x="3518389" y="3404335"/>
                <a:ext cx="1600199" cy="771012"/>
              </a:xfrm>
              <a:prstGeom prst="rect">
                <a:avLst/>
              </a:prstGeom>
              <a:solidFill>
                <a:srgbClr val="98B628"/>
              </a:solidFill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ko-KR" sz="140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FFFF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30</a:t>
                </a:r>
                <a:r>
                  <a:rPr lang="ko-KR" altLang="en-US" sz="140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FFFF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만원 </a:t>
                </a:r>
                <a:endParaRPr lang="en-US" altLang="ko-KR" sz="140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FFFF0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ko-KR" altLang="en-US" sz="1400" spc="-8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FFFF00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  식사</a:t>
                </a:r>
                <a:endParaRPr lang="ko-KR" altLang="en-US" spc="-8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FFFF0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grpSp>
            <p:nvGrpSpPr>
              <p:cNvPr id="45" name="그룹 53"/>
              <p:cNvGrpSpPr/>
              <p:nvPr/>
            </p:nvGrpSpPr>
            <p:grpSpPr>
              <a:xfrm>
                <a:off x="4489070" y="3562123"/>
                <a:ext cx="889069" cy="572536"/>
                <a:chOff x="3402974" y="5205999"/>
                <a:chExt cx="898284" cy="578469"/>
              </a:xfrm>
              <a:solidFill>
                <a:schemeClr val="bg1"/>
              </a:solidFill>
            </p:grpSpPr>
            <p:sp>
              <p:nvSpPr>
                <p:cNvPr id="105" name="Freeform 5"/>
                <p:cNvSpPr>
                  <a:spLocks/>
                </p:cNvSpPr>
                <p:nvPr/>
              </p:nvSpPr>
              <p:spPr bwMode="auto">
                <a:xfrm>
                  <a:off x="3402974" y="5388204"/>
                  <a:ext cx="898284" cy="309621"/>
                </a:xfrm>
                <a:custGeom>
                  <a:avLst/>
                  <a:gdLst>
                    <a:gd name="T0" fmla="*/ 234 w 705"/>
                    <a:gd name="T1" fmla="*/ 227 h 243"/>
                    <a:gd name="T2" fmla="*/ 17 w 705"/>
                    <a:gd name="T3" fmla="*/ 118 h 243"/>
                    <a:gd name="T4" fmla="*/ 0 w 705"/>
                    <a:gd name="T5" fmla="*/ 125 h 243"/>
                    <a:gd name="T6" fmla="*/ 234 w 705"/>
                    <a:gd name="T7" fmla="*/ 243 h 243"/>
                    <a:gd name="T8" fmla="*/ 705 w 705"/>
                    <a:gd name="T9" fmla="*/ 9 h 243"/>
                    <a:gd name="T10" fmla="*/ 688 w 705"/>
                    <a:gd name="T11" fmla="*/ 0 h 243"/>
                    <a:gd name="T12" fmla="*/ 234 w 705"/>
                    <a:gd name="T13" fmla="*/ 227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5" h="243">
                      <a:moveTo>
                        <a:pt x="234" y="227"/>
                      </a:moveTo>
                      <a:lnTo>
                        <a:pt x="17" y="118"/>
                      </a:lnTo>
                      <a:lnTo>
                        <a:pt x="0" y="125"/>
                      </a:lnTo>
                      <a:lnTo>
                        <a:pt x="234" y="243"/>
                      </a:lnTo>
                      <a:lnTo>
                        <a:pt x="705" y="9"/>
                      </a:lnTo>
                      <a:lnTo>
                        <a:pt x="688" y="0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06" name="Freeform 6"/>
                <p:cNvSpPr>
                  <a:spLocks/>
                </p:cNvSpPr>
                <p:nvPr/>
              </p:nvSpPr>
              <p:spPr bwMode="auto">
                <a:xfrm>
                  <a:off x="3402974" y="5430251"/>
                  <a:ext cx="898284" cy="310895"/>
                </a:xfrm>
                <a:custGeom>
                  <a:avLst/>
                  <a:gdLst>
                    <a:gd name="T0" fmla="*/ 234 w 705"/>
                    <a:gd name="T1" fmla="*/ 227 h 244"/>
                    <a:gd name="T2" fmla="*/ 17 w 705"/>
                    <a:gd name="T3" fmla="*/ 119 h 244"/>
                    <a:gd name="T4" fmla="*/ 0 w 705"/>
                    <a:gd name="T5" fmla="*/ 126 h 244"/>
                    <a:gd name="T6" fmla="*/ 234 w 705"/>
                    <a:gd name="T7" fmla="*/ 244 h 244"/>
                    <a:gd name="T8" fmla="*/ 705 w 705"/>
                    <a:gd name="T9" fmla="*/ 10 h 244"/>
                    <a:gd name="T10" fmla="*/ 688 w 705"/>
                    <a:gd name="T11" fmla="*/ 0 h 244"/>
                    <a:gd name="T12" fmla="*/ 234 w 705"/>
                    <a:gd name="T13" fmla="*/ 227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5" h="244">
                      <a:moveTo>
                        <a:pt x="234" y="227"/>
                      </a:moveTo>
                      <a:lnTo>
                        <a:pt x="17" y="119"/>
                      </a:lnTo>
                      <a:lnTo>
                        <a:pt x="0" y="126"/>
                      </a:lnTo>
                      <a:lnTo>
                        <a:pt x="234" y="244"/>
                      </a:lnTo>
                      <a:lnTo>
                        <a:pt x="705" y="10"/>
                      </a:lnTo>
                      <a:lnTo>
                        <a:pt x="688" y="0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07" name="Freeform 7"/>
                <p:cNvSpPr>
                  <a:spLocks/>
                </p:cNvSpPr>
                <p:nvPr/>
              </p:nvSpPr>
              <p:spPr bwMode="auto">
                <a:xfrm>
                  <a:off x="3402974" y="5473573"/>
                  <a:ext cx="898284" cy="310895"/>
                </a:xfrm>
                <a:custGeom>
                  <a:avLst/>
                  <a:gdLst>
                    <a:gd name="T0" fmla="*/ 234 w 705"/>
                    <a:gd name="T1" fmla="*/ 227 h 244"/>
                    <a:gd name="T2" fmla="*/ 17 w 705"/>
                    <a:gd name="T3" fmla="*/ 118 h 244"/>
                    <a:gd name="T4" fmla="*/ 0 w 705"/>
                    <a:gd name="T5" fmla="*/ 126 h 244"/>
                    <a:gd name="T6" fmla="*/ 234 w 705"/>
                    <a:gd name="T7" fmla="*/ 244 h 244"/>
                    <a:gd name="T8" fmla="*/ 705 w 705"/>
                    <a:gd name="T9" fmla="*/ 8 h 244"/>
                    <a:gd name="T10" fmla="*/ 688 w 705"/>
                    <a:gd name="T11" fmla="*/ 0 h 244"/>
                    <a:gd name="T12" fmla="*/ 234 w 705"/>
                    <a:gd name="T13" fmla="*/ 227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5" h="244">
                      <a:moveTo>
                        <a:pt x="234" y="227"/>
                      </a:moveTo>
                      <a:lnTo>
                        <a:pt x="17" y="118"/>
                      </a:lnTo>
                      <a:lnTo>
                        <a:pt x="0" y="126"/>
                      </a:lnTo>
                      <a:lnTo>
                        <a:pt x="234" y="244"/>
                      </a:lnTo>
                      <a:lnTo>
                        <a:pt x="705" y="8"/>
                      </a:lnTo>
                      <a:lnTo>
                        <a:pt x="688" y="0"/>
                      </a:lnTo>
                      <a:lnTo>
                        <a:pt x="234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08" name="Freeform 8"/>
                <p:cNvSpPr>
                  <a:spLocks noEditPoints="1"/>
                </p:cNvSpPr>
                <p:nvPr/>
              </p:nvSpPr>
              <p:spPr bwMode="auto">
                <a:xfrm>
                  <a:off x="3402974" y="5205999"/>
                  <a:ext cx="898284" cy="449779"/>
                </a:xfrm>
                <a:custGeom>
                  <a:avLst/>
                  <a:gdLst>
                    <a:gd name="T0" fmla="*/ 471 w 705"/>
                    <a:gd name="T1" fmla="*/ 0 h 353"/>
                    <a:gd name="T2" fmla="*/ 0 w 705"/>
                    <a:gd name="T3" fmla="*/ 236 h 353"/>
                    <a:gd name="T4" fmla="*/ 234 w 705"/>
                    <a:gd name="T5" fmla="*/ 353 h 353"/>
                    <a:gd name="T6" fmla="*/ 705 w 705"/>
                    <a:gd name="T7" fmla="*/ 118 h 353"/>
                    <a:gd name="T8" fmla="*/ 471 w 705"/>
                    <a:gd name="T9" fmla="*/ 0 h 353"/>
                    <a:gd name="T10" fmla="*/ 411 w 705"/>
                    <a:gd name="T11" fmla="*/ 206 h 353"/>
                    <a:gd name="T12" fmla="*/ 411 w 705"/>
                    <a:gd name="T13" fmla="*/ 206 h 353"/>
                    <a:gd name="T14" fmla="*/ 398 w 705"/>
                    <a:gd name="T15" fmla="*/ 212 h 353"/>
                    <a:gd name="T16" fmla="*/ 384 w 705"/>
                    <a:gd name="T17" fmla="*/ 216 h 353"/>
                    <a:gd name="T18" fmla="*/ 368 w 705"/>
                    <a:gd name="T19" fmla="*/ 218 h 353"/>
                    <a:gd name="T20" fmla="*/ 353 w 705"/>
                    <a:gd name="T21" fmla="*/ 219 h 353"/>
                    <a:gd name="T22" fmla="*/ 338 w 705"/>
                    <a:gd name="T23" fmla="*/ 218 h 353"/>
                    <a:gd name="T24" fmla="*/ 321 w 705"/>
                    <a:gd name="T25" fmla="*/ 216 h 353"/>
                    <a:gd name="T26" fmla="*/ 308 w 705"/>
                    <a:gd name="T27" fmla="*/ 212 h 353"/>
                    <a:gd name="T28" fmla="*/ 294 w 705"/>
                    <a:gd name="T29" fmla="*/ 206 h 353"/>
                    <a:gd name="T30" fmla="*/ 294 w 705"/>
                    <a:gd name="T31" fmla="*/ 206 h 353"/>
                    <a:gd name="T32" fmla="*/ 283 w 705"/>
                    <a:gd name="T33" fmla="*/ 201 h 353"/>
                    <a:gd name="T34" fmla="*/ 276 w 705"/>
                    <a:gd name="T35" fmla="*/ 193 h 353"/>
                    <a:gd name="T36" fmla="*/ 270 w 705"/>
                    <a:gd name="T37" fmla="*/ 186 h 353"/>
                    <a:gd name="T38" fmla="*/ 270 w 705"/>
                    <a:gd name="T39" fmla="*/ 176 h 353"/>
                    <a:gd name="T40" fmla="*/ 270 w 705"/>
                    <a:gd name="T41" fmla="*/ 169 h 353"/>
                    <a:gd name="T42" fmla="*/ 276 w 705"/>
                    <a:gd name="T43" fmla="*/ 161 h 353"/>
                    <a:gd name="T44" fmla="*/ 283 w 705"/>
                    <a:gd name="T45" fmla="*/ 154 h 353"/>
                    <a:gd name="T46" fmla="*/ 294 w 705"/>
                    <a:gd name="T47" fmla="*/ 148 h 353"/>
                    <a:gd name="T48" fmla="*/ 294 w 705"/>
                    <a:gd name="T49" fmla="*/ 148 h 353"/>
                    <a:gd name="T50" fmla="*/ 308 w 705"/>
                    <a:gd name="T51" fmla="*/ 143 h 353"/>
                    <a:gd name="T52" fmla="*/ 321 w 705"/>
                    <a:gd name="T53" fmla="*/ 139 h 353"/>
                    <a:gd name="T54" fmla="*/ 338 w 705"/>
                    <a:gd name="T55" fmla="*/ 137 h 353"/>
                    <a:gd name="T56" fmla="*/ 353 w 705"/>
                    <a:gd name="T57" fmla="*/ 135 h 353"/>
                    <a:gd name="T58" fmla="*/ 368 w 705"/>
                    <a:gd name="T59" fmla="*/ 137 h 353"/>
                    <a:gd name="T60" fmla="*/ 384 w 705"/>
                    <a:gd name="T61" fmla="*/ 139 h 353"/>
                    <a:gd name="T62" fmla="*/ 398 w 705"/>
                    <a:gd name="T63" fmla="*/ 143 h 353"/>
                    <a:gd name="T64" fmla="*/ 411 w 705"/>
                    <a:gd name="T65" fmla="*/ 148 h 353"/>
                    <a:gd name="T66" fmla="*/ 411 w 705"/>
                    <a:gd name="T67" fmla="*/ 148 h 353"/>
                    <a:gd name="T68" fmla="*/ 422 w 705"/>
                    <a:gd name="T69" fmla="*/ 154 h 353"/>
                    <a:gd name="T70" fmla="*/ 429 w 705"/>
                    <a:gd name="T71" fmla="*/ 161 h 353"/>
                    <a:gd name="T72" fmla="*/ 435 w 705"/>
                    <a:gd name="T73" fmla="*/ 169 h 353"/>
                    <a:gd name="T74" fmla="*/ 435 w 705"/>
                    <a:gd name="T75" fmla="*/ 176 h 353"/>
                    <a:gd name="T76" fmla="*/ 435 w 705"/>
                    <a:gd name="T77" fmla="*/ 186 h 353"/>
                    <a:gd name="T78" fmla="*/ 429 w 705"/>
                    <a:gd name="T79" fmla="*/ 193 h 353"/>
                    <a:gd name="T80" fmla="*/ 422 w 705"/>
                    <a:gd name="T81" fmla="*/ 201 h 353"/>
                    <a:gd name="T82" fmla="*/ 411 w 705"/>
                    <a:gd name="T83" fmla="*/ 206 h 353"/>
                    <a:gd name="T84" fmla="*/ 411 w 705"/>
                    <a:gd name="T85" fmla="*/ 206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05" h="353">
                      <a:moveTo>
                        <a:pt x="471" y="0"/>
                      </a:moveTo>
                      <a:lnTo>
                        <a:pt x="0" y="236"/>
                      </a:lnTo>
                      <a:lnTo>
                        <a:pt x="234" y="353"/>
                      </a:lnTo>
                      <a:lnTo>
                        <a:pt x="705" y="118"/>
                      </a:lnTo>
                      <a:lnTo>
                        <a:pt x="471" y="0"/>
                      </a:lnTo>
                      <a:close/>
                      <a:moveTo>
                        <a:pt x="411" y="206"/>
                      </a:moveTo>
                      <a:lnTo>
                        <a:pt x="411" y="206"/>
                      </a:lnTo>
                      <a:lnTo>
                        <a:pt x="398" y="212"/>
                      </a:lnTo>
                      <a:lnTo>
                        <a:pt x="384" y="216"/>
                      </a:lnTo>
                      <a:lnTo>
                        <a:pt x="368" y="218"/>
                      </a:lnTo>
                      <a:lnTo>
                        <a:pt x="353" y="219"/>
                      </a:lnTo>
                      <a:lnTo>
                        <a:pt x="338" y="218"/>
                      </a:lnTo>
                      <a:lnTo>
                        <a:pt x="321" y="216"/>
                      </a:lnTo>
                      <a:lnTo>
                        <a:pt x="308" y="212"/>
                      </a:lnTo>
                      <a:lnTo>
                        <a:pt x="294" y="206"/>
                      </a:lnTo>
                      <a:lnTo>
                        <a:pt x="294" y="206"/>
                      </a:lnTo>
                      <a:lnTo>
                        <a:pt x="283" y="201"/>
                      </a:lnTo>
                      <a:lnTo>
                        <a:pt x="276" y="193"/>
                      </a:lnTo>
                      <a:lnTo>
                        <a:pt x="270" y="186"/>
                      </a:lnTo>
                      <a:lnTo>
                        <a:pt x="270" y="176"/>
                      </a:lnTo>
                      <a:lnTo>
                        <a:pt x="270" y="169"/>
                      </a:lnTo>
                      <a:lnTo>
                        <a:pt x="276" y="161"/>
                      </a:lnTo>
                      <a:lnTo>
                        <a:pt x="283" y="154"/>
                      </a:lnTo>
                      <a:lnTo>
                        <a:pt x="294" y="148"/>
                      </a:lnTo>
                      <a:lnTo>
                        <a:pt x="294" y="148"/>
                      </a:lnTo>
                      <a:lnTo>
                        <a:pt x="308" y="143"/>
                      </a:lnTo>
                      <a:lnTo>
                        <a:pt x="321" y="139"/>
                      </a:lnTo>
                      <a:lnTo>
                        <a:pt x="338" y="137"/>
                      </a:lnTo>
                      <a:lnTo>
                        <a:pt x="353" y="135"/>
                      </a:lnTo>
                      <a:lnTo>
                        <a:pt x="368" y="137"/>
                      </a:lnTo>
                      <a:lnTo>
                        <a:pt x="384" y="139"/>
                      </a:lnTo>
                      <a:lnTo>
                        <a:pt x="398" y="143"/>
                      </a:lnTo>
                      <a:lnTo>
                        <a:pt x="411" y="148"/>
                      </a:lnTo>
                      <a:lnTo>
                        <a:pt x="411" y="148"/>
                      </a:lnTo>
                      <a:lnTo>
                        <a:pt x="422" y="154"/>
                      </a:lnTo>
                      <a:lnTo>
                        <a:pt x="429" y="161"/>
                      </a:lnTo>
                      <a:lnTo>
                        <a:pt x="435" y="169"/>
                      </a:lnTo>
                      <a:lnTo>
                        <a:pt x="435" y="176"/>
                      </a:lnTo>
                      <a:lnTo>
                        <a:pt x="435" y="186"/>
                      </a:lnTo>
                      <a:lnTo>
                        <a:pt x="429" y="193"/>
                      </a:lnTo>
                      <a:lnTo>
                        <a:pt x="422" y="201"/>
                      </a:lnTo>
                      <a:lnTo>
                        <a:pt x="411" y="206"/>
                      </a:lnTo>
                      <a:lnTo>
                        <a:pt x="411" y="2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</p:grpSp>
        <p:pic>
          <p:nvPicPr>
            <p:cNvPr id="102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9926"/>
            <a:stretch/>
          </p:blipFill>
          <p:spPr bwMode="auto">
            <a:xfrm rot="16200000">
              <a:off x="4627592" y="3721420"/>
              <a:ext cx="1055234" cy="71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6" name="그룹 78"/>
          <p:cNvGrpSpPr/>
          <p:nvPr/>
        </p:nvGrpSpPr>
        <p:grpSpPr>
          <a:xfrm>
            <a:off x="3217738" y="3221038"/>
            <a:ext cx="544888" cy="2438500"/>
            <a:chOff x="3417763" y="3297238"/>
            <a:chExt cx="544888" cy="2438500"/>
          </a:xfrm>
        </p:grpSpPr>
        <p:grpSp>
          <p:nvGrpSpPr>
            <p:cNvPr id="47" name="그룹 74"/>
            <p:cNvGrpSpPr/>
            <p:nvPr/>
          </p:nvGrpSpPr>
          <p:grpSpPr>
            <a:xfrm>
              <a:off x="3417889" y="3297238"/>
              <a:ext cx="544762" cy="788987"/>
              <a:chOff x="3417889" y="3421063"/>
              <a:chExt cx="544762" cy="788987"/>
            </a:xfrm>
          </p:grpSpPr>
          <p:sp>
            <p:nvSpPr>
              <p:cNvPr id="63" name="Freeform 5"/>
              <p:cNvSpPr>
                <a:spLocks/>
              </p:cNvSpPr>
              <p:nvPr/>
            </p:nvSpPr>
            <p:spPr bwMode="auto">
              <a:xfrm>
                <a:off x="3417889" y="3421063"/>
                <a:ext cx="540000" cy="576000"/>
              </a:xfrm>
              <a:custGeom>
                <a:avLst/>
                <a:gdLst>
                  <a:gd name="T0" fmla="*/ 407 w 1024"/>
                  <a:gd name="T1" fmla="*/ 495 h 906"/>
                  <a:gd name="T2" fmla="*/ 384 w 1024"/>
                  <a:gd name="T3" fmla="*/ 468 h 906"/>
                  <a:gd name="T4" fmla="*/ 356 w 1024"/>
                  <a:gd name="T5" fmla="*/ 425 h 906"/>
                  <a:gd name="T6" fmla="*/ 326 w 1024"/>
                  <a:gd name="T7" fmla="*/ 360 h 906"/>
                  <a:gd name="T8" fmla="*/ 309 w 1024"/>
                  <a:gd name="T9" fmla="*/ 308 h 906"/>
                  <a:gd name="T10" fmla="*/ 300 w 1024"/>
                  <a:gd name="T11" fmla="*/ 258 h 906"/>
                  <a:gd name="T12" fmla="*/ 299 w 1024"/>
                  <a:gd name="T13" fmla="*/ 226 h 906"/>
                  <a:gd name="T14" fmla="*/ 307 w 1024"/>
                  <a:gd name="T15" fmla="*/ 164 h 906"/>
                  <a:gd name="T16" fmla="*/ 332 w 1024"/>
                  <a:gd name="T17" fmla="*/ 105 h 906"/>
                  <a:gd name="T18" fmla="*/ 373 w 1024"/>
                  <a:gd name="T19" fmla="*/ 56 h 906"/>
                  <a:gd name="T20" fmla="*/ 425 w 1024"/>
                  <a:gd name="T21" fmla="*/ 19 h 906"/>
                  <a:gd name="T22" fmla="*/ 490 w 1024"/>
                  <a:gd name="T23" fmla="*/ 1 h 906"/>
                  <a:gd name="T24" fmla="*/ 532 w 1024"/>
                  <a:gd name="T25" fmla="*/ 1 h 906"/>
                  <a:gd name="T26" fmla="*/ 588 w 1024"/>
                  <a:gd name="T27" fmla="*/ 17 h 906"/>
                  <a:gd name="T28" fmla="*/ 640 w 1024"/>
                  <a:gd name="T29" fmla="*/ 49 h 906"/>
                  <a:gd name="T30" fmla="*/ 682 w 1024"/>
                  <a:gd name="T31" fmla="*/ 99 h 906"/>
                  <a:gd name="T32" fmla="*/ 711 w 1024"/>
                  <a:gd name="T33" fmla="*/ 159 h 906"/>
                  <a:gd name="T34" fmla="*/ 722 w 1024"/>
                  <a:gd name="T35" fmla="*/ 233 h 906"/>
                  <a:gd name="T36" fmla="*/ 720 w 1024"/>
                  <a:gd name="T37" fmla="*/ 267 h 906"/>
                  <a:gd name="T38" fmla="*/ 709 w 1024"/>
                  <a:gd name="T39" fmla="*/ 321 h 906"/>
                  <a:gd name="T40" fmla="*/ 689 w 1024"/>
                  <a:gd name="T41" fmla="*/ 373 h 906"/>
                  <a:gd name="T42" fmla="*/ 663 w 1024"/>
                  <a:gd name="T43" fmla="*/ 425 h 906"/>
                  <a:gd name="T44" fmla="*/ 629 w 1024"/>
                  <a:gd name="T45" fmla="*/ 470 h 906"/>
                  <a:gd name="T46" fmla="*/ 605 w 1024"/>
                  <a:gd name="T47" fmla="*/ 496 h 906"/>
                  <a:gd name="T48" fmla="*/ 584 w 1024"/>
                  <a:gd name="T49" fmla="*/ 515 h 906"/>
                  <a:gd name="T50" fmla="*/ 590 w 1024"/>
                  <a:gd name="T51" fmla="*/ 537 h 906"/>
                  <a:gd name="T52" fmla="*/ 611 w 1024"/>
                  <a:gd name="T53" fmla="*/ 567 h 906"/>
                  <a:gd name="T54" fmla="*/ 646 w 1024"/>
                  <a:gd name="T55" fmla="*/ 591 h 906"/>
                  <a:gd name="T56" fmla="*/ 695 w 1024"/>
                  <a:gd name="T57" fmla="*/ 612 h 906"/>
                  <a:gd name="T58" fmla="*/ 840 w 1024"/>
                  <a:gd name="T59" fmla="*/ 654 h 906"/>
                  <a:gd name="T60" fmla="*/ 901 w 1024"/>
                  <a:gd name="T61" fmla="*/ 672 h 906"/>
                  <a:gd name="T62" fmla="*/ 966 w 1024"/>
                  <a:gd name="T63" fmla="*/ 707 h 906"/>
                  <a:gd name="T64" fmla="*/ 1002 w 1024"/>
                  <a:gd name="T65" fmla="*/ 749 h 906"/>
                  <a:gd name="T66" fmla="*/ 1010 w 1024"/>
                  <a:gd name="T67" fmla="*/ 764 h 906"/>
                  <a:gd name="T68" fmla="*/ 1022 w 1024"/>
                  <a:gd name="T69" fmla="*/ 810 h 906"/>
                  <a:gd name="T70" fmla="*/ 1023 w 1024"/>
                  <a:gd name="T71" fmla="*/ 888 h 906"/>
                  <a:gd name="T72" fmla="*/ 4 w 1024"/>
                  <a:gd name="T73" fmla="*/ 906 h 906"/>
                  <a:gd name="T74" fmla="*/ 2 w 1024"/>
                  <a:gd name="T75" fmla="*/ 875 h 906"/>
                  <a:gd name="T76" fmla="*/ 0 w 1024"/>
                  <a:gd name="T77" fmla="*/ 805 h 906"/>
                  <a:gd name="T78" fmla="*/ 7 w 1024"/>
                  <a:gd name="T79" fmla="*/ 764 h 906"/>
                  <a:gd name="T80" fmla="*/ 22 w 1024"/>
                  <a:gd name="T81" fmla="*/ 734 h 906"/>
                  <a:gd name="T82" fmla="*/ 65 w 1024"/>
                  <a:gd name="T83" fmla="*/ 694 h 906"/>
                  <a:gd name="T84" fmla="*/ 139 w 1024"/>
                  <a:gd name="T85" fmla="*/ 663 h 906"/>
                  <a:gd name="T86" fmla="*/ 222 w 1024"/>
                  <a:gd name="T87" fmla="*/ 639 h 906"/>
                  <a:gd name="T88" fmla="*/ 339 w 1024"/>
                  <a:gd name="T89" fmla="*/ 602 h 906"/>
                  <a:gd name="T90" fmla="*/ 379 w 1024"/>
                  <a:gd name="T91" fmla="*/ 582 h 906"/>
                  <a:gd name="T92" fmla="*/ 407 w 1024"/>
                  <a:gd name="T93" fmla="*/ 560 h 906"/>
                  <a:gd name="T94" fmla="*/ 426 w 1024"/>
                  <a:gd name="T95" fmla="*/ 529 h 906"/>
                  <a:gd name="T96" fmla="*/ 423 w 1024"/>
                  <a:gd name="T97" fmla="*/ 511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24" h="906">
                    <a:moveTo>
                      <a:pt x="421" y="507"/>
                    </a:moveTo>
                    <a:lnTo>
                      <a:pt x="421" y="507"/>
                    </a:lnTo>
                    <a:lnTo>
                      <a:pt x="407" y="495"/>
                    </a:lnTo>
                    <a:lnTo>
                      <a:pt x="395" y="481"/>
                    </a:lnTo>
                    <a:lnTo>
                      <a:pt x="395" y="481"/>
                    </a:lnTo>
                    <a:lnTo>
                      <a:pt x="384" y="468"/>
                    </a:lnTo>
                    <a:lnTo>
                      <a:pt x="375" y="454"/>
                    </a:lnTo>
                    <a:lnTo>
                      <a:pt x="366" y="440"/>
                    </a:lnTo>
                    <a:lnTo>
                      <a:pt x="356" y="425"/>
                    </a:lnTo>
                    <a:lnTo>
                      <a:pt x="347" y="409"/>
                    </a:lnTo>
                    <a:lnTo>
                      <a:pt x="339" y="393"/>
                    </a:lnTo>
                    <a:lnTo>
                      <a:pt x="326" y="360"/>
                    </a:lnTo>
                    <a:lnTo>
                      <a:pt x="320" y="342"/>
                    </a:lnTo>
                    <a:lnTo>
                      <a:pt x="314" y="325"/>
                    </a:lnTo>
                    <a:lnTo>
                      <a:pt x="309" y="308"/>
                    </a:lnTo>
                    <a:lnTo>
                      <a:pt x="306" y="292"/>
                    </a:lnTo>
                    <a:lnTo>
                      <a:pt x="303" y="275"/>
                    </a:lnTo>
                    <a:lnTo>
                      <a:pt x="300" y="258"/>
                    </a:lnTo>
                    <a:lnTo>
                      <a:pt x="299" y="242"/>
                    </a:lnTo>
                    <a:lnTo>
                      <a:pt x="299" y="226"/>
                    </a:lnTo>
                    <a:lnTo>
                      <a:pt x="299" y="226"/>
                    </a:lnTo>
                    <a:lnTo>
                      <a:pt x="300" y="205"/>
                    </a:lnTo>
                    <a:lnTo>
                      <a:pt x="303" y="184"/>
                    </a:lnTo>
                    <a:lnTo>
                      <a:pt x="307" y="164"/>
                    </a:lnTo>
                    <a:lnTo>
                      <a:pt x="314" y="144"/>
                    </a:lnTo>
                    <a:lnTo>
                      <a:pt x="323" y="125"/>
                    </a:lnTo>
                    <a:lnTo>
                      <a:pt x="332" y="105"/>
                    </a:lnTo>
                    <a:lnTo>
                      <a:pt x="345" y="88"/>
                    </a:lnTo>
                    <a:lnTo>
                      <a:pt x="358" y="71"/>
                    </a:lnTo>
                    <a:lnTo>
                      <a:pt x="373" y="56"/>
                    </a:lnTo>
                    <a:lnTo>
                      <a:pt x="389" y="42"/>
                    </a:lnTo>
                    <a:lnTo>
                      <a:pt x="407" y="30"/>
                    </a:lnTo>
                    <a:lnTo>
                      <a:pt x="425" y="19"/>
                    </a:lnTo>
                    <a:lnTo>
                      <a:pt x="446" y="11"/>
                    </a:lnTo>
                    <a:lnTo>
                      <a:pt x="468" y="5"/>
                    </a:lnTo>
                    <a:lnTo>
                      <a:pt x="490" y="1"/>
                    </a:lnTo>
                    <a:lnTo>
                      <a:pt x="514" y="0"/>
                    </a:lnTo>
                    <a:lnTo>
                      <a:pt x="514" y="0"/>
                    </a:lnTo>
                    <a:lnTo>
                      <a:pt x="532" y="1"/>
                    </a:lnTo>
                    <a:lnTo>
                      <a:pt x="551" y="5"/>
                    </a:lnTo>
                    <a:lnTo>
                      <a:pt x="570" y="9"/>
                    </a:lnTo>
                    <a:lnTo>
                      <a:pt x="588" y="17"/>
                    </a:lnTo>
                    <a:lnTo>
                      <a:pt x="607" y="26"/>
                    </a:lnTo>
                    <a:lnTo>
                      <a:pt x="624" y="37"/>
                    </a:lnTo>
                    <a:lnTo>
                      <a:pt x="640" y="49"/>
                    </a:lnTo>
                    <a:lnTo>
                      <a:pt x="656" y="64"/>
                    </a:lnTo>
                    <a:lnTo>
                      <a:pt x="670" y="80"/>
                    </a:lnTo>
                    <a:lnTo>
                      <a:pt x="682" y="99"/>
                    </a:lnTo>
                    <a:lnTo>
                      <a:pt x="694" y="117"/>
                    </a:lnTo>
                    <a:lnTo>
                      <a:pt x="704" y="137"/>
                    </a:lnTo>
                    <a:lnTo>
                      <a:pt x="711" y="159"/>
                    </a:lnTo>
                    <a:lnTo>
                      <a:pt x="717" y="183"/>
                    </a:lnTo>
                    <a:lnTo>
                      <a:pt x="721" y="207"/>
                    </a:lnTo>
                    <a:lnTo>
                      <a:pt x="722" y="233"/>
                    </a:lnTo>
                    <a:lnTo>
                      <a:pt x="722" y="233"/>
                    </a:lnTo>
                    <a:lnTo>
                      <a:pt x="721" y="250"/>
                    </a:lnTo>
                    <a:lnTo>
                      <a:pt x="720" y="267"/>
                    </a:lnTo>
                    <a:lnTo>
                      <a:pt x="717" y="284"/>
                    </a:lnTo>
                    <a:lnTo>
                      <a:pt x="713" y="302"/>
                    </a:lnTo>
                    <a:lnTo>
                      <a:pt x="709" y="321"/>
                    </a:lnTo>
                    <a:lnTo>
                      <a:pt x="703" y="338"/>
                    </a:lnTo>
                    <a:lnTo>
                      <a:pt x="696" y="356"/>
                    </a:lnTo>
                    <a:lnTo>
                      <a:pt x="689" y="373"/>
                    </a:lnTo>
                    <a:lnTo>
                      <a:pt x="681" y="391"/>
                    </a:lnTo>
                    <a:lnTo>
                      <a:pt x="672" y="408"/>
                    </a:lnTo>
                    <a:lnTo>
                      <a:pt x="663" y="425"/>
                    </a:lnTo>
                    <a:lnTo>
                      <a:pt x="652" y="440"/>
                    </a:lnTo>
                    <a:lnTo>
                      <a:pt x="641" y="456"/>
                    </a:lnTo>
                    <a:lnTo>
                      <a:pt x="629" y="470"/>
                    </a:lnTo>
                    <a:lnTo>
                      <a:pt x="618" y="483"/>
                    </a:lnTo>
                    <a:lnTo>
                      <a:pt x="605" y="496"/>
                    </a:lnTo>
                    <a:lnTo>
                      <a:pt x="605" y="496"/>
                    </a:lnTo>
                    <a:lnTo>
                      <a:pt x="598" y="503"/>
                    </a:lnTo>
                    <a:lnTo>
                      <a:pt x="592" y="509"/>
                    </a:lnTo>
                    <a:lnTo>
                      <a:pt x="584" y="515"/>
                    </a:lnTo>
                    <a:lnTo>
                      <a:pt x="586" y="526"/>
                    </a:lnTo>
                    <a:lnTo>
                      <a:pt x="586" y="526"/>
                    </a:lnTo>
                    <a:lnTo>
                      <a:pt x="590" y="537"/>
                    </a:lnTo>
                    <a:lnTo>
                      <a:pt x="595" y="547"/>
                    </a:lnTo>
                    <a:lnTo>
                      <a:pt x="602" y="558"/>
                    </a:lnTo>
                    <a:lnTo>
                      <a:pt x="611" y="567"/>
                    </a:lnTo>
                    <a:lnTo>
                      <a:pt x="620" y="575"/>
                    </a:lnTo>
                    <a:lnTo>
                      <a:pt x="633" y="583"/>
                    </a:lnTo>
                    <a:lnTo>
                      <a:pt x="646" y="591"/>
                    </a:lnTo>
                    <a:lnTo>
                      <a:pt x="660" y="598"/>
                    </a:lnTo>
                    <a:lnTo>
                      <a:pt x="676" y="605"/>
                    </a:lnTo>
                    <a:lnTo>
                      <a:pt x="695" y="612"/>
                    </a:lnTo>
                    <a:lnTo>
                      <a:pt x="736" y="625"/>
                    </a:lnTo>
                    <a:lnTo>
                      <a:pt x="784" y="639"/>
                    </a:lnTo>
                    <a:lnTo>
                      <a:pt x="840" y="654"/>
                    </a:lnTo>
                    <a:lnTo>
                      <a:pt x="873" y="663"/>
                    </a:lnTo>
                    <a:lnTo>
                      <a:pt x="873" y="663"/>
                    </a:lnTo>
                    <a:lnTo>
                      <a:pt x="901" y="672"/>
                    </a:lnTo>
                    <a:lnTo>
                      <a:pt x="927" y="683"/>
                    </a:lnTo>
                    <a:lnTo>
                      <a:pt x="947" y="694"/>
                    </a:lnTo>
                    <a:lnTo>
                      <a:pt x="966" y="707"/>
                    </a:lnTo>
                    <a:lnTo>
                      <a:pt x="980" y="720"/>
                    </a:lnTo>
                    <a:lnTo>
                      <a:pt x="993" y="734"/>
                    </a:lnTo>
                    <a:lnTo>
                      <a:pt x="1002" y="749"/>
                    </a:lnTo>
                    <a:lnTo>
                      <a:pt x="1010" y="764"/>
                    </a:lnTo>
                    <a:lnTo>
                      <a:pt x="1010" y="764"/>
                    </a:lnTo>
                    <a:lnTo>
                      <a:pt x="1010" y="764"/>
                    </a:lnTo>
                    <a:lnTo>
                      <a:pt x="1016" y="779"/>
                    </a:lnTo>
                    <a:lnTo>
                      <a:pt x="1019" y="794"/>
                    </a:lnTo>
                    <a:lnTo>
                      <a:pt x="1022" y="810"/>
                    </a:lnTo>
                    <a:lnTo>
                      <a:pt x="1023" y="826"/>
                    </a:lnTo>
                    <a:lnTo>
                      <a:pt x="1024" y="857"/>
                    </a:lnTo>
                    <a:lnTo>
                      <a:pt x="1023" y="888"/>
                    </a:lnTo>
                    <a:lnTo>
                      <a:pt x="1023" y="888"/>
                    </a:lnTo>
                    <a:lnTo>
                      <a:pt x="1021" y="906"/>
                    </a:lnTo>
                    <a:lnTo>
                      <a:pt x="4" y="906"/>
                    </a:lnTo>
                    <a:lnTo>
                      <a:pt x="4" y="906"/>
                    </a:lnTo>
                    <a:lnTo>
                      <a:pt x="2" y="875"/>
                    </a:lnTo>
                    <a:lnTo>
                      <a:pt x="2" y="875"/>
                    </a:lnTo>
                    <a:lnTo>
                      <a:pt x="0" y="848"/>
                    </a:lnTo>
                    <a:lnTo>
                      <a:pt x="0" y="819"/>
                    </a:lnTo>
                    <a:lnTo>
                      <a:pt x="0" y="805"/>
                    </a:lnTo>
                    <a:lnTo>
                      <a:pt x="1" y="791"/>
                    </a:lnTo>
                    <a:lnTo>
                      <a:pt x="3" y="778"/>
                    </a:lnTo>
                    <a:lnTo>
                      <a:pt x="7" y="764"/>
                    </a:lnTo>
                    <a:lnTo>
                      <a:pt x="7" y="764"/>
                    </a:lnTo>
                    <a:lnTo>
                      <a:pt x="14" y="748"/>
                    </a:lnTo>
                    <a:lnTo>
                      <a:pt x="22" y="734"/>
                    </a:lnTo>
                    <a:lnTo>
                      <a:pt x="33" y="719"/>
                    </a:lnTo>
                    <a:lnTo>
                      <a:pt x="47" y="707"/>
                    </a:lnTo>
                    <a:lnTo>
                      <a:pt x="65" y="694"/>
                    </a:lnTo>
                    <a:lnTo>
                      <a:pt x="86" y="683"/>
                    </a:lnTo>
                    <a:lnTo>
                      <a:pt x="110" y="672"/>
                    </a:lnTo>
                    <a:lnTo>
                      <a:pt x="139" y="663"/>
                    </a:lnTo>
                    <a:lnTo>
                      <a:pt x="171" y="654"/>
                    </a:lnTo>
                    <a:lnTo>
                      <a:pt x="171" y="654"/>
                    </a:lnTo>
                    <a:lnTo>
                      <a:pt x="222" y="639"/>
                    </a:lnTo>
                    <a:lnTo>
                      <a:pt x="267" y="627"/>
                    </a:lnTo>
                    <a:lnTo>
                      <a:pt x="306" y="615"/>
                    </a:lnTo>
                    <a:lnTo>
                      <a:pt x="339" y="602"/>
                    </a:lnTo>
                    <a:lnTo>
                      <a:pt x="354" y="596"/>
                    </a:lnTo>
                    <a:lnTo>
                      <a:pt x="367" y="589"/>
                    </a:lnTo>
                    <a:lnTo>
                      <a:pt x="379" y="582"/>
                    </a:lnTo>
                    <a:lnTo>
                      <a:pt x="390" y="575"/>
                    </a:lnTo>
                    <a:lnTo>
                      <a:pt x="399" y="568"/>
                    </a:lnTo>
                    <a:lnTo>
                      <a:pt x="407" y="560"/>
                    </a:lnTo>
                    <a:lnTo>
                      <a:pt x="413" y="551"/>
                    </a:lnTo>
                    <a:lnTo>
                      <a:pt x="418" y="542"/>
                    </a:lnTo>
                    <a:lnTo>
                      <a:pt x="426" y="529"/>
                    </a:lnTo>
                    <a:lnTo>
                      <a:pt x="426" y="513"/>
                    </a:lnTo>
                    <a:lnTo>
                      <a:pt x="426" y="513"/>
                    </a:lnTo>
                    <a:lnTo>
                      <a:pt x="423" y="511"/>
                    </a:lnTo>
                    <a:lnTo>
                      <a:pt x="421" y="507"/>
                    </a:lnTo>
                    <a:lnTo>
                      <a:pt x="421" y="507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3422651" y="3992570"/>
                <a:ext cx="540000" cy="2174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ko-KR" altLang="en-US" sz="12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itchFamily="18" charset="-127"/>
                    <a:ea typeface="KoPub돋움체 Bold" pitchFamily="18" charset="-127"/>
                  </a:rPr>
                  <a:t>임원 </a:t>
                </a:r>
                <a:r>
                  <a:rPr lang="en-US" altLang="ko-KR" sz="12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itchFamily="18" charset="-127"/>
                    <a:ea typeface="KoPub돋움체 Bold" pitchFamily="18" charset="-127"/>
                  </a:rPr>
                  <a:t>B</a:t>
                </a:r>
                <a:endParaRPr lang="ko-KR" altLang="en-US" sz="1200" spc="-1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endParaRPr>
              </a:p>
            </p:txBody>
          </p:sp>
        </p:grpSp>
        <p:grpSp>
          <p:nvGrpSpPr>
            <p:cNvPr id="48" name="그룹 75"/>
            <p:cNvGrpSpPr/>
            <p:nvPr/>
          </p:nvGrpSpPr>
          <p:grpSpPr>
            <a:xfrm>
              <a:off x="3417763" y="4116088"/>
              <a:ext cx="540000" cy="787800"/>
              <a:chOff x="3417763" y="4497088"/>
              <a:chExt cx="540000" cy="787800"/>
            </a:xfrm>
          </p:grpSpPr>
          <p:sp>
            <p:nvSpPr>
              <p:cNvPr id="67" name="Freeform 5"/>
              <p:cNvSpPr>
                <a:spLocks/>
              </p:cNvSpPr>
              <p:nvPr/>
            </p:nvSpPr>
            <p:spPr bwMode="auto">
              <a:xfrm>
                <a:off x="3417763" y="4497088"/>
                <a:ext cx="540000" cy="576000"/>
              </a:xfrm>
              <a:custGeom>
                <a:avLst/>
                <a:gdLst>
                  <a:gd name="T0" fmla="*/ 407 w 1024"/>
                  <a:gd name="T1" fmla="*/ 495 h 906"/>
                  <a:gd name="T2" fmla="*/ 384 w 1024"/>
                  <a:gd name="T3" fmla="*/ 468 h 906"/>
                  <a:gd name="T4" fmla="*/ 356 w 1024"/>
                  <a:gd name="T5" fmla="*/ 425 h 906"/>
                  <a:gd name="T6" fmla="*/ 326 w 1024"/>
                  <a:gd name="T7" fmla="*/ 360 h 906"/>
                  <a:gd name="T8" fmla="*/ 309 w 1024"/>
                  <a:gd name="T9" fmla="*/ 308 h 906"/>
                  <a:gd name="T10" fmla="*/ 300 w 1024"/>
                  <a:gd name="T11" fmla="*/ 258 h 906"/>
                  <a:gd name="T12" fmla="*/ 299 w 1024"/>
                  <a:gd name="T13" fmla="*/ 226 h 906"/>
                  <a:gd name="T14" fmla="*/ 307 w 1024"/>
                  <a:gd name="T15" fmla="*/ 164 h 906"/>
                  <a:gd name="T16" fmla="*/ 332 w 1024"/>
                  <a:gd name="T17" fmla="*/ 105 h 906"/>
                  <a:gd name="T18" fmla="*/ 373 w 1024"/>
                  <a:gd name="T19" fmla="*/ 56 h 906"/>
                  <a:gd name="T20" fmla="*/ 425 w 1024"/>
                  <a:gd name="T21" fmla="*/ 19 h 906"/>
                  <a:gd name="T22" fmla="*/ 490 w 1024"/>
                  <a:gd name="T23" fmla="*/ 1 h 906"/>
                  <a:gd name="T24" fmla="*/ 532 w 1024"/>
                  <a:gd name="T25" fmla="*/ 1 h 906"/>
                  <a:gd name="T26" fmla="*/ 588 w 1024"/>
                  <a:gd name="T27" fmla="*/ 17 h 906"/>
                  <a:gd name="T28" fmla="*/ 640 w 1024"/>
                  <a:gd name="T29" fmla="*/ 49 h 906"/>
                  <a:gd name="T30" fmla="*/ 682 w 1024"/>
                  <a:gd name="T31" fmla="*/ 99 h 906"/>
                  <a:gd name="T32" fmla="*/ 711 w 1024"/>
                  <a:gd name="T33" fmla="*/ 159 h 906"/>
                  <a:gd name="T34" fmla="*/ 722 w 1024"/>
                  <a:gd name="T35" fmla="*/ 233 h 906"/>
                  <a:gd name="T36" fmla="*/ 720 w 1024"/>
                  <a:gd name="T37" fmla="*/ 267 h 906"/>
                  <a:gd name="T38" fmla="*/ 709 w 1024"/>
                  <a:gd name="T39" fmla="*/ 321 h 906"/>
                  <a:gd name="T40" fmla="*/ 689 w 1024"/>
                  <a:gd name="T41" fmla="*/ 373 h 906"/>
                  <a:gd name="T42" fmla="*/ 663 w 1024"/>
                  <a:gd name="T43" fmla="*/ 425 h 906"/>
                  <a:gd name="T44" fmla="*/ 629 w 1024"/>
                  <a:gd name="T45" fmla="*/ 470 h 906"/>
                  <a:gd name="T46" fmla="*/ 605 w 1024"/>
                  <a:gd name="T47" fmla="*/ 496 h 906"/>
                  <a:gd name="T48" fmla="*/ 584 w 1024"/>
                  <a:gd name="T49" fmla="*/ 515 h 906"/>
                  <a:gd name="T50" fmla="*/ 590 w 1024"/>
                  <a:gd name="T51" fmla="*/ 537 h 906"/>
                  <a:gd name="T52" fmla="*/ 611 w 1024"/>
                  <a:gd name="T53" fmla="*/ 567 h 906"/>
                  <a:gd name="T54" fmla="*/ 646 w 1024"/>
                  <a:gd name="T55" fmla="*/ 591 h 906"/>
                  <a:gd name="T56" fmla="*/ 695 w 1024"/>
                  <a:gd name="T57" fmla="*/ 612 h 906"/>
                  <a:gd name="T58" fmla="*/ 840 w 1024"/>
                  <a:gd name="T59" fmla="*/ 654 h 906"/>
                  <a:gd name="T60" fmla="*/ 901 w 1024"/>
                  <a:gd name="T61" fmla="*/ 672 h 906"/>
                  <a:gd name="T62" fmla="*/ 966 w 1024"/>
                  <a:gd name="T63" fmla="*/ 707 h 906"/>
                  <a:gd name="T64" fmla="*/ 1002 w 1024"/>
                  <a:gd name="T65" fmla="*/ 749 h 906"/>
                  <a:gd name="T66" fmla="*/ 1010 w 1024"/>
                  <a:gd name="T67" fmla="*/ 764 h 906"/>
                  <a:gd name="T68" fmla="*/ 1022 w 1024"/>
                  <a:gd name="T69" fmla="*/ 810 h 906"/>
                  <a:gd name="T70" fmla="*/ 1023 w 1024"/>
                  <a:gd name="T71" fmla="*/ 888 h 906"/>
                  <a:gd name="T72" fmla="*/ 4 w 1024"/>
                  <a:gd name="T73" fmla="*/ 906 h 906"/>
                  <a:gd name="T74" fmla="*/ 2 w 1024"/>
                  <a:gd name="T75" fmla="*/ 875 h 906"/>
                  <a:gd name="T76" fmla="*/ 0 w 1024"/>
                  <a:gd name="T77" fmla="*/ 805 h 906"/>
                  <a:gd name="T78" fmla="*/ 7 w 1024"/>
                  <a:gd name="T79" fmla="*/ 764 h 906"/>
                  <a:gd name="T80" fmla="*/ 22 w 1024"/>
                  <a:gd name="T81" fmla="*/ 734 h 906"/>
                  <a:gd name="T82" fmla="*/ 65 w 1024"/>
                  <a:gd name="T83" fmla="*/ 694 h 906"/>
                  <a:gd name="T84" fmla="*/ 139 w 1024"/>
                  <a:gd name="T85" fmla="*/ 663 h 906"/>
                  <a:gd name="T86" fmla="*/ 222 w 1024"/>
                  <a:gd name="T87" fmla="*/ 639 h 906"/>
                  <a:gd name="T88" fmla="*/ 339 w 1024"/>
                  <a:gd name="T89" fmla="*/ 602 h 906"/>
                  <a:gd name="T90" fmla="*/ 379 w 1024"/>
                  <a:gd name="T91" fmla="*/ 582 h 906"/>
                  <a:gd name="T92" fmla="*/ 407 w 1024"/>
                  <a:gd name="T93" fmla="*/ 560 h 906"/>
                  <a:gd name="T94" fmla="*/ 426 w 1024"/>
                  <a:gd name="T95" fmla="*/ 529 h 906"/>
                  <a:gd name="T96" fmla="*/ 423 w 1024"/>
                  <a:gd name="T97" fmla="*/ 511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24" h="906">
                    <a:moveTo>
                      <a:pt x="421" y="507"/>
                    </a:moveTo>
                    <a:lnTo>
                      <a:pt x="421" y="507"/>
                    </a:lnTo>
                    <a:lnTo>
                      <a:pt x="407" y="495"/>
                    </a:lnTo>
                    <a:lnTo>
                      <a:pt x="395" y="481"/>
                    </a:lnTo>
                    <a:lnTo>
                      <a:pt x="395" y="481"/>
                    </a:lnTo>
                    <a:lnTo>
                      <a:pt x="384" y="468"/>
                    </a:lnTo>
                    <a:lnTo>
                      <a:pt x="375" y="454"/>
                    </a:lnTo>
                    <a:lnTo>
                      <a:pt x="366" y="440"/>
                    </a:lnTo>
                    <a:lnTo>
                      <a:pt x="356" y="425"/>
                    </a:lnTo>
                    <a:lnTo>
                      <a:pt x="347" y="409"/>
                    </a:lnTo>
                    <a:lnTo>
                      <a:pt x="339" y="393"/>
                    </a:lnTo>
                    <a:lnTo>
                      <a:pt x="326" y="360"/>
                    </a:lnTo>
                    <a:lnTo>
                      <a:pt x="320" y="342"/>
                    </a:lnTo>
                    <a:lnTo>
                      <a:pt x="314" y="325"/>
                    </a:lnTo>
                    <a:lnTo>
                      <a:pt x="309" y="308"/>
                    </a:lnTo>
                    <a:lnTo>
                      <a:pt x="306" y="292"/>
                    </a:lnTo>
                    <a:lnTo>
                      <a:pt x="303" y="275"/>
                    </a:lnTo>
                    <a:lnTo>
                      <a:pt x="300" y="258"/>
                    </a:lnTo>
                    <a:lnTo>
                      <a:pt x="299" y="242"/>
                    </a:lnTo>
                    <a:lnTo>
                      <a:pt x="299" y="226"/>
                    </a:lnTo>
                    <a:lnTo>
                      <a:pt x="299" y="226"/>
                    </a:lnTo>
                    <a:lnTo>
                      <a:pt x="300" y="205"/>
                    </a:lnTo>
                    <a:lnTo>
                      <a:pt x="303" y="184"/>
                    </a:lnTo>
                    <a:lnTo>
                      <a:pt x="307" y="164"/>
                    </a:lnTo>
                    <a:lnTo>
                      <a:pt x="314" y="144"/>
                    </a:lnTo>
                    <a:lnTo>
                      <a:pt x="323" y="125"/>
                    </a:lnTo>
                    <a:lnTo>
                      <a:pt x="332" y="105"/>
                    </a:lnTo>
                    <a:lnTo>
                      <a:pt x="345" y="88"/>
                    </a:lnTo>
                    <a:lnTo>
                      <a:pt x="358" y="71"/>
                    </a:lnTo>
                    <a:lnTo>
                      <a:pt x="373" y="56"/>
                    </a:lnTo>
                    <a:lnTo>
                      <a:pt x="389" y="42"/>
                    </a:lnTo>
                    <a:lnTo>
                      <a:pt x="407" y="30"/>
                    </a:lnTo>
                    <a:lnTo>
                      <a:pt x="425" y="19"/>
                    </a:lnTo>
                    <a:lnTo>
                      <a:pt x="446" y="11"/>
                    </a:lnTo>
                    <a:lnTo>
                      <a:pt x="468" y="5"/>
                    </a:lnTo>
                    <a:lnTo>
                      <a:pt x="490" y="1"/>
                    </a:lnTo>
                    <a:lnTo>
                      <a:pt x="514" y="0"/>
                    </a:lnTo>
                    <a:lnTo>
                      <a:pt x="514" y="0"/>
                    </a:lnTo>
                    <a:lnTo>
                      <a:pt x="532" y="1"/>
                    </a:lnTo>
                    <a:lnTo>
                      <a:pt x="551" y="5"/>
                    </a:lnTo>
                    <a:lnTo>
                      <a:pt x="570" y="9"/>
                    </a:lnTo>
                    <a:lnTo>
                      <a:pt x="588" y="17"/>
                    </a:lnTo>
                    <a:lnTo>
                      <a:pt x="607" y="26"/>
                    </a:lnTo>
                    <a:lnTo>
                      <a:pt x="624" y="37"/>
                    </a:lnTo>
                    <a:lnTo>
                      <a:pt x="640" y="49"/>
                    </a:lnTo>
                    <a:lnTo>
                      <a:pt x="656" y="64"/>
                    </a:lnTo>
                    <a:lnTo>
                      <a:pt x="670" y="80"/>
                    </a:lnTo>
                    <a:lnTo>
                      <a:pt x="682" y="99"/>
                    </a:lnTo>
                    <a:lnTo>
                      <a:pt x="694" y="117"/>
                    </a:lnTo>
                    <a:lnTo>
                      <a:pt x="704" y="137"/>
                    </a:lnTo>
                    <a:lnTo>
                      <a:pt x="711" y="159"/>
                    </a:lnTo>
                    <a:lnTo>
                      <a:pt x="717" y="183"/>
                    </a:lnTo>
                    <a:lnTo>
                      <a:pt x="721" y="207"/>
                    </a:lnTo>
                    <a:lnTo>
                      <a:pt x="722" y="233"/>
                    </a:lnTo>
                    <a:lnTo>
                      <a:pt x="722" y="233"/>
                    </a:lnTo>
                    <a:lnTo>
                      <a:pt x="721" y="250"/>
                    </a:lnTo>
                    <a:lnTo>
                      <a:pt x="720" y="267"/>
                    </a:lnTo>
                    <a:lnTo>
                      <a:pt x="717" y="284"/>
                    </a:lnTo>
                    <a:lnTo>
                      <a:pt x="713" y="302"/>
                    </a:lnTo>
                    <a:lnTo>
                      <a:pt x="709" y="321"/>
                    </a:lnTo>
                    <a:lnTo>
                      <a:pt x="703" y="338"/>
                    </a:lnTo>
                    <a:lnTo>
                      <a:pt x="696" y="356"/>
                    </a:lnTo>
                    <a:lnTo>
                      <a:pt x="689" y="373"/>
                    </a:lnTo>
                    <a:lnTo>
                      <a:pt x="681" y="391"/>
                    </a:lnTo>
                    <a:lnTo>
                      <a:pt x="672" y="408"/>
                    </a:lnTo>
                    <a:lnTo>
                      <a:pt x="663" y="425"/>
                    </a:lnTo>
                    <a:lnTo>
                      <a:pt x="652" y="440"/>
                    </a:lnTo>
                    <a:lnTo>
                      <a:pt x="641" y="456"/>
                    </a:lnTo>
                    <a:lnTo>
                      <a:pt x="629" y="470"/>
                    </a:lnTo>
                    <a:lnTo>
                      <a:pt x="618" y="483"/>
                    </a:lnTo>
                    <a:lnTo>
                      <a:pt x="605" y="496"/>
                    </a:lnTo>
                    <a:lnTo>
                      <a:pt x="605" y="496"/>
                    </a:lnTo>
                    <a:lnTo>
                      <a:pt x="598" y="503"/>
                    </a:lnTo>
                    <a:lnTo>
                      <a:pt x="592" y="509"/>
                    </a:lnTo>
                    <a:lnTo>
                      <a:pt x="584" y="515"/>
                    </a:lnTo>
                    <a:lnTo>
                      <a:pt x="586" y="526"/>
                    </a:lnTo>
                    <a:lnTo>
                      <a:pt x="586" y="526"/>
                    </a:lnTo>
                    <a:lnTo>
                      <a:pt x="590" y="537"/>
                    </a:lnTo>
                    <a:lnTo>
                      <a:pt x="595" y="547"/>
                    </a:lnTo>
                    <a:lnTo>
                      <a:pt x="602" y="558"/>
                    </a:lnTo>
                    <a:lnTo>
                      <a:pt x="611" y="567"/>
                    </a:lnTo>
                    <a:lnTo>
                      <a:pt x="620" y="575"/>
                    </a:lnTo>
                    <a:lnTo>
                      <a:pt x="633" y="583"/>
                    </a:lnTo>
                    <a:lnTo>
                      <a:pt x="646" y="591"/>
                    </a:lnTo>
                    <a:lnTo>
                      <a:pt x="660" y="598"/>
                    </a:lnTo>
                    <a:lnTo>
                      <a:pt x="676" y="605"/>
                    </a:lnTo>
                    <a:lnTo>
                      <a:pt x="695" y="612"/>
                    </a:lnTo>
                    <a:lnTo>
                      <a:pt x="736" y="625"/>
                    </a:lnTo>
                    <a:lnTo>
                      <a:pt x="784" y="639"/>
                    </a:lnTo>
                    <a:lnTo>
                      <a:pt x="840" y="654"/>
                    </a:lnTo>
                    <a:lnTo>
                      <a:pt x="873" y="663"/>
                    </a:lnTo>
                    <a:lnTo>
                      <a:pt x="873" y="663"/>
                    </a:lnTo>
                    <a:lnTo>
                      <a:pt x="901" y="672"/>
                    </a:lnTo>
                    <a:lnTo>
                      <a:pt x="927" y="683"/>
                    </a:lnTo>
                    <a:lnTo>
                      <a:pt x="947" y="694"/>
                    </a:lnTo>
                    <a:lnTo>
                      <a:pt x="966" y="707"/>
                    </a:lnTo>
                    <a:lnTo>
                      <a:pt x="980" y="720"/>
                    </a:lnTo>
                    <a:lnTo>
                      <a:pt x="993" y="734"/>
                    </a:lnTo>
                    <a:lnTo>
                      <a:pt x="1002" y="749"/>
                    </a:lnTo>
                    <a:lnTo>
                      <a:pt x="1010" y="764"/>
                    </a:lnTo>
                    <a:lnTo>
                      <a:pt x="1010" y="764"/>
                    </a:lnTo>
                    <a:lnTo>
                      <a:pt x="1010" y="764"/>
                    </a:lnTo>
                    <a:lnTo>
                      <a:pt x="1016" y="779"/>
                    </a:lnTo>
                    <a:lnTo>
                      <a:pt x="1019" y="794"/>
                    </a:lnTo>
                    <a:lnTo>
                      <a:pt x="1022" y="810"/>
                    </a:lnTo>
                    <a:lnTo>
                      <a:pt x="1023" y="826"/>
                    </a:lnTo>
                    <a:lnTo>
                      <a:pt x="1024" y="857"/>
                    </a:lnTo>
                    <a:lnTo>
                      <a:pt x="1023" y="888"/>
                    </a:lnTo>
                    <a:lnTo>
                      <a:pt x="1023" y="888"/>
                    </a:lnTo>
                    <a:lnTo>
                      <a:pt x="1021" y="906"/>
                    </a:lnTo>
                    <a:lnTo>
                      <a:pt x="4" y="906"/>
                    </a:lnTo>
                    <a:lnTo>
                      <a:pt x="4" y="906"/>
                    </a:lnTo>
                    <a:lnTo>
                      <a:pt x="2" y="875"/>
                    </a:lnTo>
                    <a:lnTo>
                      <a:pt x="2" y="875"/>
                    </a:lnTo>
                    <a:lnTo>
                      <a:pt x="0" y="848"/>
                    </a:lnTo>
                    <a:lnTo>
                      <a:pt x="0" y="819"/>
                    </a:lnTo>
                    <a:lnTo>
                      <a:pt x="0" y="805"/>
                    </a:lnTo>
                    <a:lnTo>
                      <a:pt x="1" y="791"/>
                    </a:lnTo>
                    <a:lnTo>
                      <a:pt x="3" y="778"/>
                    </a:lnTo>
                    <a:lnTo>
                      <a:pt x="7" y="764"/>
                    </a:lnTo>
                    <a:lnTo>
                      <a:pt x="7" y="764"/>
                    </a:lnTo>
                    <a:lnTo>
                      <a:pt x="14" y="748"/>
                    </a:lnTo>
                    <a:lnTo>
                      <a:pt x="22" y="734"/>
                    </a:lnTo>
                    <a:lnTo>
                      <a:pt x="33" y="719"/>
                    </a:lnTo>
                    <a:lnTo>
                      <a:pt x="47" y="707"/>
                    </a:lnTo>
                    <a:lnTo>
                      <a:pt x="65" y="694"/>
                    </a:lnTo>
                    <a:lnTo>
                      <a:pt x="86" y="683"/>
                    </a:lnTo>
                    <a:lnTo>
                      <a:pt x="110" y="672"/>
                    </a:lnTo>
                    <a:lnTo>
                      <a:pt x="139" y="663"/>
                    </a:lnTo>
                    <a:lnTo>
                      <a:pt x="171" y="654"/>
                    </a:lnTo>
                    <a:lnTo>
                      <a:pt x="171" y="654"/>
                    </a:lnTo>
                    <a:lnTo>
                      <a:pt x="222" y="639"/>
                    </a:lnTo>
                    <a:lnTo>
                      <a:pt x="267" y="627"/>
                    </a:lnTo>
                    <a:lnTo>
                      <a:pt x="306" y="615"/>
                    </a:lnTo>
                    <a:lnTo>
                      <a:pt x="339" y="602"/>
                    </a:lnTo>
                    <a:lnTo>
                      <a:pt x="354" y="596"/>
                    </a:lnTo>
                    <a:lnTo>
                      <a:pt x="367" y="589"/>
                    </a:lnTo>
                    <a:lnTo>
                      <a:pt x="379" y="582"/>
                    </a:lnTo>
                    <a:lnTo>
                      <a:pt x="390" y="575"/>
                    </a:lnTo>
                    <a:lnTo>
                      <a:pt x="399" y="568"/>
                    </a:lnTo>
                    <a:lnTo>
                      <a:pt x="407" y="560"/>
                    </a:lnTo>
                    <a:lnTo>
                      <a:pt x="413" y="551"/>
                    </a:lnTo>
                    <a:lnTo>
                      <a:pt x="418" y="542"/>
                    </a:lnTo>
                    <a:lnTo>
                      <a:pt x="426" y="529"/>
                    </a:lnTo>
                    <a:lnTo>
                      <a:pt x="426" y="513"/>
                    </a:lnTo>
                    <a:lnTo>
                      <a:pt x="426" y="513"/>
                    </a:lnTo>
                    <a:lnTo>
                      <a:pt x="423" y="511"/>
                    </a:lnTo>
                    <a:lnTo>
                      <a:pt x="421" y="507"/>
                    </a:lnTo>
                    <a:lnTo>
                      <a:pt x="421" y="507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3417763" y="5068888"/>
                <a:ext cx="540000" cy="2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ko-KR" altLang="en-US" sz="12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itchFamily="18" charset="-127"/>
                    <a:ea typeface="KoPub돋움체 Bold" pitchFamily="18" charset="-127"/>
                  </a:rPr>
                  <a:t>직원 </a:t>
                </a:r>
                <a:r>
                  <a:rPr lang="en-US" altLang="ko-KR" sz="12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itchFamily="18" charset="-127"/>
                    <a:ea typeface="KoPub돋움체 Bold" pitchFamily="18" charset="-127"/>
                  </a:rPr>
                  <a:t>C</a:t>
                </a:r>
                <a:endParaRPr lang="ko-KR" altLang="en-US" sz="1200" spc="-1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endParaRPr>
              </a:p>
            </p:txBody>
          </p:sp>
        </p:grpSp>
        <p:grpSp>
          <p:nvGrpSpPr>
            <p:cNvPr id="49" name="그룹 76"/>
            <p:cNvGrpSpPr/>
            <p:nvPr/>
          </p:nvGrpSpPr>
          <p:grpSpPr>
            <a:xfrm>
              <a:off x="3417763" y="4938563"/>
              <a:ext cx="540000" cy="797175"/>
              <a:chOff x="3417763" y="5671988"/>
              <a:chExt cx="540000" cy="797175"/>
            </a:xfrm>
          </p:grpSpPr>
          <p:sp>
            <p:nvSpPr>
              <p:cNvPr id="69" name="Freeform 5"/>
              <p:cNvSpPr>
                <a:spLocks/>
              </p:cNvSpPr>
              <p:nvPr/>
            </p:nvSpPr>
            <p:spPr bwMode="auto">
              <a:xfrm>
                <a:off x="3417763" y="5671988"/>
                <a:ext cx="540000" cy="576000"/>
              </a:xfrm>
              <a:custGeom>
                <a:avLst/>
                <a:gdLst>
                  <a:gd name="T0" fmla="*/ 407 w 1024"/>
                  <a:gd name="T1" fmla="*/ 495 h 906"/>
                  <a:gd name="T2" fmla="*/ 384 w 1024"/>
                  <a:gd name="T3" fmla="*/ 468 h 906"/>
                  <a:gd name="T4" fmla="*/ 356 w 1024"/>
                  <a:gd name="T5" fmla="*/ 425 h 906"/>
                  <a:gd name="T6" fmla="*/ 326 w 1024"/>
                  <a:gd name="T7" fmla="*/ 360 h 906"/>
                  <a:gd name="T8" fmla="*/ 309 w 1024"/>
                  <a:gd name="T9" fmla="*/ 308 h 906"/>
                  <a:gd name="T10" fmla="*/ 300 w 1024"/>
                  <a:gd name="T11" fmla="*/ 258 h 906"/>
                  <a:gd name="T12" fmla="*/ 299 w 1024"/>
                  <a:gd name="T13" fmla="*/ 226 h 906"/>
                  <a:gd name="T14" fmla="*/ 307 w 1024"/>
                  <a:gd name="T15" fmla="*/ 164 h 906"/>
                  <a:gd name="T16" fmla="*/ 332 w 1024"/>
                  <a:gd name="T17" fmla="*/ 105 h 906"/>
                  <a:gd name="T18" fmla="*/ 373 w 1024"/>
                  <a:gd name="T19" fmla="*/ 56 h 906"/>
                  <a:gd name="T20" fmla="*/ 425 w 1024"/>
                  <a:gd name="T21" fmla="*/ 19 h 906"/>
                  <a:gd name="T22" fmla="*/ 490 w 1024"/>
                  <a:gd name="T23" fmla="*/ 1 h 906"/>
                  <a:gd name="T24" fmla="*/ 532 w 1024"/>
                  <a:gd name="T25" fmla="*/ 1 h 906"/>
                  <a:gd name="T26" fmla="*/ 588 w 1024"/>
                  <a:gd name="T27" fmla="*/ 17 h 906"/>
                  <a:gd name="T28" fmla="*/ 640 w 1024"/>
                  <a:gd name="T29" fmla="*/ 49 h 906"/>
                  <a:gd name="T30" fmla="*/ 682 w 1024"/>
                  <a:gd name="T31" fmla="*/ 99 h 906"/>
                  <a:gd name="T32" fmla="*/ 711 w 1024"/>
                  <a:gd name="T33" fmla="*/ 159 h 906"/>
                  <a:gd name="T34" fmla="*/ 722 w 1024"/>
                  <a:gd name="T35" fmla="*/ 233 h 906"/>
                  <a:gd name="T36" fmla="*/ 720 w 1024"/>
                  <a:gd name="T37" fmla="*/ 267 h 906"/>
                  <a:gd name="T38" fmla="*/ 709 w 1024"/>
                  <a:gd name="T39" fmla="*/ 321 h 906"/>
                  <a:gd name="T40" fmla="*/ 689 w 1024"/>
                  <a:gd name="T41" fmla="*/ 373 h 906"/>
                  <a:gd name="T42" fmla="*/ 663 w 1024"/>
                  <a:gd name="T43" fmla="*/ 425 h 906"/>
                  <a:gd name="T44" fmla="*/ 629 w 1024"/>
                  <a:gd name="T45" fmla="*/ 470 h 906"/>
                  <a:gd name="T46" fmla="*/ 605 w 1024"/>
                  <a:gd name="T47" fmla="*/ 496 h 906"/>
                  <a:gd name="T48" fmla="*/ 584 w 1024"/>
                  <a:gd name="T49" fmla="*/ 515 h 906"/>
                  <a:gd name="T50" fmla="*/ 590 w 1024"/>
                  <a:gd name="T51" fmla="*/ 537 h 906"/>
                  <a:gd name="T52" fmla="*/ 611 w 1024"/>
                  <a:gd name="T53" fmla="*/ 567 h 906"/>
                  <a:gd name="T54" fmla="*/ 646 w 1024"/>
                  <a:gd name="T55" fmla="*/ 591 h 906"/>
                  <a:gd name="T56" fmla="*/ 695 w 1024"/>
                  <a:gd name="T57" fmla="*/ 612 h 906"/>
                  <a:gd name="T58" fmla="*/ 840 w 1024"/>
                  <a:gd name="T59" fmla="*/ 654 h 906"/>
                  <a:gd name="T60" fmla="*/ 901 w 1024"/>
                  <a:gd name="T61" fmla="*/ 672 h 906"/>
                  <a:gd name="T62" fmla="*/ 966 w 1024"/>
                  <a:gd name="T63" fmla="*/ 707 h 906"/>
                  <a:gd name="T64" fmla="*/ 1002 w 1024"/>
                  <a:gd name="T65" fmla="*/ 749 h 906"/>
                  <a:gd name="T66" fmla="*/ 1010 w 1024"/>
                  <a:gd name="T67" fmla="*/ 764 h 906"/>
                  <a:gd name="T68" fmla="*/ 1022 w 1024"/>
                  <a:gd name="T69" fmla="*/ 810 h 906"/>
                  <a:gd name="T70" fmla="*/ 1023 w 1024"/>
                  <a:gd name="T71" fmla="*/ 888 h 906"/>
                  <a:gd name="T72" fmla="*/ 4 w 1024"/>
                  <a:gd name="T73" fmla="*/ 906 h 906"/>
                  <a:gd name="T74" fmla="*/ 2 w 1024"/>
                  <a:gd name="T75" fmla="*/ 875 h 906"/>
                  <a:gd name="T76" fmla="*/ 0 w 1024"/>
                  <a:gd name="T77" fmla="*/ 805 h 906"/>
                  <a:gd name="T78" fmla="*/ 7 w 1024"/>
                  <a:gd name="T79" fmla="*/ 764 h 906"/>
                  <a:gd name="T80" fmla="*/ 22 w 1024"/>
                  <a:gd name="T81" fmla="*/ 734 h 906"/>
                  <a:gd name="T82" fmla="*/ 65 w 1024"/>
                  <a:gd name="T83" fmla="*/ 694 h 906"/>
                  <a:gd name="T84" fmla="*/ 139 w 1024"/>
                  <a:gd name="T85" fmla="*/ 663 h 906"/>
                  <a:gd name="T86" fmla="*/ 222 w 1024"/>
                  <a:gd name="T87" fmla="*/ 639 h 906"/>
                  <a:gd name="T88" fmla="*/ 339 w 1024"/>
                  <a:gd name="T89" fmla="*/ 602 h 906"/>
                  <a:gd name="T90" fmla="*/ 379 w 1024"/>
                  <a:gd name="T91" fmla="*/ 582 h 906"/>
                  <a:gd name="T92" fmla="*/ 407 w 1024"/>
                  <a:gd name="T93" fmla="*/ 560 h 906"/>
                  <a:gd name="T94" fmla="*/ 426 w 1024"/>
                  <a:gd name="T95" fmla="*/ 529 h 906"/>
                  <a:gd name="T96" fmla="*/ 423 w 1024"/>
                  <a:gd name="T97" fmla="*/ 511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24" h="906">
                    <a:moveTo>
                      <a:pt x="421" y="507"/>
                    </a:moveTo>
                    <a:lnTo>
                      <a:pt x="421" y="507"/>
                    </a:lnTo>
                    <a:lnTo>
                      <a:pt x="407" y="495"/>
                    </a:lnTo>
                    <a:lnTo>
                      <a:pt x="395" y="481"/>
                    </a:lnTo>
                    <a:lnTo>
                      <a:pt x="395" y="481"/>
                    </a:lnTo>
                    <a:lnTo>
                      <a:pt x="384" y="468"/>
                    </a:lnTo>
                    <a:lnTo>
                      <a:pt x="375" y="454"/>
                    </a:lnTo>
                    <a:lnTo>
                      <a:pt x="366" y="440"/>
                    </a:lnTo>
                    <a:lnTo>
                      <a:pt x="356" y="425"/>
                    </a:lnTo>
                    <a:lnTo>
                      <a:pt x="347" y="409"/>
                    </a:lnTo>
                    <a:lnTo>
                      <a:pt x="339" y="393"/>
                    </a:lnTo>
                    <a:lnTo>
                      <a:pt x="326" y="360"/>
                    </a:lnTo>
                    <a:lnTo>
                      <a:pt x="320" y="342"/>
                    </a:lnTo>
                    <a:lnTo>
                      <a:pt x="314" y="325"/>
                    </a:lnTo>
                    <a:lnTo>
                      <a:pt x="309" y="308"/>
                    </a:lnTo>
                    <a:lnTo>
                      <a:pt x="306" y="292"/>
                    </a:lnTo>
                    <a:lnTo>
                      <a:pt x="303" y="275"/>
                    </a:lnTo>
                    <a:lnTo>
                      <a:pt x="300" y="258"/>
                    </a:lnTo>
                    <a:lnTo>
                      <a:pt x="299" y="242"/>
                    </a:lnTo>
                    <a:lnTo>
                      <a:pt x="299" y="226"/>
                    </a:lnTo>
                    <a:lnTo>
                      <a:pt x="299" y="226"/>
                    </a:lnTo>
                    <a:lnTo>
                      <a:pt x="300" y="205"/>
                    </a:lnTo>
                    <a:lnTo>
                      <a:pt x="303" y="184"/>
                    </a:lnTo>
                    <a:lnTo>
                      <a:pt x="307" y="164"/>
                    </a:lnTo>
                    <a:lnTo>
                      <a:pt x="314" y="144"/>
                    </a:lnTo>
                    <a:lnTo>
                      <a:pt x="323" y="125"/>
                    </a:lnTo>
                    <a:lnTo>
                      <a:pt x="332" y="105"/>
                    </a:lnTo>
                    <a:lnTo>
                      <a:pt x="345" y="88"/>
                    </a:lnTo>
                    <a:lnTo>
                      <a:pt x="358" y="71"/>
                    </a:lnTo>
                    <a:lnTo>
                      <a:pt x="373" y="56"/>
                    </a:lnTo>
                    <a:lnTo>
                      <a:pt x="389" y="42"/>
                    </a:lnTo>
                    <a:lnTo>
                      <a:pt x="407" y="30"/>
                    </a:lnTo>
                    <a:lnTo>
                      <a:pt x="425" y="19"/>
                    </a:lnTo>
                    <a:lnTo>
                      <a:pt x="446" y="11"/>
                    </a:lnTo>
                    <a:lnTo>
                      <a:pt x="468" y="5"/>
                    </a:lnTo>
                    <a:lnTo>
                      <a:pt x="490" y="1"/>
                    </a:lnTo>
                    <a:lnTo>
                      <a:pt x="514" y="0"/>
                    </a:lnTo>
                    <a:lnTo>
                      <a:pt x="514" y="0"/>
                    </a:lnTo>
                    <a:lnTo>
                      <a:pt x="532" y="1"/>
                    </a:lnTo>
                    <a:lnTo>
                      <a:pt x="551" y="5"/>
                    </a:lnTo>
                    <a:lnTo>
                      <a:pt x="570" y="9"/>
                    </a:lnTo>
                    <a:lnTo>
                      <a:pt x="588" y="17"/>
                    </a:lnTo>
                    <a:lnTo>
                      <a:pt x="607" y="26"/>
                    </a:lnTo>
                    <a:lnTo>
                      <a:pt x="624" y="37"/>
                    </a:lnTo>
                    <a:lnTo>
                      <a:pt x="640" y="49"/>
                    </a:lnTo>
                    <a:lnTo>
                      <a:pt x="656" y="64"/>
                    </a:lnTo>
                    <a:lnTo>
                      <a:pt x="670" y="80"/>
                    </a:lnTo>
                    <a:lnTo>
                      <a:pt x="682" y="99"/>
                    </a:lnTo>
                    <a:lnTo>
                      <a:pt x="694" y="117"/>
                    </a:lnTo>
                    <a:lnTo>
                      <a:pt x="704" y="137"/>
                    </a:lnTo>
                    <a:lnTo>
                      <a:pt x="711" y="159"/>
                    </a:lnTo>
                    <a:lnTo>
                      <a:pt x="717" y="183"/>
                    </a:lnTo>
                    <a:lnTo>
                      <a:pt x="721" y="207"/>
                    </a:lnTo>
                    <a:lnTo>
                      <a:pt x="722" y="233"/>
                    </a:lnTo>
                    <a:lnTo>
                      <a:pt x="722" y="233"/>
                    </a:lnTo>
                    <a:lnTo>
                      <a:pt x="721" y="250"/>
                    </a:lnTo>
                    <a:lnTo>
                      <a:pt x="720" y="267"/>
                    </a:lnTo>
                    <a:lnTo>
                      <a:pt x="717" y="284"/>
                    </a:lnTo>
                    <a:lnTo>
                      <a:pt x="713" y="302"/>
                    </a:lnTo>
                    <a:lnTo>
                      <a:pt x="709" y="321"/>
                    </a:lnTo>
                    <a:lnTo>
                      <a:pt x="703" y="338"/>
                    </a:lnTo>
                    <a:lnTo>
                      <a:pt x="696" y="356"/>
                    </a:lnTo>
                    <a:lnTo>
                      <a:pt x="689" y="373"/>
                    </a:lnTo>
                    <a:lnTo>
                      <a:pt x="681" y="391"/>
                    </a:lnTo>
                    <a:lnTo>
                      <a:pt x="672" y="408"/>
                    </a:lnTo>
                    <a:lnTo>
                      <a:pt x="663" y="425"/>
                    </a:lnTo>
                    <a:lnTo>
                      <a:pt x="652" y="440"/>
                    </a:lnTo>
                    <a:lnTo>
                      <a:pt x="641" y="456"/>
                    </a:lnTo>
                    <a:lnTo>
                      <a:pt x="629" y="470"/>
                    </a:lnTo>
                    <a:lnTo>
                      <a:pt x="618" y="483"/>
                    </a:lnTo>
                    <a:lnTo>
                      <a:pt x="605" y="496"/>
                    </a:lnTo>
                    <a:lnTo>
                      <a:pt x="605" y="496"/>
                    </a:lnTo>
                    <a:lnTo>
                      <a:pt x="598" y="503"/>
                    </a:lnTo>
                    <a:lnTo>
                      <a:pt x="592" y="509"/>
                    </a:lnTo>
                    <a:lnTo>
                      <a:pt x="584" y="515"/>
                    </a:lnTo>
                    <a:lnTo>
                      <a:pt x="586" y="526"/>
                    </a:lnTo>
                    <a:lnTo>
                      <a:pt x="586" y="526"/>
                    </a:lnTo>
                    <a:lnTo>
                      <a:pt x="590" y="537"/>
                    </a:lnTo>
                    <a:lnTo>
                      <a:pt x="595" y="547"/>
                    </a:lnTo>
                    <a:lnTo>
                      <a:pt x="602" y="558"/>
                    </a:lnTo>
                    <a:lnTo>
                      <a:pt x="611" y="567"/>
                    </a:lnTo>
                    <a:lnTo>
                      <a:pt x="620" y="575"/>
                    </a:lnTo>
                    <a:lnTo>
                      <a:pt x="633" y="583"/>
                    </a:lnTo>
                    <a:lnTo>
                      <a:pt x="646" y="591"/>
                    </a:lnTo>
                    <a:lnTo>
                      <a:pt x="660" y="598"/>
                    </a:lnTo>
                    <a:lnTo>
                      <a:pt x="676" y="605"/>
                    </a:lnTo>
                    <a:lnTo>
                      <a:pt x="695" y="612"/>
                    </a:lnTo>
                    <a:lnTo>
                      <a:pt x="736" y="625"/>
                    </a:lnTo>
                    <a:lnTo>
                      <a:pt x="784" y="639"/>
                    </a:lnTo>
                    <a:lnTo>
                      <a:pt x="840" y="654"/>
                    </a:lnTo>
                    <a:lnTo>
                      <a:pt x="873" y="663"/>
                    </a:lnTo>
                    <a:lnTo>
                      <a:pt x="873" y="663"/>
                    </a:lnTo>
                    <a:lnTo>
                      <a:pt x="901" y="672"/>
                    </a:lnTo>
                    <a:lnTo>
                      <a:pt x="927" y="683"/>
                    </a:lnTo>
                    <a:lnTo>
                      <a:pt x="947" y="694"/>
                    </a:lnTo>
                    <a:lnTo>
                      <a:pt x="966" y="707"/>
                    </a:lnTo>
                    <a:lnTo>
                      <a:pt x="980" y="720"/>
                    </a:lnTo>
                    <a:lnTo>
                      <a:pt x="993" y="734"/>
                    </a:lnTo>
                    <a:lnTo>
                      <a:pt x="1002" y="749"/>
                    </a:lnTo>
                    <a:lnTo>
                      <a:pt x="1010" y="764"/>
                    </a:lnTo>
                    <a:lnTo>
                      <a:pt x="1010" y="764"/>
                    </a:lnTo>
                    <a:lnTo>
                      <a:pt x="1010" y="764"/>
                    </a:lnTo>
                    <a:lnTo>
                      <a:pt x="1016" y="779"/>
                    </a:lnTo>
                    <a:lnTo>
                      <a:pt x="1019" y="794"/>
                    </a:lnTo>
                    <a:lnTo>
                      <a:pt x="1022" y="810"/>
                    </a:lnTo>
                    <a:lnTo>
                      <a:pt x="1023" y="826"/>
                    </a:lnTo>
                    <a:lnTo>
                      <a:pt x="1024" y="857"/>
                    </a:lnTo>
                    <a:lnTo>
                      <a:pt x="1023" y="888"/>
                    </a:lnTo>
                    <a:lnTo>
                      <a:pt x="1023" y="888"/>
                    </a:lnTo>
                    <a:lnTo>
                      <a:pt x="1021" y="906"/>
                    </a:lnTo>
                    <a:lnTo>
                      <a:pt x="4" y="906"/>
                    </a:lnTo>
                    <a:lnTo>
                      <a:pt x="4" y="906"/>
                    </a:lnTo>
                    <a:lnTo>
                      <a:pt x="2" y="875"/>
                    </a:lnTo>
                    <a:lnTo>
                      <a:pt x="2" y="875"/>
                    </a:lnTo>
                    <a:lnTo>
                      <a:pt x="0" y="848"/>
                    </a:lnTo>
                    <a:lnTo>
                      <a:pt x="0" y="819"/>
                    </a:lnTo>
                    <a:lnTo>
                      <a:pt x="0" y="805"/>
                    </a:lnTo>
                    <a:lnTo>
                      <a:pt x="1" y="791"/>
                    </a:lnTo>
                    <a:lnTo>
                      <a:pt x="3" y="778"/>
                    </a:lnTo>
                    <a:lnTo>
                      <a:pt x="7" y="764"/>
                    </a:lnTo>
                    <a:lnTo>
                      <a:pt x="7" y="764"/>
                    </a:lnTo>
                    <a:lnTo>
                      <a:pt x="14" y="748"/>
                    </a:lnTo>
                    <a:lnTo>
                      <a:pt x="22" y="734"/>
                    </a:lnTo>
                    <a:lnTo>
                      <a:pt x="33" y="719"/>
                    </a:lnTo>
                    <a:lnTo>
                      <a:pt x="47" y="707"/>
                    </a:lnTo>
                    <a:lnTo>
                      <a:pt x="65" y="694"/>
                    </a:lnTo>
                    <a:lnTo>
                      <a:pt x="86" y="683"/>
                    </a:lnTo>
                    <a:lnTo>
                      <a:pt x="110" y="672"/>
                    </a:lnTo>
                    <a:lnTo>
                      <a:pt x="139" y="663"/>
                    </a:lnTo>
                    <a:lnTo>
                      <a:pt x="171" y="654"/>
                    </a:lnTo>
                    <a:lnTo>
                      <a:pt x="171" y="654"/>
                    </a:lnTo>
                    <a:lnTo>
                      <a:pt x="222" y="639"/>
                    </a:lnTo>
                    <a:lnTo>
                      <a:pt x="267" y="627"/>
                    </a:lnTo>
                    <a:lnTo>
                      <a:pt x="306" y="615"/>
                    </a:lnTo>
                    <a:lnTo>
                      <a:pt x="339" y="602"/>
                    </a:lnTo>
                    <a:lnTo>
                      <a:pt x="354" y="596"/>
                    </a:lnTo>
                    <a:lnTo>
                      <a:pt x="367" y="589"/>
                    </a:lnTo>
                    <a:lnTo>
                      <a:pt x="379" y="582"/>
                    </a:lnTo>
                    <a:lnTo>
                      <a:pt x="390" y="575"/>
                    </a:lnTo>
                    <a:lnTo>
                      <a:pt x="399" y="568"/>
                    </a:lnTo>
                    <a:lnTo>
                      <a:pt x="407" y="560"/>
                    </a:lnTo>
                    <a:lnTo>
                      <a:pt x="413" y="551"/>
                    </a:lnTo>
                    <a:lnTo>
                      <a:pt x="418" y="542"/>
                    </a:lnTo>
                    <a:lnTo>
                      <a:pt x="426" y="529"/>
                    </a:lnTo>
                    <a:lnTo>
                      <a:pt x="426" y="513"/>
                    </a:lnTo>
                    <a:lnTo>
                      <a:pt x="426" y="513"/>
                    </a:lnTo>
                    <a:lnTo>
                      <a:pt x="423" y="511"/>
                    </a:lnTo>
                    <a:lnTo>
                      <a:pt x="421" y="507"/>
                    </a:lnTo>
                    <a:lnTo>
                      <a:pt x="421" y="507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3417763" y="6253163"/>
                <a:ext cx="540000" cy="2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ko-KR" altLang="en-US" sz="12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itchFamily="18" charset="-127"/>
                    <a:ea typeface="KoPub돋움체 Bold" pitchFamily="18" charset="-127"/>
                  </a:rPr>
                  <a:t>직원 </a:t>
                </a:r>
                <a:r>
                  <a:rPr lang="en-US" altLang="ko-KR" sz="12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itchFamily="18" charset="-127"/>
                    <a:ea typeface="KoPub돋움체 Bold" pitchFamily="18" charset="-127"/>
                  </a:rPr>
                  <a:t>D</a:t>
                </a:r>
                <a:endParaRPr lang="ko-KR" altLang="en-US" sz="1200" spc="-1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endParaRPr>
              </a:p>
            </p:txBody>
          </p:sp>
        </p:grpSp>
      </p:grpSp>
      <p:sp>
        <p:nvSpPr>
          <p:cNvPr id="114" name="오른쪽 화살표 113"/>
          <p:cNvSpPr/>
          <p:nvPr/>
        </p:nvSpPr>
        <p:spPr>
          <a:xfrm>
            <a:off x="2255832" y="4224350"/>
            <a:ext cx="735017" cy="432000"/>
          </a:xfrm>
          <a:prstGeom prst="rightArrow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0043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B0F0"/>
              </a:solidFill>
            </a:endParaRPr>
          </a:p>
        </p:txBody>
      </p:sp>
      <p:sp>
        <p:nvSpPr>
          <p:cNvPr id="73" name="모서리가 둥근 직사각형 72"/>
          <p:cNvSpPr/>
          <p:nvPr/>
        </p:nvSpPr>
        <p:spPr>
          <a:xfrm>
            <a:off x="466725" y="2057399"/>
            <a:ext cx="8201025" cy="1028701"/>
          </a:xfrm>
          <a:prstGeom prst="roundRect">
            <a:avLst>
              <a:gd name="adj" fmla="val 16888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87363" y="2105099"/>
            <a:ext cx="8133701" cy="933376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fontAlgn="base">
              <a:lnSpc>
                <a:spcPct val="130000"/>
              </a:lnSpc>
            </a:pP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○○도 건축위원회에  ◇◇건설회사㈜가 건축하고자 하는 건축물에 대한 사항이 심의대상으로 상정되었음</a:t>
            </a:r>
            <a:r>
              <a:rPr lang="en-US" altLang="ko-KR" sz="1400" dirty="0" smtClean="0">
                <a:latin typeface="KoPub돋움체 Light" pitchFamily="18" charset="-127"/>
                <a:ea typeface="KoPub돋움체 Light" pitchFamily="18" charset="-127"/>
              </a:rPr>
              <a:t>, 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이에</a:t>
            </a:r>
            <a:endParaRPr lang="en-US" altLang="ko-KR" sz="1400" dirty="0" smtClean="0">
              <a:latin typeface="KoPub돋움체 Light" pitchFamily="18" charset="-127"/>
              <a:ea typeface="KoPub돋움체 Light" pitchFamily="18" charset="-127"/>
            </a:endParaRPr>
          </a:p>
          <a:p>
            <a:pPr fontAlgn="base">
              <a:lnSpc>
                <a:spcPct val="130000"/>
              </a:lnSpc>
            </a:pP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◇◇건설회사㈜  소속 임원 </a:t>
            </a:r>
            <a:r>
              <a:rPr lang="en-US" altLang="ko-KR" sz="1400" dirty="0" smtClean="0">
                <a:latin typeface="KoPub돋움체 Light" pitchFamily="18" charset="-127"/>
                <a:ea typeface="KoPub돋움체 Light" pitchFamily="18" charset="-127"/>
              </a:rPr>
              <a:t>B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는</a:t>
            </a:r>
            <a:r>
              <a:rPr lang="en-US" altLang="ko-KR" sz="1400" dirty="0" smtClean="0">
                <a:latin typeface="KoPub돋움체 Light" pitchFamily="18" charset="-127"/>
                <a:ea typeface="KoPub돋움체 Light" pitchFamily="18" charset="-127"/>
              </a:rPr>
              <a:t> </a:t>
            </a:r>
            <a:r>
              <a:rPr lang="en-US" altLang="ko-KR" sz="1400" dirty="0" smtClean="0">
                <a:latin typeface="KoPub돋움체 Bold" pitchFamily="18" charset="-127"/>
                <a:ea typeface="KoPub돋움체 Bold" pitchFamily="18" charset="-127"/>
              </a:rPr>
              <a:t>70</a:t>
            </a:r>
            <a:r>
              <a:rPr lang="ko-KR" altLang="en-US" sz="1400" dirty="0" smtClean="0">
                <a:latin typeface="KoPub돋움체 Bold" pitchFamily="18" charset="-127"/>
                <a:ea typeface="KoPub돋움체 Bold" pitchFamily="18" charset="-127"/>
              </a:rPr>
              <a:t>만원 상당의 양주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를</a:t>
            </a:r>
            <a:r>
              <a:rPr lang="en-US" altLang="ko-KR" sz="1400" dirty="0" smtClean="0">
                <a:latin typeface="KoPub돋움체 Light" pitchFamily="18" charset="-127"/>
                <a:ea typeface="KoPub돋움체 Light" pitchFamily="18" charset="-127"/>
              </a:rPr>
              <a:t>, 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소속 직원 </a:t>
            </a:r>
            <a:r>
              <a:rPr lang="en-US" altLang="ko-KR" sz="1400" dirty="0" smtClean="0">
                <a:latin typeface="KoPub돋움체 Light" pitchFamily="18" charset="-127"/>
                <a:ea typeface="KoPub돋움체 Light" pitchFamily="18" charset="-127"/>
              </a:rPr>
              <a:t>C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는</a:t>
            </a:r>
            <a:r>
              <a:rPr lang="en-US" altLang="ko-KR" sz="1400" dirty="0" smtClean="0">
                <a:latin typeface="KoPub돋움체 Light" pitchFamily="18" charset="-127"/>
                <a:ea typeface="KoPub돋움체 Light" pitchFamily="18" charset="-127"/>
              </a:rPr>
              <a:t> </a:t>
            </a:r>
            <a:r>
              <a:rPr lang="en-US" altLang="ko-KR" sz="1400" dirty="0" smtClean="0">
                <a:latin typeface="KoPub돋움체 Bold" pitchFamily="18" charset="-127"/>
                <a:ea typeface="KoPub돋움체 Bold" pitchFamily="18" charset="-127"/>
              </a:rPr>
              <a:t>30</a:t>
            </a:r>
            <a:r>
              <a:rPr lang="ko-KR" altLang="en-US" sz="1400" dirty="0" smtClean="0">
                <a:latin typeface="KoPub돋움체 Bold" pitchFamily="18" charset="-127"/>
                <a:ea typeface="KoPub돋움체 Bold" pitchFamily="18" charset="-127"/>
              </a:rPr>
              <a:t>만원 상당의 상품권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을</a:t>
            </a:r>
            <a:r>
              <a:rPr lang="en-US" altLang="ko-KR" sz="1400" dirty="0" smtClean="0">
                <a:latin typeface="KoPub돋움체 Light" pitchFamily="18" charset="-127"/>
                <a:ea typeface="KoPub돋움체 Light" pitchFamily="18" charset="-127"/>
              </a:rPr>
              <a:t>, 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소속 직원 </a:t>
            </a:r>
            <a:r>
              <a:rPr lang="en-US" altLang="ko-KR" sz="1400" dirty="0" smtClean="0">
                <a:latin typeface="KoPub돋움체 Light" pitchFamily="18" charset="-127"/>
                <a:ea typeface="KoPub돋움체 Light" pitchFamily="18" charset="-127"/>
              </a:rPr>
              <a:t>D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는</a:t>
            </a:r>
            <a:endParaRPr lang="en-US" altLang="ko-KR" sz="1400" dirty="0" smtClean="0">
              <a:latin typeface="KoPub돋움체 Light" pitchFamily="18" charset="-127"/>
              <a:ea typeface="KoPub돋움체 Light" pitchFamily="18" charset="-127"/>
            </a:endParaRPr>
          </a:p>
          <a:p>
            <a:pPr fontAlgn="base">
              <a:lnSpc>
                <a:spcPct val="130000"/>
              </a:lnSpc>
            </a:pPr>
            <a:r>
              <a:rPr lang="en-US" altLang="ko-KR" sz="1400" dirty="0" smtClean="0">
                <a:latin typeface="KoPub돋움체 Bold" pitchFamily="18" charset="-127"/>
                <a:ea typeface="KoPub돋움체 Bold" pitchFamily="18" charset="-127"/>
              </a:rPr>
              <a:t>30</a:t>
            </a:r>
            <a:r>
              <a:rPr lang="ko-KR" altLang="en-US" sz="1400" dirty="0" smtClean="0">
                <a:latin typeface="KoPub돋움체 Bold" pitchFamily="18" charset="-127"/>
                <a:ea typeface="KoPub돋움체 Bold" pitchFamily="18" charset="-127"/>
              </a:rPr>
              <a:t>만원 상당의 식사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를 심의위원으로 참여하는 국립대학교 교수 </a:t>
            </a:r>
            <a:r>
              <a:rPr lang="en-US" altLang="ko-KR" sz="1400" dirty="0" smtClean="0">
                <a:latin typeface="KoPub돋움체 Light" pitchFamily="18" charset="-127"/>
                <a:ea typeface="KoPub돋움체 Light" pitchFamily="18" charset="-127"/>
              </a:rPr>
              <a:t>A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에게 </a:t>
            </a:r>
            <a:r>
              <a:rPr lang="ko-KR" altLang="en-US" sz="1400" dirty="0" smtClean="0">
                <a:latin typeface="KoPub돋움체 Bold" pitchFamily="18" charset="-127"/>
                <a:ea typeface="KoPub돋움체 Bold" pitchFamily="18" charset="-127"/>
              </a:rPr>
              <a:t>각각 제공 또는 접대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를 한 경우</a:t>
            </a:r>
            <a:endParaRPr lang="ko-KR" altLang="en-US" sz="1400" dirty="0">
              <a:latin typeface="KoPub돋움체 Light" pitchFamily="18" charset="-127"/>
              <a:ea typeface="KoPub돋움체 Light" pitchFamily="18" charset="-127"/>
            </a:endParaRPr>
          </a:p>
        </p:txBody>
      </p:sp>
      <p:grpSp>
        <p:nvGrpSpPr>
          <p:cNvPr id="50" name="그룹 91"/>
          <p:cNvGrpSpPr/>
          <p:nvPr/>
        </p:nvGrpSpPr>
        <p:grpSpPr>
          <a:xfrm>
            <a:off x="3121026" y="5717325"/>
            <a:ext cx="2371724" cy="871316"/>
            <a:chOff x="2806701" y="5717325"/>
            <a:chExt cx="2371724" cy="871316"/>
          </a:xfrm>
        </p:grpSpPr>
        <p:grpSp>
          <p:nvGrpSpPr>
            <p:cNvPr id="51" name="그룹 85"/>
            <p:cNvGrpSpPr/>
            <p:nvPr/>
          </p:nvGrpSpPr>
          <p:grpSpPr>
            <a:xfrm>
              <a:off x="2806701" y="5840928"/>
              <a:ext cx="2371724" cy="747713"/>
              <a:chOff x="3025776" y="5888553"/>
              <a:chExt cx="2371724" cy="747713"/>
            </a:xfrm>
          </p:grpSpPr>
          <p:sp>
            <p:nvSpPr>
              <p:cNvPr id="83" name="직사각형 82"/>
              <p:cNvSpPr/>
              <p:nvPr/>
            </p:nvSpPr>
            <p:spPr>
              <a:xfrm>
                <a:off x="3025776" y="5888675"/>
                <a:ext cx="2371724" cy="747591"/>
              </a:xfrm>
              <a:prstGeom prst="rect">
                <a:avLst/>
              </a:prstGeom>
              <a:solidFill>
                <a:srgbClr val="00B0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3035301" y="5888553"/>
                <a:ext cx="2333624" cy="7477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342900" indent="-342900"/>
                <a:r>
                  <a:rPr lang="en-US" altLang="ko-KR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 B : 140</a:t>
                </a:r>
                <a:r>
                  <a:rPr lang="ko-KR" altLang="en-US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만원 ∼ </a:t>
                </a:r>
                <a:r>
                  <a:rPr lang="en-US" altLang="ko-KR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350</a:t>
                </a:r>
                <a:r>
                  <a:rPr lang="ko-KR" altLang="en-US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만원  </a:t>
                </a:r>
                <a:r>
                  <a:rPr lang="ko-KR" altLang="en-US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과태료</a:t>
                </a:r>
                <a:endParaRPr lang="en-US" altLang="ko-KR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marL="342900" indent="-342900"/>
                <a:r>
                  <a:rPr lang="en-US" altLang="ko-KR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accent5">
                        <a:lumMod val="40000"/>
                        <a:lumOff val="60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 C :</a:t>
                </a:r>
                <a:r>
                  <a:rPr lang="en-US" altLang="ko-KR" sz="10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accent5">
                        <a:lumMod val="40000"/>
                        <a:lumOff val="60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  </a:t>
                </a:r>
                <a:r>
                  <a:rPr lang="en-US" altLang="ko-KR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accent5">
                        <a:lumMod val="40000"/>
                        <a:lumOff val="60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  60</a:t>
                </a:r>
                <a:r>
                  <a:rPr lang="ko-KR" altLang="en-US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accent5">
                        <a:lumMod val="40000"/>
                        <a:lumOff val="60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만원 ∼ </a:t>
                </a:r>
                <a:r>
                  <a:rPr lang="en-US" altLang="ko-KR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accent5">
                        <a:lumMod val="40000"/>
                        <a:lumOff val="60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150</a:t>
                </a:r>
                <a:r>
                  <a:rPr lang="ko-KR" altLang="en-US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accent5">
                        <a:lumMod val="40000"/>
                        <a:lumOff val="60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만원  </a:t>
                </a:r>
                <a:r>
                  <a:rPr lang="ko-KR" altLang="en-US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accent5">
                        <a:lumMod val="40000"/>
                        <a:lumOff val="60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과태료 </a:t>
                </a:r>
                <a:endParaRPr lang="en-US" altLang="ko-KR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5">
                      <a:lumMod val="40000"/>
                      <a:lumOff val="6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endParaRPr>
              </a:p>
              <a:p>
                <a:pPr marL="342900" indent="-342900"/>
                <a:r>
                  <a:rPr lang="en-US" altLang="ko-KR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 D :</a:t>
                </a:r>
                <a:r>
                  <a:rPr lang="en-US" altLang="ko-KR" sz="10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  </a:t>
                </a:r>
                <a:r>
                  <a:rPr lang="en-US" altLang="ko-KR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  60</a:t>
                </a:r>
                <a:r>
                  <a:rPr lang="ko-KR" altLang="en-US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만원 ∼ </a:t>
                </a:r>
                <a:r>
                  <a:rPr lang="en-US" altLang="ko-KR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150</a:t>
                </a:r>
                <a:r>
                  <a:rPr lang="ko-KR" altLang="en-US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만원  </a:t>
                </a:r>
                <a:r>
                  <a:rPr lang="ko-KR" altLang="en-US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과태료</a:t>
                </a:r>
                <a:endParaRPr lang="en-US" altLang="ko-KR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</p:grpSp>
        <p:sp>
          <p:nvSpPr>
            <p:cNvPr id="91" name="이등변 삼각형 90"/>
            <p:cNvSpPr/>
            <p:nvPr/>
          </p:nvSpPr>
          <p:spPr>
            <a:xfrm flipH="1">
              <a:off x="3072521" y="5717325"/>
              <a:ext cx="203260" cy="127850"/>
            </a:xfrm>
            <a:prstGeom prst="triangle">
              <a:avLst/>
            </a:prstGeom>
            <a:solidFill>
              <a:srgbClr val="00B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2" name="그룹 24"/>
          <p:cNvGrpSpPr/>
          <p:nvPr/>
        </p:nvGrpSpPr>
        <p:grpSpPr>
          <a:xfrm>
            <a:off x="6309969" y="5715000"/>
            <a:ext cx="1910106" cy="876299"/>
            <a:chOff x="787528" y="5260975"/>
            <a:chExt cx="1548816" cy="1244452"/>
          </a:xfrm>
        </p:grpSpPr>
        <p:sp>
          <p:nvSpPr>
            <p:cNvPr id="100" name="직사각형 99"/>
            <p:cNvSpPr/>
            <p:nvPr/>
          </p:nvSpPr>
          <p:spPr>
            <a:xfrm>
              <a:off x="787528" y="5438774"/>
              <a:ext cx="1548816" cy="1063388"/>
            </a:xfrm>
            <a:prstGeom prst="rect">
              <a:avLst/>
            </a:prstGeom>
            <a:solidFill>
              <a:srgbClr val="00B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986461" y="5432313"/>
              <a:ext cx="1172240" cy="107311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3</a:t>
              </a:r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년 이하 </a:t>
              </a:r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징역</a:t>
              </a:r>
              <a:r>
                <a:rPr lang="en-US" altLang="ko-KR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  </a:t>
              </a:r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또는</a:t>
              </a:r>
              <a:endPara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18" charset="-127"/>
                <a:ea typeface="KoPub돋움체 Medium" pitchFamily="18" charset="-127"/>
              </a:endParaRPr>
            </a:p>
            <a:p>
              <a:pPr algn="ctr"/>
              <a:r>
                <a:rPr lang="en-US" altLang="ko-KR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3</a:t>
              </a:r>
              <a:r>
                <a:rPr lang="ko-KR" altLang="en-US" sz="1400" spc="-100" dirty="0" err="1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천만원</a:t>
              </a:r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이하 </a:t>
              </a:r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18" charset="-127"/>
                  <a:ea typeface="KoPub돋움체 Medium" pitchFamily="18" charset="-127"/>
                </a:rPr>
                <a:t>벌금</a:t>
              </a:r>
              <a:endParaRPr lang="ko-KR" altLang="en-US" sz="14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sp>
          <p:nvSpPr>
            <p:cNvPr id="104" name="이등변 삼각형 103"/>
            <p:cNvSpPr/>
            <p:nvPr/>
          </p:nvSpPr>
          <p:spPr>
            <a:xfrm flipH="1">
              <a:off x="1475762" y="5260975"/>
              <a:ext cx="164814" cy="181563"/>
            </a:xfrm>
            <a:prstGeom prst="triangle">
              <a:avLst/>
            </a:prstGeom>
            <a:solidFill>
              <a:srgbClr val="00B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3" name="그룹 114"/>
          <p:cNvGrpSpPr/>
          <p:nvPr/>
        </p:nvGrpSpPr>
        <p:grpSpPr>
          <a:xfrm>
            <a:off x="330201" y="5558575"/>
            <a:ext cx="2371724" cy="1030067"/>
            <a:chOff x="2806701" y="5558575"/>
            <a:chExt cx="2371724" cy="1030067"/>
          </a:xfrm>
        </p:grpSpPr>
        <p:grpSp>
          <p:nvGrpSpPr>
            <p:cNvPr id="54" name="그룹 85"/>
            <p:cNvGrpSpPr/>
            <p:nvPr/>
          </p:nvGrpSpPr>
          <p:grpSpPr>
            <a:xfrm>
              <a:off x="2806701" y="5676900"/>
              <a:ext cx="2371724" cy="911742"/>
              <a:chOff x="3025776" y="5724525"/>
              <a:chExt cx="2371724" cy="911742"/>
            </a:xfrm>
          </p:grpSpPr>
          <p:sp>
            <p:nvSpPr>
              <p:cNvPr id="118" name="직사각형 117"/>
              <p:cNvSpPr/>
              <p:nvPr/>
            </p:nvSpPr>
            <p:spPr>
              <a:xfrm>
                <a:off x="3025776" y="5734051"/>
                <a:ext cx="2371724" cy="902216"/>
              </a:xfrm>
              <a:prstGeom prst="rect">
                <a:avLst/>
              </a:prstGeom>
              <a:solidFill>
                <a:srgbClr val="00B0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3092451" y="5724525"/>
                <a:ext cx="2241549" cy="911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noAutofit/>
              </a:bodyPr>
              <a:lstStyle/>
              <a:p>
                <a:pPr marL="342900" indent="-342900" algn="ctr"/>
                <a:r>
                  <a:rPr lang="ko-KR" altLang="en-US" sz="12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청탁금지법 제</a:t>
                </a:r>
                <a:r>
                  <a:rPr lang="en-US" altLang="ko-KR" sz="12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24</a:t>
                </a:r>
                <a:r>
                  <a:rPr lang="ko-KR" altLang="en-US" sz="12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조</a:t>
                </a:r>
                <a:r>
                  <a:rPr lang="en-US" altLang="ko-KR" sz="12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(</a:t>
                </a:r>
                <a:r>
                  <a:rPr lang="ko-KR" altLang="en-US" sz="1200" spc="-100" dirty="0" err="1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양벌규정</a:t>
                </a:r>
                <a:r>
                  <a:rPr lang="en-US" altLang="ko-KR" sz="12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)</a:t>
                </a:r>
                <a:r>
                  <a:rPr lang="ko-KR" altLang="en-US" sz="12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에 따라</a:t>
                </a:r>
                <a:endParaRPr lang="en-US" altLang="ko-KR" sz="12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marL="342900" indent="-342900" algn="ctr"/>
                <a:r>
                  <a:rPr lang="en-US" altLang="ko-KR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 </a:t>
                </a:r>
                <a:r>
                  <a:rPr lang="en-US" altLang="ko-KR" sz="12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  </a:t>
                </a:r>
                <a:r>
                  <a:rPr lang="en-US" altLang="ko-KR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140</a:t>
                </a:r>
                <a:r>
                  <a:rPr lang="ko-KR" altLang="en-US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만원 ∼ </a:t>
                </a:r>
                <a:r>
                  <a:rPr lang="en-US" altLang="ko-KR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350</a:t>
                </a:r>
                <a:r>
                  <a:rPr lang="ko-KR" altLang="en-US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만원  </a:t>
                </a:r>
                <a:r>
                  <a:rPr lang="ko-KR" altLang="en-US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과태료</a:t>
                </a:r>
                <a:endParaRPr lang="en-US" altLang="ko-KR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  <a:p>
                <a:pPr marL="342900" indent="-342900" algn="ctr"/>
                <a:r>
                  <a:rPr lang="en-US" altLang="ko-KR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 +  </a:t>
                </a:r>
                <a:r>
                  <a:rPr lang="en-US" altLang="ko-KR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accent5">
                        <a:lumMod val="40000"/>
                        <a:lumOff val="60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60</a:t>
                </a:r>
                <a:r>
                  <a:rPr lang="ko-KR" altLang="en-US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accent5">
                        <a:lumMod val="40000"/>
                        <a:lumOff val="60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만원 ∼ </a:t>
                </a:r>
                <a:r>
                  <a:rPr lang="en-US" altLang="ko-KR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accent5">
                        <a:lumMod val="40000"/>
                        <a:lumOff val="60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150</a:t>
                </a:r>
                <a:r>
                  <a:rPr lang="ko-KR" altLang="en-US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accent5">
                        <a:lumMod val="40000"/>
                        <a:lumOff val="60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만원  </a:t>
                </a:r>
                <a:r>
                  <a:rPr lang="ko-KR" altLang="en-US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accent5">
                        <a:lumMod val="40000"/>
                        <a:lumOff val="60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과태료 </a:t>
                </a:r>
                <a:endParaRPr lang="en-US" altLang="ko-KR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5">
                      <a:lumMod val="40000"/>
                      <a:lumOff val="60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endParaRPr>
              </a:p>
              <a:p>
                <a:pPr marL="342900" indent="-342900" algn="ctr"/>
                <a:r>
                  <a:rPr lang="en-US" altLang="ko-KR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+  </a:t>
                </a:r>
                <a:r>
                  <a:rPr lang="en-US" altLang="ko-KR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60</a:t>
                </a:r>
                <a:r>
                  <a:rPr lang="ko-KR" altLang="en-US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만원 ∼ </a:t>
                </a:r>
                <a:r>
                  <a:rPr lang="en-US" altLang="ko-KR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150</a:t>
                </a:r>
                <a:r>
                  <a:rPr lang="ko-KR" altLang="en-US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만원  </a:t>
                </a:r>
                <a:r>
                  <a:rPr lang="ko-KR" altLang="en-US" sz="14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과태료</a:t>
                </a:r>
                <a:endParaRPr lang="en-US" altLang="ko-KR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</p:grpSp>
        <p:sp>
          <p:nvSpPr>
            <p:cNvPr id="117" name="이등변 삼각형 116"/>
            <p:cNvSpPr/>
            <p:nvPr/>
          </p:nvSpPr>
          <p:spPr>
            <a:xfrm flipH="1">
              <a:off x="3900458" y="5558575"/>
              <a:ext cx="203260" cy="127850"/>
            </a:xfrm>
            <a:prstGeom prst="triangle">
              <a:avLst/>
            </a:prstGeom>
            <a:solidFill>
              <a:srgbClr val="00B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366807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모서리가 둥근 직사각형 60"/>
          <p:cNvSpPr/>
          <p:nvPr/>
        </p:nvSpPr>
        <p:spPr>
          <a:xfrm>
            <a:off x="466725" y="2057399"/>
            <a:ext cx="8201025" cy="742951"/>
          </a:xfrm>
          <a:prstGeom prst="roundRect">
            <a:avLst>
              <a:gd name="adj" fmla="val 16888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0" y="-1"/>
            <a:ext cx="9144000" cy="1125539"/>
          </a:xfrm>
          <a:prstGeom prst="rect">
            <a:avLst/>
          </a:prstGeom>
          <a:gradFill flip="none" rotWithShape="1">
            <a:gsLst>
              <a:gs pos="45000">
                <a:srgbClr val="FCB811"/>
              </a:gs>
              <a:gs pos="0">
                <a:srgbClr val="FCB811"/>
              </a:gs>
              <a:gs pos="100000">
                <a:srgbClr val="D3980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0" y="0"/>
            <a:ext cx="9144000" cy="202223"/>
            <a:chOff x="0" y="0"/>
            <a:chExt cx="9144000" cy="279400"/>
          </a:xfrm>
        </p:grpSpPr>
        <p:sp>
          <p:nvSpPr>
            <p:cNvPr id="4" name="자유형 3"/>
            <p:cNvSpPr/>
            <p:nvPr/>
          </p:nvSpPr>
          <p:spPr>
            <a:xfrm rot="10800000">
              <a:off x="0" y="0"/>
              <a:ext cx="9144000" cy="2794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FCB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자유형 4"/>
            <p:cNvSpPr/>
            <p:nvPr/>
          </p:nvSpPr>
          <p:spPr>
            <a:xfrm rot="10800000" flipH="1">
              <a:off x="0" y="0"/>
              <a:ext cx="9144000" cy="1905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789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68339" y="400051"/>
            <a:ext cx="2246312" cy="654049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r>
              <a:rPr lang="ko-KR" altLang="en-US" sz="2800" spc="-25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5C46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금품등</a:t>
            </a:r>
            <a:r>
              <a:rPr lang="ko-KR" altLang="en-US" sz="2800" spc="-2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5C46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수수 금지</a:t>
            </a:r>
            <a:endParaRPr lang="ko-KR" altLang="en-US" sz="2800" spc="-2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5C460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11188" y="511839"/>
            <a:ext cx="0" cy="144721"/>
            <a:chOff x="516732" y="651669"/>
            <a:chExt cx="0" cy="256381"/>
          </a:xfrm>
        </p:grpSpPr>
        <p:cxnSp>
          <p:nvCxnSpPr>
            <p:cNvPr id="8" name="직선 연결선 7"/>
            <p:cNvCxnSpPr/>
            <p:nvPr/>
          </p:nvCxnSpPr>
          <p:spPr>
            <a:xfrm flipV="1">
              <a:off x="516732" y="651669"/>
              <a:ext cx="0" cy="130175"/>
            </a:xfrm>
            <a:prstGeom prst="line">
              <a:avLst/>
            </a:prstGeom>
            <a:ln w="69850">
              <a:solidFill>
                <a:srgbClr val="789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 flipV="1">
              <a:off x="516732" y="777875"/>
              <a:ext cx="0" cy="130175"/>
            </a:xfrm>
            <a:prstGeom prst="line">
              <a:avLst/>
            </a:prstGeom>
            <a:ln w="69850">
              <a:solidFill>
                <a:srgbClr val="B2D2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그룹 9"/>
          <p:cNvGrpSpPr/>
          <p:nvPr/>
        </p:nvGrpSpPr>
        <p:grpSpPr>
          <a:xfrm>
            <a:off x="7543800" y="209733"/>
            <a:ext cx="1076339" cy="558617"/>
            <a:chOff x="7543800" y="209733"/>
            <a:chExt cx="1076339" cy="558617"/>
          </a:xfrm>
        </p:grpSpPr>
        <p:grpSp>
          <p:nvGrpSpPr>
            <p:cNvPr id="11" name="그룹 10"/>
            <p:cNvGrpSpPr/>
            <p:nvPr/>
          </p:nvGrpSpPr>
          <p:grpSpPr>
            <a:xfrm>
              <a:off x="7790361" y="652511"/>
              <a:ext cx="742451" cy="115839"/>
              <a:chOff x="7874602" y="245414"/>
              <a:chExt cx="627655" cy="97928"/>
            </a:xfrm>
          </p:grpSpPr>
          <p:sp>
            <p:nvSpPr>
              <p:cNvPr id="19" name="Freeform 5"/>
              <p:cNvSpPr>
                <a:spLocks/>
              </p:cNvSpPr>
              <p:nvPr/>
            </p:nvSpPr>
            <p:spPr bwMode="auto">
              <a:xfrm>
                <a:off x="7874602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0" name="Freeform 5"/>
              <p:cNvSpPr>
                <a:spLocks/>
              </p:cNvSpPr>
              <p:nvPr/>
            </p:nvSpPr>
            <p:spPr bwMode="auto">
              <a:xfrm>
                <a:off x="8008746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8142890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2" name="Freeform 5"/>
              <p:cNvSpPr>
                <a:spLocks/>
              </p:cNvSpPr>
              <p:nvPr/>
            </p:nvSpPr>
            <p:spPr bwMode="auto">
              <a:xfrm>
                <a:off x="8277034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8411177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</p:grpSp>
        <p:grpSp>
          <p:nvGrpSpPr>
            <p:cNvPr id="12" name="그룹 11"/>
            <p:cNvGrpSpPr/>
            <p:nvPr/>
          </p:nvGrpSpPr>
          <p:grpSpPr>
            <a:xfrm>
              <a:off x="7543800" y="209733"/>
              <a:ext cx="1076339" cy="466725"/>
              <a:chOff x="7543800" y="501833"/>
              <a:chExt cx="1076339" cy="46672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543800" y="501833"/>
                <a:ext cx="1076339" cy="466725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r"/>
                <a:r>
                  <a:rPr lang="ko-KR" altLang="en-US" sz="1050" spc="-5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청탁금지법</a:t>
                </a:r>
                <a:r>
                  <a:rPr lang="en-US" altLang="ko-KR" sz="1100" spc="-5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/>
                </a:r>
                <a:br>
                  <a:rPr lang="en-US" altLang="ko-KR" sz="1100" spc="-5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</a:br>
                <a:r>
                  <a:rPr lang="ko-KR" altLang="en-US" sz="1100" spc="-5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주요내용</a:t>
                </a:r>
                <a:endParaRPr lang="ko-KR" altLang="en-US" sz="1100" spc="-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grpSp>
            <p:nvGrpSpPr>
              <p:cNvPr id="14" name="그룹 13"/>
              <p:cNvGrpSpPr/>
              <p:nvPr/>
            </p:nvGrpSpPr>
            <p:grpSpPr>
              <a:xfrm>
                <a:off x="7776211" y="542460"/>
                <a:ext cx="175978" cy="173830"/>
                <a:chOff x="3899707" y="2154288"/>
                <a:chExt cx="377224" cy="372618"/>
              </a:xfrm>
            </p:grpSpPr>
            <p:grpSp>
              <p:nvGrpSpPr>
                <p:cNvPr id="15" name="그룹 14"/>
                <p:cNvGrpSpPr/>
                <p:nvPr/>
              </p:nvGrpSpPr>
              <p:grpSpPr>
                <a:xfrm>
                  <a:off x="3899707" y="2154288"/>
                  <a:ext cx="377224" cy="372618"/>
                  <a:chOff x="4409144" y="2054269"/>
                  <a:chExt cx="1070339" cy="1057274"/>
                </a:xfrm>
              </p:grpSpPr>
              <p:sp>
                <p:nvSpPr>
                  <p:cNvPr id="17" name="Freeform 5"/>
                  <p:cNvSpPr>
                    <a:spLocks/>
                  </p:cNvSpPr>
                  <p:nvPr/>
                </p:nvSpPr>
                <p:spPr bwMode="auto">
                  <a:xfrm>
                    <a:off x="4925513" y="2054269"/>
                    <a:ext cx="553970" cy="595621"/>
                  </a:xfrm>
                  <a:custGeom>
                    <a:avLst/>
                    <a:gdLst>
                      <a:gd name="T0" fmla="*/ 97 w 280"/>
                      <a:gd name="T1" fmla="*/ 277 h 302"/>
                      <a:gd name="T2" fmla="*/ 6 w 280"/>
                      <a:gd name="T3" fmla="*/ 183 h 302"/>
                      <a:gd name="T4" fmla="*/ 19 w 280"/>
                      <a:gd name="T5" fmla="*/ 104 h 302"/>
                      <a:gd name="T6" fmla="*/ 91 w 280"/>
                      <a:gd name="T7" fmla="*/ 36 h 302"/>
                      <a:gd name="T8" fmla="*/ 262 w 280"/>
                      <a:gd name="T9" fmla="*/ 109 h 302"/>
                      <a:gd name="T10" fmla="*/ 261 w 280"/>
                      <a:gd name="T11" fmla="*/ 189 h 302"/>
                      <a:gd name="T12" fmla="*/ 259 w 280"/>
                      <a:gd name="T13" fmla="*/ 196 h 302"/>
                      <a:gd name="T14" fmla="*/ 264 w 280"/>
                      <a:gd name="T15" fmla="*/ 196 h 302"/>
                      <a:gd name="T16" fmla="*/ 174 w 280"/>
                      <a:gd name="T17" fmla="*/ 276 h 302"/>
                      <a:gd name="T18" fmla="*/ 153 w 280"/>
                      <a:gd name="T19" fmla="*/ 282 h 302"/>
                      <a:gd name="T20" fmla="*/ 119 w 280"/>
                      <a:gd name="T21" fmla="*/ 275 h 302"/>
                      <a:gd name="T22" fmla="*/ 97 w 280"/>
                      <a:gd name="T23" fmla="*/ 277 h 3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80" h="302">
                        <a:moveTo>
                          <a:pt x="97" y="277"/>
                        </a:moveTo>
                        <a:cubicBezTo>
                          <a:pt x="82" y="300"/>
                          <a:pt x="6" y="183"/>
                          <a:pt x="6" y="183"/>
                        </a:cubicBezTo>
                        <a:cubicBezTo>
                          <a:pt x="0" y="165"/>
                          <a:pt x="18" y="103"/>
                          <a:pt x="19" y="104"/>
                        </a:cubicBezTo>
                        <a:cubicBezTo>
                          <a:pt x="13" y="89"/>
                          <a:pt x="74" y="31"/>
                          <a:pt x="91" y="36"/>
                        </a:cubicBezTo>
                        <a:cubicBezTo>
                          <a:pt x="90" y="0"/>
                          <a:pt x="271" y="41"/>
                          <a:pt x="262" y="109"/>
                        </a:cubicBezTo>
                        <a:cubicBezTo>
                          <a:pt x="270" y="112"/>
                          <a:pt x="280" y="194"/>
                          <a:pt x="261" y="189"/>
                        </a:cubicBezTo>
                        <a:cubicBezTo>
                          <a:pt x="258" y="191"/>
                          <a:pt x="257" y="194"/>
                          <a:pt x="259" y="196"/>
                        </a:cubicBezTo>
                        <a:cubicBezTo>
                          <a:pt x="260" y="194"/>
                          <a:pt x="262" y="194"/>
                          <a:pt x="264" y="196"/>
                        </a:cubicBezTo>
                        <a:cubicBezTo>
                          <a:pt x="249" y="215"/>
                          <a:pt x="189" y="302"/>
                          <a:pt x="174" y="276"/>
                        </a:cubicBezTo>
                        <a:cubicBezTo>
                          <a:pt x="170" y="284"/>
                          <a:pt x="155" y="276"/>
                          <a:pt x="153" y="282"/>
                        </a:cubicBezTo>
                        <a:cubicBezTo>
                          <a:pt x="154" y="282"/>
                          <a:pt x="117" y="279"/>
                          <a:pt x="119" y="275"/>
                        </a:cubicBezTo>
                        <a:cubicBezTo>
                          <a:pt x="120" y="275"/>
                          <a:pt x="102" y="278"/>
                          <a:pt x="97" y="277"/>
                        </a:cubicBezTo>
                      </a:path>
                    </a:pathLst>
                  </a:custGeom>
                  <a:solidFill>
                    <a:srgbClr val="B2D234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  <p:sp>
                <p:nvSpPr>
                  <p:cNvPr id="18" name="Freeform 6"/>
                  <p:cNvSpPr>
                    <a:spLocks/>
                  </p:cNvSpPr>
                  <p:nvPr/>
                </p:nvSpPr>
                <p:spPr bwMode="auto">
                  <a:xfrm>
                    <a:off x="4409144" y="2102081"/>
                    <a:ext cx="1005113" cy="1009462"/>
                  </a:xfrm>
                  <a:custGeom>
                    <a:avLst/>
                    <a:gdLst>
                      <a:gd name="T0" fmla="*/ 140 w 389"/>
                      <a:gd name="T1" fmla="*/ 377 h 392"/>
                      <a:gd name="T2" fmla="*/ 24 w 389"/>
                      <a:gd name="T3" fmla="*/ 262 h 392"/>
                      <a:gd name="T4" fmla="*/ 22 w 389"/>
                      <a:gd name="T5" fmla="*/ 172 h 392"/>
                      <a:gd name="T6" fmla="*/ 76 w 389"/>
                      <a:gd name="T7" fmla="*/ 95 h 392"/>
                      <a:gd name="T8" fmla="*/ 164 w 389"/>
                      <a:gd name="T9" fmla="*/ 42 h 392"/>
                      <a:gd name="T10" fmla="*/ 175 w 389"/>
                      <a:gd name="T11" fmla="*/ 43 h 392"/>
                      <a:gd name="T12" fmla="*/ 179 w 389"/>
                      <a:gd name="T13" fmla="*/ 45 h 392"/>
                      <a:gd name="T14" fmla="*/ 180 w 389"/>
                      <a:gd name="T15" fmla="*/ 44 h 392"/>
                      <a:gd name="T16" fmla="*/ 328 w 389"/>
                      <a:gd name="T17" fmla="*/ 100 h 392"/>
                      <a:gd name="T18" fmla="*/ 359 w 389"/>
                      <a:gd name="T19" fmla="*/ 143 h 392"/>
                      <a:gd name="T20" fmla="*/ 362 w 389"/>
                      <a:gd name="T21" fmla="*/ 178 h 392"/>
                      <a:gd name="T22" fmla="*/ 358 w 389"/>
                      <a:gd name="T23" fmla="*/ 260 h 392"/>
                      <a:gd name="T24" fmla="*/ 355 w 389"/>
                      <a:gd name="T25" fmla="*/ 270 h 392"/>
                      <a:gd name="T26" fmla="*/ 362 w 389"/>
                      <a:gd name="T27" fmla="*/ 270 h 392"/>
                      <a:gd name="T28" fmla="*/ 362 w 389"/>
                      <a:gd name="T29" fmla="*/ 272 h 392"/>
                      <a:gd name="T30" fmla="*/ 314 w 389"/>
                      <a:gd name="T31" fmla="*/ 344 h 392"/>
                      <a:gd name="T32" fmla="*/ 313 w 389"/>
                      <a:gd name="T33" fmla="*/ 342 h 392"/>
                      <a:gd name="T34" fmla="*/ 300 w 389"/>
                      <a:gd name="T35" fmla="*/ 346 h 392"/>
                      <a:gd name="T36" fmla="*/ 281 w 389"/>
                      <a:gd name="T37" fmla="*/ 357 h 392"/>
                      <a:gd name="T38" fmla="*/ 242 w 389"/>
                      <a:gd name="T39" fmla="*/ 376 h 392"/>
                      <a:gd name="T40" fmla="*/ 234 w 389"/>
                      <a:gd name="T41" fmla="*/ 380 h 392"/>
                      <a:gd name="T42" fmla="*/ 213 w 389"/>
                      <a:gd name="T43" fmla="*/ 377 h 392"/>
                      <a:gd name="T44" fmla="*/ 169 w 389"/>
                      <a:gd name="T45" fmla="*/ 374 h 392"/>
                      <a:gd name="T46" fmla="*/ 160 w 389"/>
                      <a:gd name="T47" fmla="*/ 374 h 392"/>
                      <a:gd name="T48" fmla="*/ 140 w 389"/>
                      <a:gd name="T49" fmla="*/ 377 h 3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89" h="392">
                        <a:moveTo>
                          <a:pt x="140" y="377"/>
                        </a:moveTo>
                        <a:cubicBezTo>
                          <a:pt x="130" y="392"/>
                          <a:pt x="0" y="275"/>
                          <a:pt x="24" y="262"/>
                        </a:cubicBezTo>
                        <a:cubicBezTo>
                          <a:pt x="4" y="256"/>
                          <a:pt x="22" y="182"/>
                          <a:pt x="22" y="172"/>
                        </a:cubicBezTo>
                        <a:cubicBezTo>
                          <a:pt x="21" y="162"/>
                          <a:pt x="64" y="90"/>
                          <a:pt x="76" y="95"/>
                        </a:cubicBezTo>
                        <a:cubicBezTo>
                          <a:pt x="83" y="63"/>
                          <a:pt x="159" y="60"/>
                          <a:pt x="164" y="42"/>
                        </a:cubicBezTo>
                        <a:cubicBezTo>
                          <a:pt x="165" y="41"/>
                          <a:pt x="172" y="42"/>
                          <a:pt x="175" y="43"/>
                        </a:cubicBezTo>
                        <a:cubicBezTo>
                          <a:pt x="174" y="44"/>
                          <a:pt x="183" y="30"/>
                          <a:pt x="179" y="45"/>
                        </a:cubicBezTo>
                        <a:cubicBezTo>
                          <a:pt x="179" y="44"/>
                          <a:pt x="180" y="44"/>
                          <a:pt x="180" y="44"/>
                        </a:cubicBezTo>
                        <a:cubicBezTo>
                          <a:pt x="192" y="0"/>
                          <a:pt x="321" y="102"/>
                          <a:pt x="328" y="100"/>
                        </a:cubicBezTo>
                        <a:cubicBezTo>
                          <a:pt x="327" y="109"/>
                          <a:pt x="358" y="126"/>
                          <a:pt x="359" y="143"/>
                        </a:cubicBezTo>
                        <a:cubicBezTo>
                          <a:pt x="360" y="148"/>
                          <a:pt x="363" y="171"/>
                          <a:pt x="362" y="178"/>
                        </a:cubicBezTo>
                        <a:cubicBezTo>
                          <a:pt x="389" y="187"/>
                          <a:pt x="366" y="262"/>
                          <a:pt x="358" y="260"/>
                        </a:cubicBezTo>
                        <a:cubicBezTo>
                          <a:pt x="358" y="262"/>
                          <a:pt x="356" y="268"/>
                          <a:pt x="355" y="270"/>
                        </a:cubicBezTo>
                        <a:cubicBezTo>
                          <a:pt x="356" y="267"/>
                          <a:pt x="358" y="267"/>
                          <a:pt x="362" y="270"/>
                        </a:cubicBezTo>
                        <a:cubicBezTo>
                          <a:pt x="361" y="271"/>
                          <a:pt x="361" y="271"/>
                          <a:pt x="362" y="272"/>
                        </a:cubicBezTo>
                        <a:cubicBezTo>
                          <a:pt x="355" y="271"/>
                          <a:pt x="314" y="341"/>
                          <a:pt x="314" y="344"/>
                        </a:cubicBezTo>
                        <a:cubicBezTo>
                          <a:pt x="311" y="343"/>
                          <a:pt x="311" y="342"/>
                          <a:pt x="313" y="342"/>
                        </a:cubicBezTo>
                        <a:cubicBezTo>
                          <a:pt x="301" y="342"/>
                          <a:pt x="310" y="349"/>
                          <a:pt x="300" y="346"/>
                        </a:cubicBezTo>
                        <a:cubicBezTo>
                          <a:pt x="298" y="354"/>
                          <a:pt x="291" y="362"/>
                          <a:pt x="281" y="357"/>
                        </a:cubicBezTo>
                        <a:cubicBezTo>
                          <a:pt x="280" y="359"/>
                          <a:pt x="240" y="390"/>
                          <a:pt x="242" y="376"/>
                        </a:cubicBezTo>
                        <a:cubicBezTo>
                          <a:pt x="240" y="380"/>
                          <a:pt x="234" y="392"/>
                          <a:pt x="234" y="380"/>
                        </a:cubicBezTo>
                        <a:cubicBezTo>
                          <a:pt x="232" y="380"/>
                          <a:pt x="209" y="387"/>
                          <a:pt x="213" y="377"/>
                        </a:cubicBezTo>
                        <a:cubicBezTo>
                          <a:pt x="200" y="376"/>
                          <a:pt x="186" y="377"/>
                          <a:pt x="169" y="374"/>
                        </a:cubicBezTo>
                        <a:cubicBezTo>
                          <a:pt x="167" y="384"/>
                          <a:pt x="160" y="379"/>
                          <a:pt x="160" y="374"/>
                        </a:cubicBezTo>
                        <a:cubicBezTo>
                          <a:pt x="154" y="373"/>
                          <a:pt x="145" y="378"/>
                          <a:pt x="140" y="377"/>
                        </a:cubicBezTo>
                      </a:path>
                    </a:pathLst>
                  </a:custGeom>
                  <a:solidFill>
                    <a:srgbClr val="006CB6">
                      <a:alpha val="90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3981356" y="2276828"/>
                  <a:ext cx="174430" cy="18700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r>
                    <a:rPr lang="en-US" altLang="ko-KR" sz="600" spc="-10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ffectLst>
                        <a:outerShdw blurRad="127000" algn="ctr" rotWithShape="0">
                          <a:prstClr val="black">
                            <a:alpha val="25000"/>
                          </a:prstClr>
                        </a:outerShdw>
                      </a:effectLst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3</a:t>
                  </a:r>
                  <a:endParaRPr lang="ko-KR" altLang="en-US" sz="6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127000" algn="ctr" rotWithShape="0">
                        <a:prstClr val="black">
                          <a:alpha val="25000"/>
                        </a:prstClr>
                      </a:outerShdw>
                    </a:effectLst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</p:grpSp>
      </p:grpSp>
      <p:sp>
        <p:nvSpPr>
          <p:cNvPr id="25" name="직사각형 24"/>
          <p:cNvSpPr/>
          <p:nvPr/>
        </p:nvSpPr>
        <p:spPr>
          <a:xfrm>
            <a:off x="-1" y="1376363"/>
            <a:ext cx="9144002" cy="401637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611188" y="1405732"/>
            <a:ext cx="2614082" cy="34289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배우자 </a:t>
            </a:r>
            <a:r>
              <a:rPr lang="ko-KR" altLang="en-US" spc="-1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itchFamily="18" charset="-127"/>
                <a:ea typeface="KoPub돋움체 Light" pitchFamily="18" charset="-127"/>
              </a:rPr>
              <a:t>금품등</a:t>
            </a:r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itchFamily="18" charset="-127"/>
                <a:ea typeface="KoPub돋움체 Light" pitchFamily="18" charset="-127"/>
              </a:rPr>
              <a:t> 수수 사례</a:t>
            </a:r>
            <a:endParaRPr lang="ko-KR" altLang="en-US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2613" y="2076524"/>
            <a:ext cx="8133701" cy="738664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fontAlgn="base">
              <a:lnSpc>
                <a:spcPct val="130000"/>
              </a:lnSpc>
            </a:pP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○○시 문화정책과장 </a:t>
            </a:r>
            <a:r>
              <a:rPr lang="en-US" altLang="ko-KR" sz="1400" dirty="0" smtClean="0">
                <a:latin typeface="KoPub돋움체 Light" pitchFamily="18" charset="-127"/>
                <a:ea typeface="KoPub돋움체 Light" pitchFamily="18" charset="-127"/>
              </a:rPr>
              <a:t>A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의 배우자 </a:t>
            </a:r>
            <a:r>
              <a:rPr lang="en-US" altLang="ko-KR" sz="1400" dirty="0" smtClean="0">
                <a:latin typeface="KoPub돋움체 Light" pitchFamily="18" charset="-127"/>
                <a:ea typeface="KoPub돋움체 Light" pitchFamily="18" charset="-127"/>
              </a:rPr>
              <a:t>C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가</a:t>
            </a:r>
            <a:r>
              <a:rPr lang="en-US" altLang="ko-KR" sz="1400" dirty="0" smtClean="0">
                <a:latin typeface="KoPub돋움체 Light" pitchFamily="18" charset="-127"/>
                <a:ea typeface="KoPub돋움체 Light" pitchFamily="18" charset="-127"/>
              </a:rPr>
              <a:t> 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남편의 고교 동창이며 </a:t>
            </a:r>
            <a:r>
              <a:rPr lang="ko-KR" altLang="en-US" sz="1400" dirty="0" smtClean="0">
                <a:latin typeface="KoPub돋움체 Bold" pitchFamily="18" charset="-127"/>
                <a:ea typeface="KoPub돋움체 Bold" pitchFamily="18" charset="-127"/>
              </a:rPr>
              <a:t>○○시에서 문화창작지원금을 지원받고 있는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 오페라</a:t>
            </a:r>
            <a:endParaRPr lang="en-US" altLang="ko-KR" sz="1400" dirty="0" smtClean="0">
              <a:latin typeface="KoPub돋움체 Light" pitchFamily="18" charset="-127"/>
              <a:ea typeface="KoPub돋움체 Light" pitchFamily="18" charset="-127"/>
            </a:endParaRPr>
          </a:p>
          <a:p>
            <a:pPr fontAlgn="base">
              <a:lnSpc>
                <a:spcPct val="130000"/>
              </a:lnSpc>
            </a:pP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감독 </a:t>
            </a:r>
            <a:r>
              <a:rPr lang="en-US" altLang="ko-KR" sz="1400" dirty="0" smtClean="0">
                <a:latin typeface="KoPub돋움체 Light" pitchFamily="18" charset="-127"/>
                <a:ea typeface="KoPub돋움체 Light" pitchFamily="18" charset="-127"/>
              </a:rPr>
              <a:t>B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로부터 </a:t>
            </a:r>
            <a:r>
              <a:rPr lang="en-US" altLang="ko-KR" sz="1400" dirty="0" smtClean="0">
                <a:latin typeface="KoPub돋움체 Bold" pitchFamily="18" charset="-127"/>
                <a:ea typeface="KoPub돋움체 Bold" pitchFamily="18" charset="-127"/>
              </a:rPr>
              <a:t>30</a:t>
            </a:r>
            <a:r>
              <a:rPr lang="ko-KR" altLang="en-US" sz="1400" dirty="0" smtClean="0">
                <a:latin typeface="KoPub돋움체 Bold" pitchFamily="18" charset="-127"/>
                <a:ea typeface="KoPub돋움체 Bold" pitchFamily="18" charset="-127"/>
              </a:rPr>
              <a:t>만원 상당의 오페라 초대권 </a:t>
            </a:r>
            <a:r>
              <a:rPr lang="en-US" altLang="ko-KR" sz="1400" dirty="0" smtClean="0">
                <a:latin typeface="KoPub돋움체 Bold" pitchFamily="18" charset="-127"/>
                <a:ea typeface="KoPub돋움체 Bold" pitchFamily="18" charset="-127"/>
              </a:rPr>
              <a:t>2</a:t>
            </a:r>
            <a:r>
              <a:rPr lang="ko-KR" altLang="en-US" sz="1400" dirty="0" smtClean="0">
                <a:latin typeface="KoPub돋움체 Bold" pitchFamily="18" charset="-127"/>
                <a:ea typeface="KoPub돋움체 Bold" pitchFamily="18" charset="-127"/>
              </a:rPr>
              <a:t>장</a:t>
            </a:r>
            <a:r>
              <a:rPr lang="ko-KR" altLang="en-US" sz="1400" dirty="0" smtClean="0">
                <a:latin typeface="KoPub돋움체 Light" pitchFamily="18" charset="-127"/>
                <a:ea typeface="KoPub돋움체 Light" pitchFamily="18" charset="-127"/>
              </a:rPr>
              <a:t>을 받은 경우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0713" y="4510623"/>
            <a:ext cx="7837487" cy="578886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fontAlgn="base"/>
            <a:endParaRPr lang="ko-KR" altLang="en-US" sz="1400" dirty="0">
              <a:latin typeface="KoPub돋움체 Light" pitchFamily="18" charset="-127"/>
              <a:ea typeface="KoPub돋움체 Light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14413" y="5234801"/>
            <a:ext cx="777232" cy="19215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200" dirty="0" smtClean="0">
                <a:solidFill>
                  <a:srgbClr val="404040"/>
                </a:solidFill>
                <a:latin typeface="KoPub돋움체 Bold" pitchFamily="18" charset="-127"/>
                <a:ea typeface="KoPub돋움체 Bold" pitchFamily="18" charset="-127"/>
              </a:rPr>
              <a:t>오페라 감독 </a:t>
            </a:r>
            <a:r>
              <a:rPr lang="en-US" altLang="ko-KR" sz="1200" dirty="0" smtClean="0">
                <a:solidFill>
                  <a:srgbClr val="404040"/>
                </a:solidFill>
                <a:latin typeface="KoPub돋움체 Bold" pitchFamily="18" charset="-127"/>
                <a:ea typeface="KoPub돋움체 Bold" pitchFamily="18" charset="-127"/>
              </a:rPr>
              <a:t>B</a:t>
            </a:r>
            <a:endParaRPr lang="ko-KR" altLang="en-US" sz="12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04040"/>
              </a:solidFill>
              <a:latin typeface="KoPub돋움체 Bold" pitchFamily="18" charset="-127"/>
              <a:ea typeface="KoPub돋움체 Bold" pitchFamily="18" charset="-127"/>
            </a:endParaRPr>
          </a:p>
        </p:txBody>
      </p:sp>
      <p:sp>
        <p:nvSpPr>
          <p:cNvPr id="30" name="오른쪽 화살표 29"/>
          <p:cNvSpPr/>
          <p:nvPr/>
        </p:nvSpPr>
        <p:spPr>
          <a:xfrm>
            <a:off x="2438399" y="4470274"/>
            <a:ext cx="4000514" cy="401224"/>
          </a:xfrm>
          <a:prstGeom prst="rightArrow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00437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B0F0"/>
              </a:solidFill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016"/>
          <a:stretch/>
        </p:blipFill>
        <p:spPr bwMode="auto">
          <a:xfrm>
            <a:off x="370360" y="5147133"/>
            <a:ext cx="8640000" cy="14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765887" y="5234801"/>
            <a:ext cx="777232" cy="192159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문화정책과장 </a:t>
            </a:r>
            <a:r>
              <a:rPr lang="en-US" altLang="ko-KR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A, </a:t>
            </a:r>
            <a:r>
              <a:rPr lang="ko-KR" altLang="en-US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배우자 </a:t>
            </a:r>
            <a:r>
              <a:rPr lang="en-US" altLang="ko-KR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C </a:t>
            </a:r>
            <a:endParaRPr lang="ko-KR" altLang="en-US" sz="12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pSp>
        <p:nvGrpSpPr>
          <p:cNvPr id="24" name="그룹 24"/>
          <p:cNvGrpSpPr/>
          <p:nvPr/>
        </p:nvGrpSpPr>
        <p:grpSpPr>
          <a:xfrm>
            <a:off x="1175995" y="5443022"/>
            <a:ext cx="1880921" cy="926065"/>
            <a:chOff x="918820" y="5260975"/>
            <a:chExt cx="1880921" cy="1096982"/>
          </a:xfrm>
        </p:grpSpPr>
        <p:sp>
          <p:nvSpPr>
            <p:cNvPr id="34" name="직사각형 33"/>
            <p:cNvSpPr/>
            <p:nvPr/>
          </p:nvSpPr>
          <p:spPr>
            <a:xfrm>
              <a:off x="918820" y="5438774"/>
              <a:ext cx="1880921" cy="919183"/>
            </a:xfrm>
            <a:prstGeom prst="rect">
              <a:avLst/>
            </a:prstGeom>
            <a:solidFill>
              <a:srgbClr val="00B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484639" y="5570698"/>
              <a:ext cx="757602" cy="4637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algn="ctr"/>
              <a:r>
                <a:rPr lang="en-US" altLang="ko-KR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120</a:t>
              </a:r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만원  ∼  </a:t>
              </a:r>
              <a:r>
                <a:rPr lang="en-US" altLang="ko-KR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300</a:t>
              </a:r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만원 </a:t>
              </a:r>
              <a:endPara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 algn="ctr"/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</a:t>
              </a:r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과태료</a:t>
              </a:r>
              <a:endParaRPr lang="ko-KR" altLang="en-US" sz="14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36" name="이등변 삼각형 35"/>
            <p:cNvSpPr/>
            <p:nvPr/>
          </p:nvSpPr>
          <p:spPr>
            <a:xfrm flipH="1">
              <a:off x="1756358" y="5260975"/>
              <a:ext cx="164814" cy="181563"/>
            </a:xfrm>
            <a:prstGeom prst="triangle">
              <a:avLst/>
            </a:prstGeom>
            <a:solidFill>
              <a:srgbClr val="00B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8" name="직사각형 37"/>
          <p:cNvSpPr/>
          <p:nvPr/>
        </p:nvSpPr>
        <p:spPr>
          <a:xfrm>
            <a:off x="5905501" y="5619872"/>
            <a:ext cx="2371724" cy="747591"/>
          </a:xfrm>
          <a:prstGeom prst="rect">
            <a:avLst/>
          </a:prstGeom>
          <a:solidFill>
            <a:srgbClr val="00B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이등변 삼각형 38"/>
          <p:cNvSpPr/>
          <p:nvPr/>
        </p:nvSpPr>
        <p:spPr>
          <a:xfrm flipH="1">
            <a:off x="6778822" y="5443022"/>
            <a:ext cx="207820" cy="180594"/>
          </a:xfrm>
          <a:prstGeom prst="triangle">
            <a:avLst/>
          </a:prstGeom>
          <a:solidFill>
            <a:srgbClr val="00B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7" name="그룹 41"/>
          <p:cNvGrpSpPr/>
          <p:nvPr/>
        </p:nvGrpSpPr>
        <p:grpSpPr>
          <a:xfrm>
            <a:off x="6379152" y="3974613"/>
            <a:ext cx="1444025" cy="1174802"/>
            <a:chOff x="4612800" y="5367858"/>
            <a:chExt cx="918445" cy="747211"/>
          </a:xfrm>
        </p:grpSpPr>
        <p:sp>
          <p:nvSpPr>
            <p:cNvPr id="43" name="Freeform 6"/>
            <p:cNvSpPr>
              <a:spLocks/>
            </p:cNvSpPr>
            <p:nvPr/>
          </p:nvSpPr>
          <p:spPr bwMode="auto">
            <a:xfrm>
              <a:off x="5110939" y="5402884"/>
              <a:ext cx="420306" cy="626568"/>
            </a:xfrm>
            <a:custGeom>
              <a:avLst/>
              <a:gdLst>
                <a:gd name="T0" fmla="*/ 14 w 216"/>
                <a:gd name="T1" fmla="*/ 134 h 322"/>
                <a:gd name="T2" fmla="*/ 10 w 216"/>
                <a:gd name="T3" fmla="*/ 146 h 322"/>
                <a:gd name="T4" fmla="*/ 8 w 216"/>
                <a:gd name="T5" fmla="*/ 152 h 322"/>
                <a:gd name="T6" fmla="*/ 46 w 216"/>
                <a:gd name="T7" fmla="*/ 166 h 322"/>
                <a:gd name="T8" fmla="*/ 46 w 216"/>
                <a:gd name="T9" fmla="*/ 180 h 322"/>
                <a:gd name="T10" fmla="*/ 30 w 216"/>
                <a:gd name="T11" fmla="*/ 190 h 322"/>
                <a:gd name="T12" fmla="*/ 26 w 216"/>
                <a:gd name="T13" fmla="*/ 200 h 322"/>
                <a:gd name="T14" fmla="*/ 44 w 216"/>
                <a:gd name="T15" fmla="*/ 210 h 322"/>
                <a:gd name="T16" fmla="*/ 62 w 216"/>
                <a:gd name="T17" fmla="*/ 226 h 322"/>
                <a:gd name="T18" fmla="*/ 70 w 216"/>
                <a:gd name="T19" fmla="*/ 238 h 322"/>
                <a:gd name="T20" fmla="*/ 70 w 216"/>
                <a:gd name="T21" fmla="*/ 246 h 322"/>
                <a:gd name="T22" fmla="*/ 86 w 216"/>
                <a:gd name="T23" fmla="*/ 304 h 322"/>
                <a:gd name="T24" fmla="*/ 216 w 216"/>
                <a:gd name="T25" fmla="*/ 322 h 322"/>
                <a:gd name="T26" fmla="*/ 212 w 216"/>
                <a:gd name="T27" fmla="*/ 244 h 322"/>
                <a:gd name="T28" fmla="*/ 206 w 216"/>
                <a:gd name="T29" fmla="*/ 234 h 322"/>
                <a:gd name="T30" fmla="*/ 196 w 216"/>
                <a:gd name="T31" fmla="*/ 224 h 322"/>
                <a:gd name="T32" fmla="*/ 192 w 216"/>
                <a:gd name="T33" fmla="*/ 224 h 322"/>
                <a:gd name="T34" fmla="*/ 166 w 216"/>
                <a:gd name="T35" fmla="*/ 216 h 322"/>
                <a:gd name="T36" fmla="*/ 160 w 216"/>
                <a:gd name="T37" fmla="*/ 212 h 322"/>
                <a:gd name="T38" fmla="*/ 140 w 216"/>
                <a:gd name="T39" fmla="*/ 202 h 322"/>
                <a:gd name="T40" fmla="*/ 134 w 216"/>
                <a:gd name="T41" fmla="*/ 198 h 322"/>
                <a:gd name="T42" fmla="*/ 130 w 216"/>
                <a:gd name="T43" fmla="*/ 190 h 322"/>
                <a:gd name="T44" fmla="*/ 116 w 216"/>
                <a:gd name="T45" fmla="*/ 180 h 322"/>
                <a:gd name="T46" fmla="*/ 146 w 216"/>
                <a:gd name="T47" fmla="*/ 156 h 322"/>
                <a:gd name="T48" fmla="*/ 154 w 216"/>
                <a:gd name="T49" fmla="*/ 152 h 322"/>
                <a:gd name="T50" fmla="*/ 150 w 216"/>
                <a:gd name="T51" fmla="*/ 146 h 322"/>
                <a:gd name="T52" fmla="*/ 146 w 216"/>
                <a:gd name="T53" fmla="*/ 134 h 322"/>
                <a:gd name="T54" fmla="*/ 152 w 216"/>
                <a:gd name="T55" fmla="*/ 140 h 322"/>
                <a:gd name="T56" fmla="*/ 162 w 216"/>
                <a:gd name="T57" fmla="*/ 148 h 322"/>
                <a:gd name="T58" fmla="*/ 156 w 216"/>
                <a:gd name="T59" fmla="*/ 138 h 322"/>
                <a:gd name="T60" fmla="*/ 150 w 216"/>
                <a:gd name="T61" fmla="*/ 118 h 322"/>
                <a:gd name="T62" fmla="*/ 144 w 216"/>
                <a:gd name="T63" fmla="*/ 90 h 322"/>
                <a:gd name="T64" fmla="*/ 140 w 216"/>
                <a:gd name="T65" fmla="*/ 66 h 322"/>
                <a:gd name="T66" fmla="*/ 134 w 216"/>
                <a:gd name="T67" fmla="*/ 36 h 322"/>
                <a:gd name="T68" fmla="*/ 128 w 216"/>
                <a:gd name="T69" fmla="*/ 24 h 322"/>
                <a:gd name="T70" fmla="*/ 118 w 216"/>
                <a:gd name="T71" fmla="*/ 14 h 322"/>
                <a:gd name="T72" fmla="*/ 104 w 216"/>
                <a:gd name="T73" fmla="*/ 6 h 322"/>
                <a:gd name="T74" fmla="*/ 82 w 216"/>
                <a:gd name="T75" fmla="*/ 0 h 322"/>
                <a:gd name="T76" fmla="*/ 80 w 216"/>
                <a:gd name="T77" fmla="*/ 0 h 322"/>
                <a:gd name="T78" fmla="*/ 80 w 216"/>
                <a:gd name="T79" fmla="*/ 0 h 322"/>
                <a:gd name="T80" fmla="*/ 68 w 216"/>
                <a:gd name="T81" fmla="*/ 2 h 322"/>
                <a:gd name="T82" fmla="*/ 44 w 216"/>
                <a:gd name="T83" fmla="*/ 14 h 322"/>
                <a:gd name="T84" fmla="*/ 38 w 216"/>
                <a:gd name="T85" fmla="*/ 18 h 322"/>
                <a:gd name="T86" fmla="*/ 28 w 216"/>
                <a:gd name="T87" fmla="*/ 36 h 322"/>
                <a:gd name="T88" fmla="*/ 24 w 216"/>
                <a:gd name="T89" fmla="*/ 48 h 322"/>
                <a:gd name="T90" fmla="*/ 18 w 216"/>
                <a:gd name="T91" fmla="*/ 90 h 322"/>
                <a:gd name="T92" fmla="*/ 16 w 216"/>
                <a:gd name="T93" fmla="*/ 102 h 322"/>
                <a:gd name="T94" fmla="*/ 12 w 216"/>
                <a:gd name="T95" fmla="*/ 120 h 322"/>
                <a:gd name="T96" fmla="*/ 0 w 216"/>
                <a:gd name="T97" fmla="*/ 148 h 322"/>
                <a:gd name="T98" fmla="*/ 4 w 216"/>
                <a:gd name="T99" fmla="*/ 146 h 322"/>
                <a:gd name="T100" fmla="*/ 14 w 216"/>
                <a:gd name="T101" fmla="*/ 134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6" h="322">
                  <a:moveTo>
                    <a:pt x="14" y="134"/>
                  </a:moveTo>
                  <a:lnTo>
                    <a:pt x="14" y="134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8" y="152"/>
                  </a:lnTo>
                  <a:lnTo>
                    <a:pt x="8" y="152"/>
                  </a:lnTo>
                  <a:lnTo>
                    <a:pt x="16" y="156"/>
                  </a:lnTo>
                  <a:lnTo>
                    <a:pt x="46" y="166"/>
                  </a:lnTo>
                  <a:lnTo>
                    <a:pt x="46" y="180"/>
                  </a:lnTo>
                  <a:lnTo>
                    <a:pt x="46" y="180"/>
                  </a:lnTo>
                  <a:lnTo>
                    <a:pt x="38" y="184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26" y="200"/>
                  </a:lnTo>
                  <a:lnTo>
                    <a:pt x="26" y="200"/>
                  </a:lnTo>
                  <a:lnTo>
                    <a:pt x="44" y="210"/>
                  </a:lnTo>
                  <a:lnTo>
                    <a:pt x="58" y="220"/>
                  </a:lnTo>
                  <a:lnTo>
                    <a:pt x="62" y="226"/>
                  </a:lnTo>
                  <a:lnTo>
                    <a:pt x="66" y="232"/>
                  </a:lnTo>
                  <a:lnTo>
                    <a:pt x="70" y="238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78" y="280"/>
                  </a:lnTo>
                  <a:lnTo>
                    <a:pt x="86" y="304"/>
                  </a:lnTo>
                  <a:lnTo>
                    <a:pt x="88" y="322"/>
                  </a:lnTo>
                  <a:lnTo>
                    <a:pt x="216" y="322"/>
                  </a:lnTo>
                  <a:lnTo>
                    <a:pt x="216" y="322"/>
                  </a:lnTo>
                  <a:lnTo>
                    <a:pt x="212" y="244"/>
                  </a:lnTo>
                  <a:lnTo>
                    <a:pt x="212" y="244"/>
                  </a:lnTo>
                  <a:lnTo>
                    <a:pt x="206" y="234"/>
                  </a:lnTo>
                  <a:lnTo>
                    <a:pt x="200" y="228"/>
                  </a:lnTo>
                  <a:lnTo>
                    <a:pt x="196" y="224"/>
                  </a:lnTo>
                  <a:lnTo>
                    <a:pt x="192" y="224"/>
                  </a:lnTo>
                  <a:lnTo>
                    <a:pt x="192" y="224"/>
                  </a:lnTo>
                  <a:lnTo>
                    <a:pt x="174" y="218"/>
                  </a:lnTo>
                  <a:lnTo>
                    <a:pt x="166" y="216"/>
                  </a:lnTo>
                  <a:lnTo>
                    <a:pt x="160" y="212"/>
                  </a:lnTo>
                  <a:lnTo>
                    <a:pt x="160" y="212"/>
                  </a:lnTo>
                  <a:lnTo>
                    <a:pt x="150" y="208"/>
                  </a:lnTo>
                  <a:lnTo>
                    <a:pt x="140" y="202"/>
                  </a:lnTo>
                  <a:lnTo>
                    <a:pt x="140" y="202"/>
                  </a:lnTo>
                  <a:lnTo>
                    <a:pt x="134" y="198"/>
                  </a:lnTo>
                  <a:lnTo>
                    <a:pt x="130" y="190"/>
                  </a:lnTo>
                  <a:lnTo>
                    <a:pt x="130" y="190"/>
                  </a:lnTo>
                  <a:lnTo>
                    <a:pt x="124" y="184"/>
                  </a:lnTo>
                  <a:lnTo>
                    <a:pt x="116" y="180"/>
                  </a:lnTo>
                  <a:lnTo>
                    <a:pt x="116" y="166"/>
                  </a:lnTo>
                  <a:lnTo>
                    <a:pt x="146" y="156"/>
                  </a:lnTo>
                  <a:lnTo>
                    <a:pt x="146" y="156"/>
                  </a:lnTo>
                  <a:lnTo>
                    <a:pt x="154" y="152"/>
                  </a:lnTo>
                  <a:lnTo>
                    <a:pt x="154" y="152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6" y="134"/>
                  </a:lnTo>
                  <a:lnTo>
                    <a:pt x="146" y="134"/>
                  </a:lnTo>
                  <a:lnTo>
                    <a:pt x="152" y="140"/>
                  </a:lnTo>
                  <a:lnTo>
                    <a:pt x="158" y="146"/>
                  </a:lnTo>
                  <a:lnTo>
                    <a:pt x="162" y="148"/>
                  </a:lnTo>
                  <a:lnTo>
                    <a:pt x="162" y="148"/>
                  </a:lnTo>
                  <a:lnTo>
                    <a:pt x="156" y="138"/>
                  </a:lnTo>
                  <a:lnTo>
                    <a:pt x="150" y="118"/>
                  </a:lnTo>
                  <a:lnTo>
                    <a:pt x="150" y="118"/>
                  </a:lnTo>
                  <a:lnTo>
                    <a:pt x="146" y="100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0" y="66"/>
                  </a:lnTo>
                  <a:lnTo>
                    <a:pt x="138" y="48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28" y="24"/>
                  </a:lnTo>
                  <a:lnTo>
                    <a:pt x="124" y="18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04" y="6"/>
                  </a:lnTo>
                  <a:lnTo>
                    <a:pt x="94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68" y="2"/>
                  </a:lnTo>
                  <a:lnTo>
                    <a:pt x="58" y="6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38" y="18"/>
                  </a:lnTo>
                  <a:lnTo>
                    <a:pt x="34" y="2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4" y="48"/>
                  </a:lnTo>
                  <a:lnTo>
                    <a:pt x="22" y="66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6" y="102"/>
                  </a:lnTo>
                  <a:lnTo>
                    <a:pt x="12" y="120"/>
                  </a:lnTo>
                  <a:lnTo>
                    <a:pt x="12" y="120"/>
                  </a:lnTo>
                  <a:lnTo>
                    <a:pt x="6" y="13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4" y="146"/>
                  </a:lnTo>
                  <a:lnTo>
                    <a:pt x="10" y="140"/>
                  </a:lnTo>
                  <a:lnTo>
                    <a:pt x="14" y="134"/>
                  </a:lnTo>
                  <a:lnTo>
                    <a:pt x="14" y="134"/>
                  </a:lnTo>
                  <a:close/>
                </a:path>
              </a:pathLst>
            </a:custGeom>
            <a:solidFill>
              <a:srgbClr val="7458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8"/>
            <p:cNvSpPr>
              <a:spLocks/>
            </p:cNvSpPr>
            <p:nvPr/>
          </p:nvSpPr>
          <p:spPr bwMode="auto">
            <a:xfrm>
              <a:off x="4612800" y="5367858"/>
              <a:ext cx="657701" cy="747211"/>
            </a:xfrm>
            <a:custGeom>
              <a:avLst/>
              <a:gdLst>
                <a:gd name="T0" fmla="*/ 338 w 338"/>
                <a:gd name="T1" fmla="*/ 384 h 384"/>
                <a:gd name="T2" fmla="*/ 334 w 338"/>
                <a:gd name="T3" fmla="*/ 356 h 384"/>
                <a:gd name="T4" fmla="*/ 312 w 338"/>
                <a:gd name="T5" fmla="*/ 264 h 384"/>
                <a:gd name="T6" fmla="*/ 310 w 338"/>
                <a:gd name="T7" fmla="*/ 260 h 384"/>
                <a:gd name="T8" fmla="*/ 304 w 338"/>
                <a:gd name="T9" fmla="*/ 248 h 384"/>
                <a:gd name="T10" fmla="*/ 280 w 338"/>
                <a:gd name="T11" fmla="*/ 234 h 384"/>
                <a:gd name="T12" fmla="*/ 256 w 338"/>
                <a:gd name="T13" fmla="*/ 226 h 384"/>
                <a:gd name="T14" fmla="*/ 232 w 338"/>
                <a:gd name="T15" fmla="*/ 216 h 384"/>
                <a:gd name="T16" fmla="*/ 222 w 338"/>
                <a:gd name="T17" fmla="*/ 210 h 384"/>
                <a:gd name="T18" fmla="*/ 220 w 338"/>
                <a:gd name="T19" fmla="*/ 202 h 384"/>
                <a:gd name="T20" fmla="*/ 208 w 338"/>
                <a:gd name="T21" fmla="*/ 194 h 384"/>
                <a:gd name="T22" fmla="*/ 206 w 338"/>
                <a:gd name="T23" fmla="*/ 178 h 384"/>
                <a:gd name="T24" fmla="*/ 212 w 338"/>
                <a:gd name="T25" fmla="*/ 176 h 384"/>
                <a:gd name="T26" fmla="*/ 218 w 338"/>
                <a:gd name="T27" fmla="*/ 160 h 384"/>
                <a:gd name="T28" fmla="*/ 220 w 338"/>
                <a:gd name="T29" fmla="*/ 146 h 384"/>
                <a:gd name="T30" fmla="*/ 222 w 338"/>
                <a:gd name="T31" fmla="*/ 146 h 384"/>
                <a:gd name="T32" fmla="*/ 230 w 338"/>
                <a:gd name="T33" fmla="*/ 138 h 384"/>
                <a:gd name="T34" fmla="*/ 234 w 338"/>
                <a:gd name="T35" fmla="*/ 128 h 384"/>
                <a:gd name="T36" fmla="*/ 238 w 338"/>
                <a:gd name="T37" fmla="*/ 112 h 384"/>
                <a:gd name="T38" fmla="*/ 236 w 338"/>
                <a:gd name="T39" fmla="*/ 102 h 384"/>
                <a:gd name="T40" fmla="*/ 228 w 338"/>
                <a:gd name="T41" fmla="*/ 100 h 384"/>
                <a:gd name="T42" fmla="*/ 230 w 338"/>
                <a:gd name="T43" fmla="*/ 82 h 384"/>
                <a:gd name="T44" fmla="*/ 228 w 338"/>
                <a:gd name="T45" fmla="*/ 44 h 384"/>
                <a:gd name="T46" fmla="*/ 226 w 338"/>
                <a:gd name="T47" fmla="*/ 32 h 384"/>
                <a:gd name="T48" fmla="*/ 216 w 338"/>
                <a:gd name="T49" fmla="*/ 16 h 384"/>
                <a:gd name="T50" fmla="*/ 200 w 338"/>
                <a:gd name="T51" fmla="*/ 6 h 384"/>
                <a:gd name="T52" fmla="*/ 170 w 338"/>
                <a:gd name="T53" fmla="*/ 0 h 384"/>
                <a:gd name="T54" fmla="*/ 138 w 338"/>
                <a:gd name="T55" fmla="*/ 6 h 384"/>
                <a:gd name="T56" fmla="*/ 128 w 338"/>
                <a:gd name="T57" fmla="*/ 12 h 384"/>
                <a:gd name="T58" fmla="*/ 128 w 338"/>
                <a:gd name="T59" fmla="*/ 18 h 384"/>
                <a:gd name="T60" fmla="*/ 122 w 338"/>
                <a:gd name="T61" fmla="*/ 18 h 384"/>
                <a:gd name="T62" fmla="*/ 114 w 338"/>
                <a:gd name="T63" fmla="*/ 22 h 384"/>
                <a:gd name="T64" fmla="*/ 106 w 338"/>
                <a:gd name="T65" fmla="*/ 36 h 384"/>
                <a:gd name="T66" fmla="*/ 104 w 338"/>
                <a:gd name="T67" fmla="*/ 72 h 384"/>
                <a:gd name="T68" fmla="*/ 110 w 338"/>
                <a:gd name="T69" fmla="*/ 102 h 384"/>
                <a:gd name="T70" fmla="*/ 106 w 338"/>
                <a:gd name="T71" fmla="*/ 104 h 384"/>
                <a:gd name="T72" fmla="*/ 104 w 338"/>
                <a:gd name="T73" fmla="*/ 116 h 384"/>
                <a:gd name="T74" fmla="*/ 108 w 338"/>
                <a:gd name="T75" fmla="*/ 132 h 384"/>
                <a:gd name="T76" fmla="*/ 110 w 338"/>
                <a:gd name="T77" fmla="*/ 142 h 384"/>
                <a:gd name="T78" fmla="*/ 116 w 338"/>
                <a:gd name="T79" fmla="*/ 146 h 384"/>
                <a:gd name="T80" fmla="*/ 118 w 338"/>
                <a:gd name="T81" fmla="*/ 146 h 384"/>
                <a:gd name="T82" fmla="*/ 122 w 338"/>
                <a:gd name="T83" fmla="*/ 164 h 384"/>
                <a:gd name="T84" fmla="*/ 132 w 338"/>
                <a:gd name="T85" fmla="*/ 178 h 384"/>
                <a:gd name="T86" fmla="*/ 134 w 338"/>
                <a:gd name="T87" fmla="*/ 178 h 384"/>
                <a:gd name="T88" fmla="*/ 134 w 338"/>
                <a:gd name="T89" fmla="*/ 194 h 384"/>
                <a:gd name="T90" fmla="*/ 122 w 338"/>
                <a:gd name="T91" fmla="*/ 196 h 384"/>
                <a:gd name="T92" fmla="*/ 120 w 338"/>
                <a:gd name="T93" fmla="*/ 208 h 384"/>
                <a:gd name="T94" fmla="*/ 104 w 338"/>
                <a:gd name="T95" fmla="*/ 216 h 384"/>
                <a:gd name="T96" fmla="*/ 88 w 338"/>
                <a:gd name="T97" fmla="*/ 224 h 384"/>
                <a:gd name="T98" fmla="*/ 46 w 338"/>
                <a:gd name="T99" fmla="*/ 246 h 384"/>
                <a:gd name="T100" fmla="*/ 30 w 338"/>
                <a:gd name="T101" fmla="*/ 260 h 384"/>
                <a:gd name="T102" fmla="*/ 22 w 338"/>
                <a:gd name="T103" fmla="*/ 276 h 384"/>
                <a:gd name="T104" fmla="*/ 8 w 338"/>
                <a:gd name="T105" fmla="*/ 338 h 384"/>
                <a:gd name="T106" fmla="*/ 338 w 338"/>
                <a:gd name="T10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8" h="384">
                  <a:moveTo>
                    <a:pt x="338" y="384"/>
                  </a:moveTo>
                  <a:lnTo>
                    <a:pt x="338" y="384"/>
                  </a:lnTo>
                  <a:lnTo>
                    <a:pt x="336" y="372"/>
                  </a:lnTo>
                  <a:lnTo>
                    <a:pt x="334" y="356"/>
                  </a:lnTo>
                  <a:lnTo>
                    <a:pt x="324" y="316"/>
                  </a:lnTo>
                  <a:lnTo>
                    <a:pt x="312" y="264"/>
                  </a:lnTo>
                  <a:lnTo>
                    <a:pt x="312" y="264"/>
                  </a:lnTo>
                  <a:lnTo>
                    <a:pt x="310" y="260"/>
                  </a:lnTo>
                  <a:lnTo>
                    <a:pt x="308" y="254"/>
                  </a:lnTo>
                  <a:lnTo>
                    <a:pt x="304" y="248"/>
                  </a:lnTo>
                  <a:lnTo>
                    <a:pt x="298" y="244"/>
                  </a:lnTo>
                  <a:lnTo>
                    <a:pt x="280" y="234"/>
                  </a:lnTo>
                  <a:lnTo>
                    <a:pt x="256" y="226"/>
                  </a:lnTo>
                  <a:lnTo>
                    <a:pt x="256" y="226"/>
                  </a:lnTo>
                  <a:lnTo>
                    <a:pt x="242" y="220"/>
                  </a:lnTo>
                  <a:lnTo>
                    <a:pt x="232" y="216"/>
                  </a:lnTo>
                  <a:lnTo>
                    <a:pt x="222" y="210"/>
                  </a:lnTo>
                  <a:lnTo>
                    <a:pt x="222" y="210"/>
                  </a:lnTo>
                  <a:lnTo>
                    <a:pt x="220" y="206"/>
                  </a:lnTo>
                  <a:lnTo>
                    <a:pt x="220" y="202"/>
                  </a:lnTo>
                  <a:lnTo>
                    <a:pt x="220" y="196"/>
                  </a:lnTo>
                  <a:lnTo>
                    <a:pt x="208" y="194"/>
                  </a:lnTo>
                  <a:lnTo>
                    <a:pt x="208" y="194"/>
                  </a:lnTo>
                  <a:lnTo>
                    <a:pt x="206" y="178"/>
                  </a:lnTo>
                  <a:lnTo>
                    <a:pt x="206" y="178"/>
                  </a:lnTo>
                  <a:lnTo>
                    <a:pt x="212" y="176"/>
                  </a:lnTo>
                  <a:lnTo>
                    <a:pt x="214" y="170"/>
                  </a:lnTo>
                  <a:lnTo>
                    <a:pt x="218" y="160"/>
                  </a:lnTo>
                  <a:lnTo>
                    <a:pt x="220" y="150"/>
                  </a:lnTo>
                  <a:lnTo>
                    <a:pt x="220" y="146"/>
                  </a:lnTo>
                  <a:lnTo>
                    <a:pt x="220" y="146"/>
                  </a:lnTo>
                  <a:lnTo>
                    <a:pt x="222" y="146"/>
                  </a:lnTo>
                  <a:lnTo>
                    <a:pt x="226" y="144"/>
                  </a:lnTo>
                  <a:lnTo>
                    <a:pt x="230" y="138"/>
                  </a:lnTo>
                  <a:lnTo>
                    <a:pt x="234" y="128"/>
                  </a:lnTo>
                  <a:lnTo>
                    <a:pt x="234" y="128"/>
                  </a:lnTo>
                  <a:lnTo>
                    <a:pt x="236" y="118"/>
                  </a:lnTo>
                  <a:lnTo>
                    <a:pt x="238" y="112"/>
                  </a:lnTo>
                  <a:lnTo>
                    <a:pt x="236" y="106"/>
                  </a:lnTo>
                  <a:lnTo>
                    <a:pt x="236" y="102"/>
                  </a:lnTo>
                  <a:lnTo>
                    <a:pt x="230" y="100"/>
                  </a:lnTo>
                  <a:lnTo>
                    <a:pt x="228" y="100"/>
                  </a:lnTo>
                  <a:lnTo>
                    <a:pt x="228" y="100"/>
                  </a:lnTo>
                  <a:lnTo>
                    <a:pt x="230" y="82"/>
                  </a:lnTo>
                  <a:lnTo>
                    <a:pt x="230" y="64"/>
                  </a:lnTo>
                  <a:lnTo>
                    <a:pt x="228" y="44"/>
                  </a:lnTo>
                  <a:lnTo>
                    <a:pt x="228" y="44"/>
                  </a:lnTo>
                  <a:lnTo>
                    <a:pt x="226" y="32"/>
                  </a:lnTo>
                  <a:lnTo>
                    <a:pt x="222" y="24"/>
                  </a:lnTo>
                  <a:lnTo>
                    <a:pt x="216" y="16"/>
                  </a:lnTo>
                  <a:lnTo>
                    <a:pt x="208" y="10"/>
                  </a:lnTo>
                  <a:lnTo>
                    <a:pt x="200" y="6"/>
                  </a:lnTo>
                  <a:lnTo>
                    <a:pt x="190" y="4"/>
                  </a:lnTo>
                  <a:lnTo>
                    <a:pt x="170" y="0"/>
                  </a:lnTo>
                  <a:lnTo>
                    <a:pt x="152" y="2"/>
                  </a:lnTo>
                  <a:lnTo>
                    <a:pt x="138" y="6"/>
                  </a:lnTo>
                  <a:lnTo>
                    <a:pt x="132" y="8"/>
                  </a:lnTo>
                  <a:lnTo>
                    <a:pt x="128" y="12"/>
                  </a:lnTo>
                  <a:lnTo>
                    <a:pt x="126" y="16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2" y="18"/>
                  </a:lnTo>
                  <a:lnTo>
                    <a:pt x="118" y="20"/>
                  </a:lnTo>
                  <a:lnTo>
                    <a:pt x="114" y="22"/>
                  </a:lnTo>
                  <a:lnTo>
                    <a:pt x="112" y="26"/>
                  </a:lnTo>
                  <a:lnTo>
                    <a:pt x="106" y="36"/>
                  </a:lnTo>
                  <a:lnTo>
                    <a:pt x="104" y="48"/>
                  </a:lnTo>
                  <a:lnTo>
                    <a:pt x="104" y="72"/>
                  </a:lnTo>
                  <a:lnTo>
                    <a:pt x="104" y="84"/>
                  </a:lnTo>
                  <a:lnTo>
                    <a:pt x="110" y="102"/>
                  </a:lnTo>
                  <a:lnTo>
                    <a:pt x="110" y="102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4" y="116"/>
                  </a:lnTo>
                  <a:lnTo>
                    <a:pt x="106" y="124"/>
                  </a:lnTo>
                  <a:lnTo>
                    <a:pt x="108" y="132"/>
                  </a:lnTo>
                  <a:lnTo>
                    <a:pt x="108" y="132"/>
                  </a:lnTo>
                  <a:lnTo>
                    <a:pt x="110" y="142"/>
                  </a:lnTo>
                  <a:lnTo>
                    <a:pt x="114" y="146"/>
                  </a:lnTo>
                  <a:lnTo>
                    <a:pt x="116" y="146"/>
                  </a:lnTo>
                  <a:lnTo>
                    <a:pt x="118" y="146"/>
                  </a:lnTo>
                  <a:lnTo>
                    <a:pt x="118" y="146"/>
                  </a:lnTo>
                  <a:lnTo>
                    <a:pt x="120" y="156"/>
                  </a:lnTo>
                  <a:lnTo>
                    <a:pt x="122" y="164"/>
                  </a:lnTo>
                  <a:lnTo>
                    <a:pt x="126" y="174"/>
                  </a:lnTo>
                  <a:lnTo>
                    <a:pt x="132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6" y="192"/>
                  </a:lnTo>
                  <a:lnTo>
                    <a:pt x="134" y="194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22" y="204"/>
                  </a:lnTo>
                  <a:lnTo>
                    <a:pt x="120" y="208"/>
                  </a:lnTo>
                  <a:lnTo>
                    <a:pt x="120" y="208"/>
                  </a:lnTo>
                  <a:lnTo>
                    <a:pt x="104" y="216"/>
                  </a:lnTo>
                  <a:lnTo>
                    <a:pt x="88" y="224"/>
                  </a:lnTo>
                  <a:lnTo>
                    <a:pt x="88" y="224"/>
                  </a:lnTo>
                  <a:lnTo>
                    <a:pt x="66" y="234"/>
                  </a:lnTo>
                  <a:lnTo>
                    <a:pt x="46" y="246"/>
                  </a:lnTo>
                  <a:lnTo>
                    <a:pt x="38" y="252"/>
                  </a:lnTo>
                  <a:lnTo>
                    <a:pt x="30" y="260"/>
                  </a:lnTo>
                  <a:lnTo>
                    <a:pt x="26" y="268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8" y="338"/>
                  </a:lnTo>
                  <a:lnTo>
                    <a:pt x="0" y="384"/>
                  </a:lnTo>
                  <a:lnTo>
                    <a:pt x="338" y="384"/>
                  </a:lnTo>
                  <a:lnTo>
                    <a:pt x="338" y="384"/>
                  </a:lnTo>
                  <a:close/>
                </a:path>
              </a:pathLst>
            </a:custGeom>
            <a:solidFill>
              <a:srgbClr val="B9850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680594" y="3774969"/>
            <a:ext cx="896670" cy="436182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endParaRPr lang="ko-KR" altLang="en-US" sz="105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grpSp>
        <p:nvGrpSpPr>
          <p:cNvPr id="42" name="그룹 45"/>
          <p:cNvGrpSpPr/>
          <p:nvPr/>
        </p:nvGrpSpPr>
        <p:grpSpPr>
          <a:xfrm>
            <a:off x="3351453" y="3229719"/>
            <a:ext cx="2083836" cy="1300519"/>
            <a:chOff x="874953" y="2871431"/>
            <a:chExt cx="2083836" cy="1300519"/>
          </a:xfrm>
        </p:grpSpPr>
        <p:sp>
          <p:nvSpPr>
            <p:cNvPr id="47" name="TextBox 46"/>
            <p:cNvSpPr txBox="1"/>
            <p:nvPr/>
          </p:nvSpPr>
          <p:spPr>
            <a:xfrm>
              <a:off x="942975" y="3046047"/>
              <a:ext cx="1756264" cy="771012"/>
            </a:xfrm>
            <a:prstGeom prst="rect">
              <a:avLst/>
            </a:prstGeom>
            <a:solidFill>
              <a:srgbClr val="98B628"/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ko-KR" altLang="en-US" sz="120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오페라 초대권 </a:t>
              </a:r>
              <a:r>
                <a:rPr lang="en-US" altLang="ko-KR" sz="120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2</a:t>
              </a:r>
              <a:r>
                <a:rPr lang="ko-KR" altLang="en-US" sz="120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장</a:t>
              </a:r>
              <a:endParaRPr lang="en-US" altLang="ko-KR" sz="120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pPr>
                <a:lnSpc>
                  <a:spcPct val="90000"/>
                </a:lnSpc>
              </a:pPr>
              <a:r>
                <a:rPr lang="ko-KR" altLang="en-US" sz="140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FFFF0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합계 </a:t>
              </a:r>
              <a:r>
                <a:rPr lang="en-US" altLang="ko-KR" sz="140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FFFF0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60</a:t>
              </a:r>
              <a:r>
                <a:rPr lang="ko-KR" altLang="en-US" sz="1400" spc="-8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FFFF0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만원</a:t>
              </a:r>
              <a:endParaRPr lang="ko-KR" altLang="en-US" sz="14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FF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48" name="직각 삼각형 47"/>
            <p:cNvSpPr/>
            <p:nvPr/>
          </p:nvSpPr>
          <p:spPr>
            <a:xfrm rot="5400000">
              <a:off x="1689100" y="3816350"/>
              <a:ext cx="355600" cy="355600"/>
            </a:xfrm>
            <a:prstGeom prst="rtTriangle">
              <a:avLst/>
            </a:prstGeom>
            <a:gradFill flip="none" rotWithShape="1">
              <a:gsLst>
                <a:gs pos="100000">
                  <a:srgbClr val="B2D234"/>
                </a:gs>
                <a:gs pos="510">
                  <a:srgbClr val="7D962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9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9926"/>
            <a:stretch/>
          </p:blipFill>
          <p:spPr bwMode="auto">
            <a:xfrm rot="5400000">
              <a:off x="383252" y="3363132"/>
              <a:ext cx="1055234" cy="71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6" name="그룹 53"/>
            <p:cNvGrpSpPr/>
            <p:nvPr/>
          </p:nvGrpSpPr>
          <p:grpSpPr>
            <a:xfrm>
              <a:off x="2069720" y="3203835"/>
              <a:ext cx="889069" cy="572536"/>
              <a:chOff x="3402974" y="5205999"/>
              <a:chExt cx="898284" cy="578469"/>
            </a:xfrm>
            <a:solidFill>
              <a:schemeClr val="bg1"/>
            </a:solidFill>
          </p:grpSpPr>
          <p:sp>
            <p:nvSpPr>
              <p:cNvPr id="52" name="Freeform 5"/>
              <p:cNvSpPr>
                <a:spLocks/>
              </p:cNvSpPr>
              <p:nvPr/>
            </p:nvSpPr>
            <p:spPr bwMode="auto">
              <a:xfrm>
                <a:off x="3402974" y="5388204"/>
                <a:ext cx="898284" cy="309621"/>
              </a:xfrm>
              <a:custGeom>
                <a:avLst/>
                <a:gdLst>
                  <a:gd name="T0" fmla="*/ 234 w 705"/>
                  <a:gd name="T1" fmla="*/ 227 h 243"/>
                  <a:gd name="T2" fmla="*/ 17 w 705"/>
                  <a:gd name="T3" fmla="*/ 118 h 243"/>
                  <a:gd name="T4" fmla="*/ 0 w 705"/>
                  <a:gd name="T5" fmla="*/ 125 h 243"/>
                  <a:gd name="T6" fmla="*/ 234 w 705"/>
                  <a:gd name="T7" fmla="*/ 243 h 243"/>
                  <a:gd name="T8" fmla="*/ 705 w 705"/>
                  <a:gd name="T9" fmla="*/ 9 h 243"/>
                  <a:gd name="T10" fmla="*/ 688 w 705"/>
                  <a:gd name="T11" fmla="*/ 0 h 243"/>
                  <a:gd name="T12" fmla="*/ 234 w 705"/>
                  <a:gd name="T13" fmla="*/ 227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5" h="243">
                    <a:moveTo>
                      <a:pt x="234" y="227"/>
                    </a:moveTo>
                    <a:lnTo>
                      <a:pt x="17" y="118"/>
                    </a:lnTo>
                    <a:lnTo>
                      <a:pt x="0" y="125"/>
                    </a:lnTo>
                    <a:lnTo>
                      <a:pt x="234" y="243"/>
                    </a:lnTo>
                    <a:lnTo>
                      <a:pt x="705" y="9"/>
                    </a:lnTo>
                    <a:lnTo>
                      <a:pt x="688" y="0"/>
                    </a:lnTo>
                    <a:lnTo>
                      <a:pt x="234" y="2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3" name="Freeform 6"/>
              <p:cNvSpPr>
                <a:spLocks/>
              </p:cNvSpPr>
              <p:nvPr/>
            </p:nvSpPr>
            <p:spPr bwMode="auto">
              <a:xfrm>
                <a:off x="3402974" y="5430251"/>
                <a:ext cx="898284" cy="310895"/>
              </a:xfrm>
              <a:custGeom>
                <a:avLst/>
                <a:gdLst>
                  <a:gd name="T0" fmla="*/ 234 w 705"/>
                  <a:gd name="T1" fmla="*/ 227 h 244"/>
                  <a:gd name="T2" fmla="*/ 17 w 705"/>
                  <a:gd name="T3" fmla="*/ 119 h 244"/>
                  <a:gd name="T4" fmla="*/ 0 w 705"/>
                  <a:gd name="T5" fmla="*/ 126 h 244"/>
                  <a:gd name="T6" fmla="*/ 234 w 705"/>
                  <a:gd name="T7" fmla="*/ 244 h 244"/>
                  <a:gd name="T8" fmla="*/ 705 w 705"/>
                  <a:gd name="T9" fmla="*/ 10 h 244"/>
                  <a:gd name="T10" fmla="*/ 688 w 705"/>
                  <a:gd name="T11" fmla="*/ 0 h 244"/>
                  <a:gd name="T12" fmla="*/ 234 w 705"/>
                  <a:gd name="T13" fmla="*/ 227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5" h="244">
                    <a:moveTo>
                      <a:pt x="234" y="227"/>
                    </a:moveTo>
                    <a:lnTo>
                      <a:pt x="17" y="119"/>
                    </a:lnTo>
                    <a:lnTo>
                      <a:pt x="0" y="126"/>
                    </a:lnTo>
                    <a:lnTo>
                      <a:pt x="234" y="244"/>
                    </a:lnTo>
                    <a:lnTo>
                      <a:pt x="705" y="10"/>
                    </a:lnTo>
                    <a:lnTo>
                      <a:pt x="688" y="0"/>
                    </a:lnTo>
                    <a:lnTo>
                      <a:pt x="234" y="2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4" name="Freeform 7"/>
              <p:cNvSpPr>
                <a:spLocks/>
              </p:cNvSpPr>
              <p:nvPr/>
            </p:nvSpPr>
            <p:spPr bwMode="auto">
              <a:xfrm>
                <a:off x="3402974" y="5473573"/>
                <a:ext cx="898284" cy="310895"/>
              </a:xfrm>
              <a:custGeom>
                <a:avLst/>
                <a:gdLst>
                  <a:gd name="T0" fmla="*/ 234 w 705"/>
                  <a:gd name="T1" fmla="*/ 227 h 244"/>
                  <a:gd name="T2" fmla="*/ 17 w 705"/>
                  <a:gd name="T3" fmla="*/ 118 h 244"/>
                  <a:gd name="T4" fmla="*/ 0 w 705"/>
                  <a:gd name="T5" fmla="*/ 126 h 244"/>
                  <a:gd name="T6" fmla="*/ 234 w 705"/>
                  <a:gd name="T7" fmla="*/ 244 h 244"/>
                  <a:gd name="T8" fmla="*/ 705 w 705"/>
                  <a:gd name="T9" fmla="*/ 8 h 244"/>
                  <a:gd name="T10" fmla="*/ 688 w 705"/>
                  <a:gd name="T11" fmla="*/ 0 h 244"/>
                  <a:gd name="T12" fmla="*/ 234 w 705"/>
                  <a:gd name="T13" fmla="*/ 227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5" h="244">
                    <a:moveTo>
                      <a:pt x="234" y="227"/>
                    </a:moveTo>
                    <a:lnTo>
                      <a:pt x="17" y="118"/>
                    </a:lnTo>
                    <a:lnTo>
                      <a:pt x="0" y="126"/>
                    </a:lnTo>
                    <a:lnTo>
                      <a:pt x="234" y="244"/>
                    </a:lnTo>
                    <a:lnTo>
                      <a:pt x="705" y="8"/>
                    </a:lnTo>
                    <a:lnTo>
                      <a:pt x="688" y="0"/>
                    </a:lnTo>
                    <a:lnTo>
                      <a:pt x="234" y="2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5" name="Freeform 8"/>
              <p:cNvSpPr>
                <a:spLocks noEditPoints="1"/>
              </p:cNvSpPr>
              <p:nvPr/>
            </p:nvSpPr>
            <p:spPr bwMode="auto">
              <a:xfrm>
                <a:off x="3402974" y="5205999"/>
                <a:ext cx="898284" cy="449779"/>
              </a:xfrm>
              <a:custGeom>
                <a:avLst/>
                <a:gdLst>
                  <a:gd name="T0" fmla="*/ 471 w 705"/>
                  <a:gd name="T1" fmla="*/ 0 h 353"/>
                  <a:gd name="T2" fmla="*/ 0 w 705"/>
                  <a:gd name="T3" fmla="*/ 236 h 353"/>
                  <a:gd name="T4" fmla="*/ 234 w 705"/>
                  <a:gd name="T5" fmla="*/ 353 h 353"/>
                  <a:gd name="T6" fmla="*/ 705 w 705"/>
                  <a:gd name="T7" fmla="*/ 118 h 353"/>
                  <a:gd name="T8" fmla="*/ 471 w 705"/>
                  <a:gd name="T9" fmla="*/ 0 h 353"/>
                  <a:gd name="T10" fmla="*/ 411 w 705"/>
                  <a:gd name="T11" fmla="*/ 206 h 353"/>
                  <a:gd name="T12" fmla="*/ 411 w 705"/>
                  <a:gd name="T13" fmla="*/ 206 h 353"/>
                  <a:gd name="T14" fmla="*/ 398 w 705"/>
                  <a:gd name="T15" fmla="*/ 212 h 353"/>
                  <a:gd name="T16" fmla="*/ 384 w 705"/>
                  <a:gd name="T17" fmla="*/ 216 h 353"/>
                  <a:gd name="T18" fmla="*/ 368 w 705"/>
                  <a:gd name="T19" fmla="*/ 218 h 353"/>
                  <a:gd name="T20" fmla="*/ 353 w 705"/>
                  <a:gd name="T21" fmla="*/ 219 h 353"/>
                  <a:gd name="T22" fmla="*/ 338 w 705"/>
                  <a:gd name="T23" fmla="*/ 218 h 353"/>
                  <a:gd name="T24" fmla="*/ 321 w 705"/>
                  <a:gd name="T25" fmla="*/ 216 h 353"/>
                  <a:gd name="T26" fmla="*/ 308 w 705"/>
                  <a:gd name="T27" fmla="*/ 212 h 353"/>
                  <a:gd name="T28" fmla="*/ 294 w 705"/>
                  <a:gd name="T29" fmla="*/ 206 h 353"/>
                  <a:gd name="T30" fmla="*/ 294 w 705"/>
                  <a:gd name="T31" fmla="*/ 206 h 353"/>
                  <a:gd name="T32" fmla="*/ 283 w 705"/>
                  <a:gd name="T33" fmla="*/ 201 h 353"/>
                  <a:gd name="T34" fmla="*/ 276 w 705"/>
                  <a:gd name="T35" fmla="*/ 193 h 353"/>
                  <a:gd name="T36" fmla="*/ 270 w 705"/>
                  <a:gd name="T37" fmla="*/ 186 h 353"/>
                  <a:gd name="T38" fmla="*/ 270 w 705"/>
                  <a:gd name="T39" fmla="*/ 176 h 353"/>
                  <a:gd name="T40" fmla="*/ 270 w 705"/>
                  <a:gd name="T41" fmla="*/ 169 h 353"/>
                  <a:gd name="T42" fmla="*/ 276 w 705"/>
                  <a:gd name="T43" fmla="*/ 161 h 353"/>
                  <a:gd name="T44" fmla="*/ 283 w 705"/>
                  <a:gd name="T45" fmla="*/ 154 h 353"/>
                  <a:gd name="T46" fmla="*/ 294 w 705"/>
                  <a:gd name="T47" fmla="*/ 148 h 353"/>
                  <a:gd name="T48" fmla="*/ 294 w 705"/>
                  <a:gd name="T49" fmla="*/ 148 h 353"/>
                  <a:gd name="T50" fmla="*/ 308 w 705"/>
                  <a:gd name="T51" fmla="*/ 143 h 353"/>
                  <a:gd name="T52" fmla="*/ 321 w 705"/>
                  <a:gd name="T53" fmla="*/ 139 h 353"/>
                  <a:gd name="T54" fmla="*/ 338 w 705"/>
                  <a:gd name="T55" fmla="*/ 137 h 353"/>
                  <a:gd name="T56" fmla="*/ 353 w 705"/>
                  <a:gd name="T57" fmla="*/ 135 h 353"/>
                  <a:gd name="T58" fmla="*/ 368 w 705"/>
                  <a:gd name="T59" fmla="*/ 137 h 353"/>
                  <a:gd name="T60" fmla="*/ 384 w 705"/>
                  <a:gd name="T61" fmla="*/ 139 h 353"/>
                  <a:gd name="T62" fmla="*/ 398 w 705"/>
                  <a:gd name="T63" fmla="*/ 143 h 353"/>
                  <a:gd name="T64" fmla="*/ 411 w 705"/>
                  <a:gd name="T65" fmla="*/ 148 h 353"/>
                  <a:gd name="T66" fmla="*/ 411 w 705"/>
                  <a:gd name="T67" fmla="*/ 148 h 353"/>
                  <a:gd name="T68" fmla="*/ 422 w 705"/>
                  <a:gd name="T69" fmla="*/ 154 h 353"/>
                  <a:gd name="T70" fmla="*/ 429 w 705"/>
                  <a:gd name="T71" fmla="*/ 161 h 353"/>
                  <a:gd name="T72" fmla="*/ 435 w 705"/>
                  <a:gd name="T73" fmla="*/ 169 h 353"/>
                  <a:gd name="T74" fmla="*/ 435 w 705"/>
                  <a:gd name="T75" fmla="*/ 176 h 353"/>
                  <a:gd name="T76" fmla="*/ 435 w 705"/>
                  <a:gd name="T77" fmla="*/ 186 h 353"/>
                  <a:gd name="T78" fmla="*/ 429 w 705"/>
                  <a:gd name="T79" fmla="*/ 193 h 353"/>
                  <a:gd name="T80" fmla="*/ 422 w 705"/>
                  <a:gd name="T81" fmla="*/ 201 h 353"/>
                  <a:gd name="T82" fmla="*/ 411 w 705"/>
                  <a:gd name="T83" fmla="*/ 206 h 353"/>
                  <a:gd name="T84" fmla="*/ 411 w 705"/>
                  <a:gd name="T85" fmla="*/ 206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05" h="353">
                    <a:moveTo>
                      <a:pt x="471" y="0"/>
                    </a:moveTo>
                    <a:lnTo>
                      <a:pt x="0" y="236"/>
                    </a:lnTo>
                    <a:lnTo>
                      <a:pt x="234" y="353"/>
                    </a:lnTo>
                    <a:lnTo>
                      <a:pt x="705" y="118"/>
                    </a:lnTo>
                    <a:lnTo>
                      <a:pt x="471" y="0"/>
                    </a:lnTo>
                    <a:close/>
                    <a:moveTo>
                      <a:pt x="411" y="206"/>
                    </a:moveTo>
                    <a:lnTo>
                      <a:pt x="411" y="206"/>
                    </a:lnTo>
                    <a:lnTo>
                      <a:pt x="398" y="212"/>
                    </a:lnTo>
                    <a:lnTo>
                      <a:pt x="384" y="216"/>
                    </a:lnTo>
                    <a:lnTo>
                      <a:pt x="368" y="218"/>
                    </a:lnTo>
                    <a:lnTo>
                      <a:pt x="353" y="219"/>
                    </a:lnTo>
                    <a:lnTo>
                      <a:pt x="338" y="218"/>
                    </a:lnTo>
                    <a:lnTo>
                      <a:pt x="321" y="216"/>
                    </a:lnTo>
                    <a:lnTo>
                      <a:pt x="308" y="212"/>
                    </a:lnTo>
                    <a:lnTo>
                      <a:pt x="294" y="206"/>
                    </a:lnTo>
                    <a:lnTo>
                      <a:pt x="294" y="206"/>
                    </a:lnTo>
                    <a:lnTo>
                      <a:pt x="283" y="201"/>
                    </a:lnTo>
                    <a:lnTo>
                      <a:pt x="276" y="193"/>
                    </a:lnTo>
                    <a:lnTo>
                      <a:pt x="270" y="186"/>
                    </a:lnTo>
                    <a:lnTo>
                      <a:pt x="270" y="176"/>
                    </a:lnTo>
                    <a:lnTo>
                      <a:pt x="270" y="169"/>
                    </a:lnTo>
                    <a:lnTo>
                      <a:pt x="276" y="161"/>
                    </a:lnTo>
                    <a:lnTo>
                      <a:pt x="283" y="154"/>
                    </a:lnTo>
                    <a:lnTo>
                      <a:pt x="294" y="148"/>
                    </a:lnTo>
                    <a:lnTo>
                      <a:pt x="294" y="148"/>
                    </a:lnTo>
                    <a:lnTo>
                      <a:pt x="308" y="143"/>
                    </a:lnTo>
                    <a:lnTo>
                      <a:pt x="321" y="139"/>
                    </a:lnTo>
                    <a:lnTo>
                      <a:pt x="338" y="137"/>
                    </a:lnTo>
                    <a:lnTo>
                      <a:pt x="353" y="135"/>
                    </a:lnTo>
                    <a:lnTo>
                      <a:pt x="368" y="137"/>
                    </a:lnTo>
                    <a:lnTo>
                      <a:pt x="384" y="139"/>
                    </a:lnTo>
                    <a:lnTo>
                      <a:pt x="398" y="143"/>
                    </a:lnTo>
                    <a:lnTo>
                      <a:pt x="411" y="148"/>
                    </a:lnTo>
                    <a:lnTo>
                      <a:pt x="411" y="148"/>
                    </a:lnTo>
                    <a:lnTo>
                      <a:pt x="422" y="154"/>
                    </a:lnTo>
                    <a:lnTo>
                      <a:pt x="429" y="161"/>
                    </a:lnTo>
                    <a:lnTo>
                      <a:pt x="435" y="169"/>
                    </a:lnTo>
                    <a:lnTo>
                      <a:pt x="435" y="176"/>
                    </a:lnTo>
                    <a:lnTo>
                      <a:pt x="435" y="186"/>
                    </a:lnTo>
                    <a:lnTo>
                      <a:pt x="429" y="193"/>
                    </a:lnTo>
                    <a:lnTo>
                      <a:pt x="422" y="201"/>
                    </a:lnTo>
                    <a:lnTo>
                      <a:pt x="411" y="206"/>
                    </a:lnTo>
                    <a:lnTo>
                      <a:pt x="411" y="2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pic>
          <p:nvPicPr>
            <p:cNvPr id="5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9926"/>
            <a:stretch/>
          </p:blipFill>
          <p:spPr bwMode="auto">
            <a:xfrm rot="16200000">
              <a:off x="2208242" y="3363132"/>
              <a:ext cx="1055234" cy="71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6" name="TextBox 55"/>
          <p:cNvSpPr txBox="1"/>
          <p:nvPr/>
        </p:nvSpPr>
        <p:spPr>
          <a:xfrm>
            <a:off x="546369" y="3851169"/>
            <a:ext cx="1349106" cy="435081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ko-KR" altLang="en-US" sz="105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문화창작지원금을</a:t>
            </a:r>
            <a:endParaRPr lang="en-US" altLang="ko-KR" sz="1050" spc="-8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r>
              <a:rPr lang="ko-KR" altLang="en-US" sz="1050" spc="-8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지원받고 있는 상태</a:t>
            </a:r>
            <a:endParaRPr lang="ko-KR" altLang="en-US" sz="105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57" name="자유형 56"/>
          <p:cNvSpPr/>
          <p:nvPr/>
        </p:nvSpPr>
        <p:spPr>
          <a:xfrm>
            <a:off x="533400" y="3848100"/>
            <a:ext cx="1485900" cy="393213"/>
          </a:xfrm>
          <a:custGeom>
            <a:avLst/>
            <a:gdLst>
              <a:gd name="connsiteX0" fmla="*/ 0 w 946150"/>
              <a:gd name="connsiteY0" fmla="*/ 0 h 374650"/>
              <a:gd name="connsiteX1" fmla="*/ 635000 w 946150"/>
              <a:gd name="connsiteY1" fmla="*/ 0 h 374650"/>
              <a:gd name="connsiteX2" fmla="*/ 946150 w 946150"/>
              <a:gd name="connsiteY2" fmla="*/ 374650 h 3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6150" h="374650">
                <a:moveTo>
                  <a:pt x="0" y="0"/>
                </a:moveTo>
                <a:lnTo>
                  <a:pt x="635000" y="0"/>
                </a:lnTo>
                <a:lnTo>
                  <a:pt x="946150" y="374650"/>
                </a:lnTo>
              </a:path>
            </a:pathLst>
          </a:custGeom>
          <a:noFill/>
          <a:ln>
            <a:solidFill>
              <a:srgbClr val="B98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TextBox 57"/>
          <p:cNvSpPr txBox="1"/>
          <p:nvPr/>
        </p:nvSpPr>
        <p:spPr>
          <a:xfrm>
            <a:off x="6010275" y="3143251"/>
            <a:ext cx="2166150" cy="618516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 anchor="ctr">
            <a:noAutofit/>
          </a:bodyPr>
          <a:lstStyle/>
          <a:p>
            <a:pPr marL="228600" indent="-228600">
              <a:buAutoNum type="arabicPeriod"/>
            </a:pPr>
            <a:r>
              <a:rPr lang="ko-KR" altLang="en-US" sz="12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모른 경우</a:t>
            </a:r>
            <a:endParaRPr lang="en-US" altLang="ko-KR" sz="1200" spc="-7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marL="228600" indent="-228600">
              <a:buAutoNum type="arabicPeriod"/>
            </a:pPr>
            <a:r>
              <a:rPr lang="ko-KR" altLang="en-US" sz="12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알고 신고한 경우</a:t>
            </a:r>
            <a:endParaRPr lang="en-US" altLang="ko-KR" sz="1200" spc="-7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marL="228600" indent="-228600">
              <a:buAutoNum type="arabicPeriod"/>
            </a:pPr>
            <a:r>
              <a:rPr lang="ko-KR" altLang="en-US" sz="1200" spc="-7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알고 신고하지 않은 경우</a:t>
            </a:r>
            <a:endParaRPr lang="en-US" altLang="ko-KR" sz="1200" spc="-7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59" name="이등변 삼각형 58"/>
          <p:cNvSpPr/>
          <p:nvPr/>
        </p:nvSpPr>
        <p:spPr>
          <a:xfrm rot="5400000" flipH="1" flipV="1">
            <a:off x="6665913" y="3802060"/>
            <a:ext cx="161926" cy="101602"/>
          </a:xfrm>
          <a:prstGeom prst="triangle">
            <a:avLst>
              <a:gd name="adj" fmla="val 10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3319220" y="632601"/>
            <a:ext cx="728906" cy="369194"/>
          </a:xfrm>
          <a:prstGeom prst="rect">
            <a:avLst/>
          </a:prstGeom>
          <a:solidFill>
            <a:srgbClr val="B98503"/>
          </a:solidFill>
        </p:spPr>
        <p:txBody>
          <a:bodyPr wrap="none" rtlCol="0" anchor="ctr">
            <a:noAutofit/>
          </a:bodyPr>
          <a:lstStyle/>
          <a:p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사례 </a:t>
            </a:r>
            <a:r>
              <a:rPr lang="en-US" altLang="ko-KR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4</a:t>
            </a:r>
            <a:endParaRPr lang="ko-KR" altLang="en-US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915026" y="5619750"/>
            <a:ext cx="2333624" cy="747713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noAutofit/>
          </a:bodyPr>
          <a:lstStyle/>
          <a:p>
            <a:pPr marL="342900" indent="-342900"/>
            <a:r>
              <a: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1.  </a:t>
            </a: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제재대상 아님</a:t>
            </a:r>
            <a:endParaRPr lang="en-US" altLang="ko-KR" sz="1400" spc="-1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marL="342900" indent="-342900"/>
            <a:r>
              <a: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2.  </a:t>
            </a: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제재대상 아님</a:t>
            </a:r>
            <a:endParaRPr lang="en-US" altLang="ko-KR" sz="1400" spc="-1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Medium" pitchFamily="18" charset="-127"/>
              <a:ea typeface="KoPub돋움체 Medium" pitchFamily="18" charset="-127"/>
            </a:endParaRPr>
          </a:p>
          <a:p>
            <a:pPr marL="342900" indent="-342900"/>
            <a:r>
              <a: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3.  120</a:t>
            </a: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만원 ∼ </a:t>
            </a:r>
            <a:r>
              <a: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300</a:t>
            </a: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만원  </a:t>
            </a: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과태료</a:t>
            </a:r>
            <a:endParaRPr lang="en-US" altLang="ko-KR" sz="1400" spc="-1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41" name="Freeform 5"/>
          <p:cNvSpPr>
            <a:spLocks/>
          </p:cNvSpPr>
          <p:nvPr/>
        </p:nvSpPr>
        <p:spPr bwMode="auto">
          <a:xfrm>
            <a:off x="1616075" y="4199569"/>
            <a:ext cx="1000125" cy="940756"/>
          </a:xfrm>
          <a:custGeom>
            <a:avLst/>
            <a:gdLst>
              <a:gd name="T0" fmla="*/ 407 w 1024"/>
              <a:gd name="T1" fmla="*/ 495 h 906"/>
              <a:gd name="T2" fmla="*/ 384 w 1024"/>
              <a:gd name="T3" fmla="*/ 468 h 906"/>
              <a:gd name="T4" fmla="*/ 356 w 1024"/>
              <a:gd name="T5" fmla="*/ 425 h 906"/>
              <a:gd name="T6" fmla="*/ 326 w 1024"/>
              <a:gd name="T7" fmla="*/ 360 h 906"/>
              <a:gd name="T8" fmla="*/ 309 w 1024"/>
              <a:gd name="T9" fmla="*/ 308 h 906"/>
              <a:gd name="T10" fmla="*/ 300 w 1024"/>
              <a:gd name="T11" fmla="*/ 258 h 906"/>
              <a:gd name="T12" fmla="*/ 299 w 1024"/>
              <a:gd name="T13" fmla="*/ 226 h 906"/>
              <a:gd name="T14" fmla="*/ 307 w 1024"/>
              <a:gd name="T15" fmla="*/ 164 h 906"/>
              <a:gd name="T16" fmla="*/ 332 w 1024"/>
              <a:gd name="T17" fmla="*/ 105 h 906"/>
              <a:gd name="T18" fmla="*/ 373 w 1024"/>
              <a:gd name="T19" fmla="*/ 56 h 906"/>
              <a:gd name="T20" fmla="*/ 425 w 1024"/>
              <a:gd name="T21" fmla="*/ 19 h 906"/>
              <a:gd name="T22" fmla="*/ 490 w 1024"/>
              <a:gd name="T23" fmla="*/ 1 h 906"/>
              <a:gd name="T24" fmla="*/ 532 w 1024"/>
              <a:gd name="T25" fmla="*/ 1 h 906"/>
              <a:gd name="T26" fmla="*/ 588 w 1024"/>
              <a:gd name="T27" fmla="*/ 17 h 906"/>
              <a:gd name="T28" fmla="*/ 640 w 1024"/>
              <a:gd name="T29" fmla="*/ 49 h 906"/>
              <a:gd name="T30" fmla="*/ 682 w 1024"/>
              <a:gd name="T31" fmla="*/ 99 h 906"/>
              <a:gd name="T32" fmla="*/ 711 w 1024"/>
              <a:gd name="T33" fmla="*/ 159 h 906"/>
              <a:gd name="T34" fmla="*/ 722 w 1024"/>
              <a:gd name="T35" fmla="*/ 233 h 906"/>
              <a:gd name="T36" fmla="*/ 720 w 1024"/>
              <a:gd name="T37" fmla="*/ 267 h 906"/>
              <a:gd name="T38" fmla="*/ 709 w 1024"/>
              <a:gd name="T39" fmla="*/ 321 h 906"/>
              <a:gd name="T40" fmla="*/ 689 w 1024"/>
              <a:gd name="T41" fmla="*/ 373 h 906"/>
              <a:gd name="T42" fmla="*/ 663 w 1024"/>
              <a:gd name="T43" fmla="*/ 425 h 906"/>
              <a:gd name="T44" fmla="*/ 629 w 1024"/>
              <a:gd name="T45" fmla="*/ 470 h 906"/>
              <a:gd name="T46" fmla="*/ 605 w 1024"/>
              <a:gd name="T47" fmla="*/ 496 h 906"/>
              <a:gd name="T48" fmla="*/ 584 w 1024"/>
              <a:gd name="T49" fmla="*/ 515 h 906"/>
              <a:gd name="T50" fmla="*/ 590 w 1024"/>
              <a:gd name="T51" fmla="*/ 537 h 906"/>
              <a:gd name="T52" fmla="*/ 611 w 1024"/>
              <a:gd name="T53" fmla="*/ 567 h 906"/>
              <a:gd name="T54" fmla="*/ 646 w 1024"/>
              <a:gd name="T55" fmla="*/ 591 h 906"/>
              <a:gd name="T56" fmla="*/ 695 w 1024"/>
              <a:gd name="T57" fmla="*/ 612 h 906"/>
              <a:gd name="T58" fmla="*/ 840 w 1024"/>
              <a:gd name="T59" fmla="*/ 654 h 906"/>
              <a:gd name="T60" fmla="*/ 901 w 1024"/>
              <a:gd name="T61" fmla="*/ 672 h 906"/>
              <a:gd name="T62" fmla="*/ 966 w 1024"/>
              <a:gd name="T63" fmla="*/ 707 h 906"/>
              <a:gd name="T64" fmla="*/ 1002 w 1024"/>
              <a:gd name="T65" fmla="*/ 749 h 906"/>
              <a:gd name="T66" fmla="*/ 1010 w 1024"/>
              <a:gd name="T67" fmla="*/ 764 h 906"/>
              <a:gd name="T68" fmla="*/ 1022 w 1024"/>
              <a:gd name="T69" fmla="*/ 810 h 906"/>
              <a:gd name="T70" fmla="*/ 1023 w 1024"/>
              <a:gd name="T71" fmla="*/ 888 h 906"/>
              <a:gd name="T72" fmla="*/ 4 w 1024"/>
              <a:gd name="T73" fmla="*/ 906 h 906"/>
              <a:gd name="T74" fmla="*/ 2 w 1024"/>
              <a:gd name="T75" fmla="*/ 875 h 906"/>
              <a:gd name="T76" fmla="*/ 0 w 1024"/>
              <a:gd name="T77" fmla="*/ 805 h 906"/>
              <a:gd name="T78" fmla="*/ 7 w 1024"/>
              <a:gd name="T79" fmla="*/ 764 h 906"/>
              <a:gd name="T80" fmla="*/ 22 w 1024"/>
              <a:gd name="T81" fmla="*/ 734 h 906"/>
              <a:gd name="T82" fmla="*/ 65 w 1024"/>
              <a:gd name="T83" fmla="*/ 694 h 906"/>
              <a:gd name="T84" fmla="*/ 139 w 1024"/>
              <a:gd name="T85" fmla="*/ 663 h 906"/>
              <a:gd name="T86" fmla="*/ 222 w 1024"/>
              <a:gd name="T87" fmla="*/ 639 h 906"/>
              <a:gd name="T88" fmla="*/ 339 w 1024"/>
              <a:gd name="T89" fmla="*/ 602 h 906"/>
              <a:gd name="T90" fmla="*/ 379 w 1024"/>
              <a:gd name="T91" fmla="*/ 582 h 906"/>
              <a:gd name="T92" fmla="*/ 407 w 1024"/>
              <a:gd name="T93" fmla="*/ 560 h 906"/>
              <a:gd name="T94" fmla="*/ 426 w 1024"/>
              <a:gd name="T95" fmla="*/ 529 h 906"/>
              <a:gd name="T96" fmla="*/ 423 w 1024"/>
              <a:gd name="T97" fmla="*/ 511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4" h="906">
                <a:moveTo>
                  <a:pt x="421" y="507"/>
                </a:moveTo>
                <a:lnTo>
                  <a:pt x="421" y="507"/>
                </a:lnTo>
                <a:lnTo>
                  <a:pt x="407" y="495"/>
                </a:lnTo>
                <a:lnTo>
                  <a:pt x="395" y="481"/>
                </a:lnTo>
                <a:lnTo>
                  <a:pt x="395" y="481"/>
                </a:lnTo>
                <a:lnTo>
                  <a:pt x="384" y="468"/>
                </a:lnTo>
                <a:lnTo>
                  <a:pt x="375" y="454"/>
                </a:lnTo>
                <a:lnTo>
                  <a:pt x="366" y="440"/>
                </a:lnTo>
                <a:lnTo>
                  <a:pt x="356" y="425"/>
                </a:lnTo>
                <a:lnTo>
                  <a:pt x="347" y="409"/>
                </a:lnTo>
                <a:lnTo>
                  <a:pt x="339" y="393"/>
                </a:lnTo>
                <a:lnTo>
                  <a:pt x="326" y="360"/>
                </a:lnTo>
                <a:lnTo>
                  <a:pt x="320" y="342"/>
                </a:lnTo>
                <a:lnTo>
                  <a:pt x="314" y="325"/>
                </a:lnTo>
                <a:lnTo>
                  <a:pt x="309" y="308"/>
                </a:lnTo>
                <a:lnTo>
                  <a:pt x="306" y="292"/>
                </a:lnTo>
                <a:lnTo>
                  <a:pt x="303" y="275"/>
                </a:lnTo>
                <a:lnTo>
                  <a:pt x="300" y="258"/>
                </a:lnTo>
                <a:lnTo>
                  <a:pt x="299" y="242"/>
                </a:lnTo>
                <a:lnTo>
                  <a:pt x="299" y="226"/>
                </a:lnTo>
                <a:lnTo>
                  <a:pt x="299" y="226"/>
                </a:lnTo>
                <a:lnTo>
                  <a:pt x="300" y="205"/>
                </a:lnTo>
                <a:lnTo>
                  <a:pt x="303" y="184"/>
                </a:lnTo>
                <a:lnTo>
                  <a:pt x="307" y="164"/>
                </a:lnTo>
                <a:lnTo>
                  <a:pt x="314" y="144"/>
                </a:lnTo>
                <a:lnTo>
                  <a:pt x="323" y="125"/>
                </a:lnTo>
                <a:lnTo>
                  <a:pt x="332" y="105"/>
                </a:lnTo>
                <a:lnTo>
                  <a:pt x="345" y="88"/>
                </a:lnTo>
                <a:lnTo>
                  <a:pt x="358" y="71"/>
                </a:lnTo>
                <a:lnTo>
                  <a:pt x="373" y="56"/>
                </a:lnTo>
                <a:lnTo>
                  <a:pt x="389" y="42"/>
                </a:lnTo>
                <a:lnTo>
                  <a:pt x="407" y="30"/>
                </a:lnTo>
                <a:lnTo>
                  <a:pt x="425" y="19"/>
                </a:lnTo>
                <a:lnTo>
                  <a:pt x="446" y="11"/>
                </a:lnTo>
                <a:lnTo>
                  <a:pt x="468" y="5"/>
                </a:lnTo>
                <a:lnTo>
                  <a:pt x="490" y="1"/>
                </a:lnTo>
                <a:lnTo>
                  <a:pt x="514" y="0"/>
                </a:lnTo>
                <a:lnTo>
                  <a:pt x="514" y="0"/>
                </a:lnTo>
                <a:lnTo>
                  <a:pt x="532" y="1"/>
                </a:lnTo>
                <a:lnTo>
                  <a:pt x="551" y="5"/>
                </a:lnTo>
                <a:lnTo>
                  <a:pt x="570" y="9"/>
                </a:lnTo>
                <a:lnTo>
                  <a:pt x="588" y="17"/>
                </a:lnTo>
                <a:lnTo>
                  <a:pt x="607" y="26"/>
                </a:lnTo>
                <a:lnTo>
                  <a:pt x="624" y="37"/>
                </a:lnTo>
                <a:lnTo>
                  <a:pt x="640" y="49"/>
                </a:lnTo>
                <a:lnTo>
                  <a:pt x="656" y="64"/>
                </a:lnTo>
                <a:lnTo>
                  <a:pt x="670" y="80"/>
                </a:lnTo>
                <a:lnTo>
                  <a:pt x="682" y="99"/>
                </a:lnTo>
                <a:lnTo>
                  <a:pt x="694" y="117"/>
                </a:lnTo>
                <a:lnTo>
                  <a:pt x="704" y="137"/>
                </a:lnTo>
                <a:lnTo>
                  <a:pt x="711" y="159"/>
                </a:lnTo>
                <a:lnTo>
                  <a:pt x="717" y="183"/>
                </a:lnTo>
                <a:lnTo>
                  <a:pt x="721" y="207"/>
                </a:lnTo>
                <a:lnTo>
                  <a:pt x="722" y="233"/>
                </a:lnTo>
                <a:lnTo>
                  <a:pt x="722" y="233"/>
                </a:lnTo>
                <a:lnTo>
                  <a:pt x="721" y="250"/>
                </a:lnTo>
                <a:lnTo>
                  <a:pt x="720" y="267"/>
                </a:lnTo>
                <a:lnTo>
                  <a:pt x="717" y="284"/>
                </a:lnTo>
                <a:lnTo>
                  <a:pt x="713" y="302"/>
                </a:lnTo>
                <a:lnTo>
                  <a:pt x="709" y="321"/>
                </a:lnTo>
                <a:lnTo>
                  <a:pt x="703" y="338"/>
                </a:lnTo>
                <a:lnTo>
                  <a:pt x="696" y="356"/>
                </a:lnTo>
                <a:lnTo>
                  <a:pt x="689" y="373"/>
                </a:lnTo>
                <a:lnTo>
                  <a:pt x="681" y="391"/>
                </a:lnTo>
                <a:lnTo>
                  <a:pt x="672" y="408"/>
                </a:lnTo>
                <a:lnTo>
                  <a:pt x="663" y="425"/>
                </a:lnTo>
                <a:lnTo>
                  <a:pt x="652" y="440"/>
                </a:lnTo>
                <a:lnTo>
                  <a:pt x="641" y="456"/>
                </a:lnTo>
                <a:lnTo>
                  <a:pt x="629" y="470"/>
                </a:lnTo>
                <a:lnTo>
                  <a:pt x="618" y="483"/>
                </a:lnTo>
                <a:lnTo>
                  <a:pt x="605" y="496"/>
                </a:lnTo>
                <a:lnTo>
                  <a:pt x="605" y="496"/>
                </a:lnTo>
                <a:lnTo>
                  <a:pt x="598" y="503"/>
                </a:lnTo>
                <a:lnTo>
                  <a:pt x="592" y="509"/>
                </a:lnTo>
                <a:lnTo>
                  <a:pt x="584" y="515"/>
                </a:lnTo>
                <a:lnTo>
                  <a:pt x="586" y="526"/>
                </a:lnTo>
                <a:lnTo>
                  <a:pt x="586" y="526"/>
                </a:lnTo>
                <a:lnTo>
                  <a:pt x="590" y="537"/>
                </a:lnTo>
                <a:lnTo>
                  <a:pt x="595" y="547"/>
                </a:lnTo>
                <a:lnTo>
                  <a:pt x="602" y="558"/>
                </a:lnTo>
                <a:lnTo>
                  <a:pt x="611" y="567"/>
                </a:lnTo>
                <a:lnTo>
                  <a:pt x="620" y="575"/>
                </a:lnTo>
                <a:lnTo>
                  <a:pt x="633" y="583"/>
                </a:lnTo>
                <a:lnTo>
                  <a:pt x="646" y="591"/>
                </a:lnTo>
                <a:lnTo>
                  <a:pt x="660" y="598"/>
                </a:lnTo>
                <a:lnTo>
                  <a:pt x="676" y="605"/>
                </a:lnTo>
                <a:lnTo>
                  <a:pt x="695" y="612"/>
                </a:lnTo>
                <a:lnTo>
                  <a:pt x="736" y="625"/>
                </a:lnTo>
                <a:lnTo>
                  <a:pt x="784" y="639"/>
                </a:lnTo>
                <a:lnTo>
                  <a:pt x="840" y="654"/>
                </a:lnTo>
                <a:lnTo>
                  <a:pt x="873" y="663"/>
                </a:lnTo>
                <a:lnTo>
                  <a:pt x="873" y="663"/>
                </a:lnTo>
                <a:lnTo>
                  <a:pt x="901" y="672"/>
                </a:lnTo>
                <a:lnTo>
                  <a:pt x="927" y="683"/>
                </a:lnTo>
                <a:lnTo>
                  <a:pt x="947" y="694"/>
                </a:lnTo>
                <a:lnTo>
                  <a:pt x="966" y="707"/>
                </a:lnTo>
                <a:lnTo>
                  <a:pt x="980" y="720"/>
                </a:lnTo>
                <a:lnTo>
                  <a:pt x="993" y="734"/>
                </a:lnTo>
                <a:lnTo>
                  <a:pt x="1002" y="749"/>
                </a:lnTo>
                <a:lnTo>
                  <a:pt x="1010" y="764"/>
                </a:lnTo>
                <a:lnTo>
                  <a:pt x="1010" y="764"/>
                </a:lnTo>
                <a:lnTo>
                  <a:pt x="1010" y="764"/>
                </a:lnTo>
                <a:lnTo>
                  <a:pt x="1016" y="779"/>
                </a:lnTo>
                <a:lnTo>
                  <a:pt x="1019" y="794"/>
                </a:lnTo>
                <a:lnTo>
                  <a:pt x="1022" y="810"/>
                </a:lnTo>
                <a:lnTo>
                  <a:pt x="1023" y="826"/>
                </a:lnTo>
                <a:lnTo>
                  <a:pt x="1024" y="857"/>
                </a:lnTo>
                <a:lnTo>
                  <a:pt x="1023" y="888"/>
                </a:lnTo>
                <a:lnTo>
                  <a:pt x="1023" y="888"/>
                </a:lnTo>
                <a:lnTo>
                  <a:pt x="1021" y="906"/>
                </a:lnTo>
                <a:lnTo>
                  <a:pt x="4" y="906"/>
                </a:lnTo>
                <a:lnTo>
                  <a:pt x="4" y="906"/>
                </a:lnTo>
                <a:lnTo>
                  <a:pt x="2" y="875"/>
                </a:lnTo>
                <a:lnTo>
                  <a:pt x="2" y="875"/>
                </a:lnTo>
                <a:lnTo>
                  <a:pt x="0" y="848"/>
                </a:lnTo>
                <a:lnTo>
                  <a:pt x="0" y="819"/>
                </a:lnTo>
                <a:lnTo>
                  <a:pt x="0" y="805"/>
                </a:lnTo>
                <a:lnTo>
                  <a:pt x="1" y="791"/>
                </a:lnTo>
                <a:lnTo>
                  <a:pt x="3" y="778"/>
                </a:lnTo>
                <a:lnTo>
                  <a:pt x="7" y="764"/>
                </a:lnTo>
                <a:lnTo>
                  <a:pt x="7" y="764"/>
                </a:lnTo>
                <a:lnTo>
                  <a:pt x="14" y="748"/>
                </a:lnTo>
                <a:lnTo>
                  <a:pt x="22" y="734"/>
                </a:lnTo>
                <a:lnTo>
                  <a:pt x="33" y="719"/>
                </a:lnTo>
                <a:lnTo>
                  <a:pt x="47" y="707"/>
                </a:lnTo>
                <a:lnTo>
                  <a:pt x="65" y="694"/>
                </a:lnTo>
                <a:lnTo>
                  <a:pt x="86" y="683"/>
                </a:lnTo>
                <a:lnTo>
                  <a:pt x="110" y="672"/>
                </a:lnTo>
                <a:lnTo>
                  <a:pt x="139" y="663"/>
                </a:lnTo>
                <a:lnTo>
                  <a:pt x="171" y="654"/>
                </a:lnTo>
                <a:lnTo>
                  <a:pt x="171" y="654"/>
                </a:lnTo>
                <a:lnTo>
                  <a:pt x="222" y="639"/>
                </a:lnTo>
                <a:lnTo>
                  <a:pt x="267" y="627"/>
                </a:lnTo>
                <a:lnTo>
                  <a:pt x="306" y="615"/>
                </a:lnTo>
                <a:lnTo>
                  <a:pt x="339" y="602"/>
                </a:lnTo>
                <a:lnTo>
                  <a:pt x="354" y="596"/>
                </a:lnTo>
                <a:lnTo>
                  <a:pt x="367" y="589"/>
                </a:lnTo>
                <a:lnTo>
                  <a:pt x="379" y="582"/>
                </a:lnTo>
                <a:lnTo>
                  <a:pt x="390" y="575"/>
                </a:lnTo>
                <a:lnTo>
                  <a:pt x="399" y="568"/>
                </a:lnTo>
                <a:lnTo>
                  <a:pt x="407" y="560"/>
                </a:lnTo>
                <a:lnTo>
                  <a:pt x="413" y="551"/>
                </a:lnTo>
                <a:lnTo>
                  <a:pt x="418" y="542"/>
                </a:lnTo>
                <a:lnTo>
                  <a:pt x="426" y="529"/>
                </a:lnTo>
                <a:lnTo>
                  <a:pt x="426" y="513"/>
                </a:lnTo>
                <a:lnTo>
                  <a:pt x="426" y="513"/>
                </a:lnTo>
                <a:lnTo>
                  <a:pt x="423" y="511"/>
                </a:lnTo>
                <a:lnTo>
                  <a:pt x="421" y="507"/>
                </a:lnTo>
                <a:lnTo>
                  <a:pt x="421" y="50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668072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0" y="0"/>
            <a:ext cx="9144000" cy="202223"/>
            <a:chOff x="0" y="0"/>
            <a:chExt cx="9144000" cy="279400"/>
          </a:xfrm>
        </p:grpSpPr>
        <p:sp>
          <p:nvSpPr>
            <p:cNvPr id="4" name="자유형 3"/>
            <p:cNvSpPr/>
            <p:nvPr/>
          </p:nvSpPr>
          <p:spPr>
            <a:xfrm rot="10800000">
              <a:off x="0" y="0"/>
              <a:ext cx="9144000" cy="2794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FCB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자유형 4"/>
            <p:cNvSpPr/>
            <p:nvPr/>
          </p:nvSpPr>
          <p:spPr>
            <a:xfrm rot="10800000" flipH="1">
              <a:off x="0" y="0"/>
              <a:ext cx="9144000" cy="1905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006C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6" name="직선 연결선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8338" y="400051"/>
            <a:ext cx="3336103" cy="654049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r>
              <a:rPr lang="ko-KR" altLang="en-US" sz="2800" spc="-2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위반행위 신고</a:t>
            </a:r>
            <a:r>
              <a:rPr lang="en-US" altLang="ko-KR" sz="2800" spc="-2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·</a:t>
            </a:r>
            <a:r>
              <a:rPr lang="ko-KR" altLang="en-US" sz="2800" spc="-2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처리</a:t>
            </a:r>
            <a:endParaRPr lang="ko-KR" altLang="en-US" sz="2800" spc="-2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611188" y="511839"/>
            <a:ext cx="0" cy="144721"/>
            <a:chOff x="516732" y="651669"/>
            <a:chExt cx="0" cy="256381"/>
          </a:xfrm>
        </p:grpSpPr>
        <p:cxnSp>
          <p:nvCxnSpPr>
            <p:cNvPr id="9" name="직선 연결선 8"/>
            <p:cNvCxnSpPr/>
            <p:nvPr/>
          </p:nvCxnSpPr>
          <p:spPr>
            <a:xfrm flipV="1">
              <a:off x="516732" y="651669"/>
              <a:ext cx="0" cy="130175"/>
            </a:xfrm>
            <a:prstGeom prst="line">
              <a:avLst/>
            </a:prstGeom>
            <a:ln w="69850">
              <a:solidFill>
                <a:srgbClr val="006C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 flipV="1">
              <a:off x="516732" y="777875"/>
              <a:ext cx="0" cy="130175"/>
            </a:xfrm>
            <a:prstGeom prst="line">
              <a:avLst/>
            </a:prstGeom>
            <a:ln w="69850">
              <a:solidFill>
                <a:srgbClr val="FCB8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0"/>
          <p:cNvGrpSpPr/>
          <p:nvPr/>
        </p:nvGrpSpPr>
        <p:grpSpPr>
          <a:xfrm>
            <a:off x="7543800" y="209733"/>
            <a:ext cx="1076339" cy="558617"/>
            <a:chOff x="7543800" y="209733"/>
            <a:chExt cx="1076339" cy="558617"/>
          </a:xfrm>
        </p:grpSpPr>
        <p:grpSp>
          <p:nvGrpSpPr>
            <p:cNvPr id="12" name="그룹 11"/>
            <p:cNvGrpSpPr/>
            <p:nvPr/>
          </p:nvGrpSpPr>
          <p:grpSpPr>
            <a:xfrm>
              <a:off x="7790361" y="652511"/>
              <a:ext cx="742451" cy="115839"/>
              <a:chOff x="7874602" y="245414"/>
              <a:chExt cx="627655" cy="97928"/>
            </a:xfrm>
          </p:grpSpPr>
          <p:sp>
            <p:nvSpPr>
              <p:cNvPr id="20" name="Freeform 5"/>
              <p:cNvSpPr>
                <a:spLocks/>
              </p:cNvSpPr>
              <p:nvPr/>
            </p:nvSpPr>
            <p:spPr bwMode="auto">
              <a:xfrm>
                <a:off x="7874602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8008746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2" name="Freeform 5"/>
              <p:cNvSpPr>
                <a:spLocks/>
              </p:cNvSpPr>
              <p:nvPr/>
            </p:nvSpPr>
            <p:spPr bwMode="auto">
              <a:xfrm>
                <a:off x="8142890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8277034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rgbClr val="197AB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4" name="Freeform 5"/>
              <p:cNvSpPr>
                <a:spLocks/>
              </p:cNvSpPr>
              <p:nvPr/>
            </p:nvSpPr>
            <p:spPr bwMode="auto">
              <a:xfrm>
                <a:off x="8411177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</p:grpSp>
        <p:grpSp>
          <p:nvGrpSpPr>
            <p:cNvPr id="13" name="그룹 12"/>
            <p:cNvGrpSpPr/>
            <p:nvPr/>
          </p:nvGrpSpPr>
          <p:grpSpPr>
            <a:xfrm>
              <a:off x="7543800" y="209733"/>
              <a:ext cx="1076339" cy="466725"/>
              <a:chOff x="7543800" y="501833"/>
              <a:chExt cx="1076339" cy="46672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7543800" y="501833"/>
                <a:ext cx="1076339" cy="466725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r"/>
                <a:r>
                  <a:rPr lang="ko-KR" altLang="en-US" sz="1050" spc="-5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청탁금지법</a:t>
                </a:r>
                <a:r>
                  <a:rPr lang="en-US" altLang="ko-KR" sz="1100" spc="-5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/>
                </a:r>
                <a:br>
                  <a:rPr lang="en-US" altLang="ko-KR" sz="1100" spc="-5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</a:br>
                <a:r>
                  <a:rPr lang="ko-KR" altLang="en-US" sz="1100" spc="-5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주요내용</a:t>
                </a:r>
                <a:endParaRPr lang="ko-KR" altLang="en-US" sz="1100" spc="-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grpSp>
            <p:nvGrpSpPr>
              <p:cNvPr id="15" name="그룹 14"/>
              <p:cNvGrpSpPr/>
              <p:nvPr/>
            </p:nvGrpSpPr>
            <p:grpSpPr>
              <a:xfrm>
                <a:off x="7776211" y="542460"/>
                <a:ext cx="175978" cy="173830"/>
                <a:chOff x="3899707" y="2154288"/>
                <a:chExt cx="377224" cy="372618"/>
              </a:xfrm>
            </p:grpSpPr>
            <p:grpSp>
              <p:nvGrpSpPr>
                <p:cNvPr id="16" name="그룹 15"/>
                <p:cNvGrpSpPr/>
                <p:nvPr/>
              </p:nvGrpSpPr>
              <p:grpSpPr>
                <a:xfrm>
                  <a:off x="3899707" y="2154288"/>
                  <a:ext cx="377224" cy="372618"/>
                  <a:chOff x="4409144" y="2054269"/>
                  <a:chExt cx="1070339" cy="1057274"/>
                </a:xfrm>
              </p:grpSpPr>
              <p:sp>
                <p:nvSpPr>
                  <p:cNvPr id="18" name="Freeform 5"/>
                  <p:cNvSpPr>
                    <a:spLocks/>
                  </p:cNvSpPr>
                  <p:nvPr/>
                </p:nvSpPr>
                <p:spPr bwMode="auto">
                  <a:xfrm>
                    <a:off x="4925513" y="2054269"/>
                    <a:ext cx="553970" cy="595621"/>
                  </a:xfrm>
                  <a:custGeom>
                    <a:avLst/>
                    <a:gdLst>
                      <a:gd name="T0" fmla="*/ 97 w 280"/>
                      <a:gd name="T1" fmla="*/ 277 h 302"/>
                      <a:gd name="T2" fmla="*/ 6 w 280"/>
                      <a:gd name="T3" fmla="*/ 183 h 302"/>
                      <a:gd name="T4" fmla="*/ 19 w 280"/>
                      <a:gd name="T5" fmla="*/ 104 h 302"/>
                      <a:gd name="T6" fmla="*/ 91 w 280"/>
                      <a:gd name="T7" fmla="*/ 36 h 302"/>
                      <a:gd name="T8" fmla="*/ 262 w 280"/>
                      <a:gd name="T9" fmla="*/ 109 h 302"/>
                      <a:gd name="T10" fmla="*/ 261 w 280"/>
                      <a:gd name="T11" fmla="*/ 189 h 302"/>
                      <a:gd name="T12" fmla="*/ 259 w 280"/>
                      <a:gd name="T13" fmla="*/ 196 h 302"/>
                      <a:gd name="T14" fmla="*/ 264 w 280"/>
                      <a:gd name="T15" fmla="*/ 196 h 302"/>
                      <a:gd name="T16" fmla="*/ 174 w 280"/>
                      <a:gd name="T17" fmla="*/ 276 h 302"/>
                      <a:gd name="T18" fmla="*/ 153 w 280"/>
                      <a:gd name="T19" fmla="*/ 282 h 302"/>
                      <a:gd name="T20" fmla="*/ 119 w 280"/>
                      <a:gd name="T21" fmla="*/ 275 h 302"/>
                      <a:gd name="T22" fmla="*/ 97 w 280"/>
                      <a:gd name="T23" fmla="*/ 277 h 3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80" h="302">
                        <a:moveTo>
                          <a:pt x="97" y="277"/>
                        </a:moveTo>
                        <a:cubicBezTo>
                          <a:pt x="82" y="300"/>
                          <a:pt x="6" y="183"/>
                          <a:pt x="6" y="183"/>
                        </a:cubicBezTo>
                        <a:cubicBezTo>
                          <a:pt x="0" y="165"/>
                          <a:pt x="18" y="103"/>
                          <a:pt x="19" y="104"/>
                        </a:cubicBezTo>
                        <a:cubicBezTo>
                          <a:pt x="13" y="89"/>
                          <a:pt x="74" y="31"/>
                          <a:pt x="91" y="36"/>
                        </a:cubicBezTo>
                        <a:cubicBezTo>
                          <a:pt x="90" y="0"/>
                          <a:pt x="271" y="41"/>
                          <a:pt x="262" y="109"/>
                        </a:cubicBezTo>
                        <a:cubicBezTo>
                          <a:pt x="270" y="112"/>
                          <a:pt x="280" y="194"/>
                          <a:pt x="261" y="189"/>
                        </a:cubicBezTo>
                        <a:cubicBezTo>
                          <a:pt x="258" y="191"/>
                          <a:pt x="257" y="194"/>
                          <a:pt x="259" y="196"/>
                        </a:cubicBezTo>
                        <a:cubicBezTo>
                          <a:pt x="260" y="194"/>
                          <a:pt x="262" y="194"/>
                          <a:pt x="264" y="196"/>
                        </a:cubicBezTo>
                        <a:cubicBezTo>
                          <a:pt x="249" y="215"/>
                          <a:pt x="189" y="302"/>
                          <a:pt x="174" y="276"/>
                        </a:cubicBezTo>
                        <a:cubicBezTo>
                          <a:pt x="170" y="284"/>
                          <a:pt x="155" y="276"/>
                          <a:pt x="153" y="282"/>
                        </a:cubicBezTo>
                        <a:cubicBezTo>
                          <a:pt x="154" y="282"/>
                          <a:pt x="117" y="279"/>
                          <a:pt x="119" y="275"/>
                        </a:cubicBezTo>
                        <a:cubicBezTo>
                          <a:pt x="120" y="275"/>
                          <a:pt x="102" y="278"/>
                          <a:pt x="97" y="277"/>
                        </a:cubicBezTo>
                      </a:path>
                    </a:pathLst>
                  </a:custGeom>
                  <a:solidFill>
                    <a:srgbClr val="B2D234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  <p:sp>
                <p:nvSpPr>
                  <p:cNvPr id="19" name="Freeform 6"/>
                  <p:cNvSpPr>
                    <a:spLocks/>
                  </p:cNvSpPr>
                  <p:nvPr/>
                </p:nvSpPr>
                <p:spPr bwMode="auto">
                  <a:xfrm>
                    <a:off x="4409144" y="2102081"/>
                    <a:ext cx="1005113" cy="1009462"/>
                  </a:xfrm>
                  <a:custGeom>
                    <a:avLst/>
                    <a:gdLst>
                      <a:gd name="T0" fmla="*/ 140 w 389"/>
                      <a:gd name="T1" fmla="*/ 377 h 392"/>
                      <a:gd name="T2" fmla="*/ 24 w 389"/>
                      <a:gd name="T3" fmla="*/ 262 h 392"/>
                      <a:gd name="T4" fmla="*/ 22 w 389"/>
                      <a:gd name="T5" fmla="*/ 172 h 392"/>
                      <a:gd name="T6" fmla="*/ 76 w 389"/>
                      <a:gd name="T7" fmla="*/ 95 h 392"/>
                      <a:gd name="T8" fmla="*/ 164 w 389"/>
                      <a:gd name="T9" fmla="*/ 42 h 392"/>
                      <a:gd name="T10" fmla="*/ 175 w 389"/>
                      <a:gd name="T11" fmla="*/ 43 h 392"/>
                      <a:gd name="T12" fmla="*/ 179 w 389"/>
                      <a:gd name="T13" fmla="*/ 45 h 392"/>
                      <a:gd name="T14" fmla="*/ 180 w 389"/>
                      <a:gd name="T15" fmla="*/ 44 h 392"/>
                      <a:gd name="T16" fmla="*/ 328 w 389"/>
                      <a:gd name="T17" fmla="*/ 100 h 392"/>
                      <a:gd name="T18" fmla="*/ 359 w 389"/>
                      <a:gd name="T19" fmla="*/ 143 h 392"/>
                      <a:gd name="T20" fmla="*/ 362 w 389"/>
                      <a:gd name="T21" fmla="*/ 178 h 392"/>
                      <a:gd name="T22" fmla="*/ 358 w 389"/>
                      <a:gd name="T23" fmla="*/ 260 h 392"/>
                      <a:gd name="T24" fmla="*/ 355 w 389"/>
                      <a:gd name="T25" fmla="*/ 270 h 392"/>
                      <a:gd name="T26" fmla="*/ 362 w 389"/>
                      <a:gd name="T27" fmla="*/ 270 h 392"/>
                      <a:gd name="T28" fmla="*/ 362 w 389"/>
                      <a:gd name="T29" fmla="*/ 272 h 392"/>
                      <a:gd name="T30" fmla="*/ 314 w 389"/>
                      <a:gd name="T31" fmla="*/ 344 h 392"/>
                      <a:gd name="T32" fmla="*/ 313 w 389"/>
                      <a:gd name="T33" fmla="*/ 342 h 392"/>
                      <a:gd name="T34" fmla="*/ 300 w 389"/>
                      <a:gd name="T35" fmla="*/ 346 h 392"/>
                      <a:gd name="T36" fmla="*/ 281 w 389"/>
                      <a:gd name="T37" fmla="*/ 357 h 392"/>
                      <a:gd name="T38" fmla="*/ 242 w 389"/>
                      <a:gd name="T39" fmla="*/ 376 h 392"/>
                      <a:gd name="T40" fmla="*/ 234 w 389"/>
                      <a:gd name="T41" fmla="*/ 380 h 392"/>
                      <a:gd name="T42" fmla="*/ 213 w 389"/>
                      <a:gd name="T43" fmla="*/ 377 h 392"/>
                      <a:gd name="T44" fmla="*/ 169 w 389"/>
                      <a:gd name="T45" fmla="*/ 374 h 392"/>
                      <a:gd name="T46" fmla="*/ 160 w 389"/>
                      <a:gd name="T47" fmla="*/ 374 h 392"/>
                      <a:gd name="T48" fmla="*/ 140 w 389"/>
                      <a:gd name="T49" fmla="*/ 377 h 3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89" h="392">
                        <a:moveTo>
                          <a:pt x="140" y="377"/>
                        </a:moveTo>
                        <a:cubicBezTo>
                          <a:pt x="130" y="392"/>
                          <a:pt x="0" y="275"/>
                          <a:pt x="24" y="262"/>
                        </a:cubicBezTo>
                        <a:cubicBezTo>
                          <a:pt x="4" y="256"/>
                          <a:pt x="22" y="182"/>
                          <a:pt x="22" y="172"/>
                        </a:cubicBezTo>
                        <a:cubicBezTo>
                          <a:pt x="21" y="162"/>
                          <a:pt x="64" y="90"/>
                          <a:pt x="76" y="95"/>
                        </a:cubicBezTo>
                        <a:cubicBezTo>
                          <a:pt x="83" y="63"/>
                          <a:pt x="159" y="60"/>
                          <a:pt x="164" y="42"/>
                        </a:cubicBezTo>
                        <a:cubicBezTo>
                          <a:pt x="165" y="41"/>
                          <a:pt x="172" y="42"/>
                          <a:pt x="175" y="43"/>
                        </a:cubicBezTo>
                        <a:cubicBezTo>
                          <a:pt x="174" y="44"/>
                          <a:pt x="183" y="30"/>
                          <a:pt x="179" y="45"/>
                        </a:cubicBezTo>
                        <a:cubicBezTo>
                          <a:pt x="179" y="44"/>
                          <a:pt x="180" y="44"/>
                          <a:pt x="180" y="44"/>
                        </a:cubicBezTo>
                        <a:cubicBezTo>
                          <a:pt x="192" y="0"/>
                          <a:pt x="321" y="102"/>
                          <a:pt x="328" y="100"/>
                        </a:cubicBezTo>
                        <a:cubicBezTo>
                          <a:pt x="327" y="109"/>
                          <a:pt x="358" y="126"/>
                          <a:pt x="359" y="143"/>
                        </a:cubicBezTo>
                        <a:cubicBezTo>
                          <a:pt x="360" y="148"/>
                          <a:pt x="363" y="171"/>
                          <a:pt x="362" y="178"/>
                        </a:cubicBezTo>
                        <a:cubicBezTo>
                          <a:pt x="389" y="187"/>
                          <a:pt x="366" y="262"/>
                          <a:pt x="358" y="260"/>
                        </a:cubicBezTo>
                        <a:cubicBezTo>
                          <a:pt x="358" y="262"/>
                          <a:pt x="356" y="268"/>
                          <a:pt x="355" y="270"/>
                        </a:cubicBezTo>
                        <a:cubicBezTo>
                          <a:pt x="356" y="267"/>
                          <a:pt x="358" y="267"/>
                          <a:pt x="362" y="270"/>
                        </a:cubicBezTo>
                        <a:cubicBezTo>
                          <a:pt x="361" y="271"/>
                          <a:pt x="361" y="271"/>
                          <a:pt x="362" y="272"/>
                        </a:cubicBezTo>
                        <a:cubicBezTo>
                          <a:pt x="355" y="271"/>
                          <a:pt x="314" y="341"/>
                          <a:pt x="314" y="344"/>
                        </a:cubicBezTo>
                        <a:cubicBezTo>
                          <a:pt x="311" y="343"/>
                          <a:pt x="311" y="342"/>
                          <a:pt x="313" y="342"/>
                        </a:cubicBezTo>
                        <a:cubicBezTo>
                          <a:pt x="301" y="342"/>
                          <a:pt x="310" y="349"/>
                          <a:pt x="300" y="346"/>
                        </a:cubicBezTo>
                        <a:cubicBezTo>
                          <a:pt x="298" y="354"/>
                          <a:pt x="291" y="362"/>
                          <a:pt x="281" y="357"/>
                        </a:cubicBezTo>
                        <a:cubicBezTo>
                          <a:pt x="280" y="359"/>
                          <a:pt x="240" y="390"/>
                          <a:pt x="242" y="376"/>
                        </a:cubicBezTo>
                        <a:cubicBezTo>
                          <a:pt x="240" y="380"/>
                          <a:pt x="234" y="392"/>
                          <a:pt x="234" y="380"/>
                        </a:cubicBezTo>
                        <a:cubicBezTo>
                          <a:pt x="232" y="380"/>
                          <a:pt x="209" y="387"/>
                          <a:pt x="213" y="377"/>
                        </a:cubicBezTo>
                        <a:cubicBezTo>
                          <a:pt x="200" y="376"/>
                          <a:pt x="186" y="377"/>
                          <a:pt x="169" y="374"/>
                        </a:cubicBezTo>
                        <a:cubicBezTo>
                          <a:pt x="167" y="384"/>
                          <a:pt x="160" y="379"/>
                          <a:pt x="160" y="374"/>
                        </a:cubicBezTo>
                        <a:cubicBezTo>
                          <a:pt x="154" y="373"/>
                          <a:pt x="145" y="378"/>
                          <a:pt x="140" y="377"/>
                        </a:cubicBezTo>
                      </a:path>
                    </a:pathLst>
                  </a:custGeom>
                  <a:solidFill>
                    <a:srgbClr val="006CB6">
                      <a:alpha val="90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</p:grpSp>
            <p:sp>
              <p:nvSpPr>
                <p:cNvPr id="17" name="TextBox 16"/>
                <p:cNvSpPr txBox="1"/>
                <p:nvPr/>
              </p:nvSpPr>
              <p:spPr>
                <a:xfrm>
                  <a:off x="3981356" y="2276828"/>
                  <a:ext cx="174430" cy="18700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r>
                    <a:rPr lang="en-US" altLang="ko-KR" sz="600" spc="-10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ffectLst>
                        <a:outerShdw blurRad="127000" algn="ctr" rotWithShape="0">
                          <a:prstClr val="black">
                            <a:alpha val="25000"/>
                          </a:prstClr>
                        </a:outerShdw>
                      </a:effectLst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3</a:t>
                  </a:r>
                  <a:endParaRPr lang="ko-KR" altLang="en-US" sz="6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127000" algn="ctr" rotWithShape="0">
                        <a:prstClr val="black">
                          <a:alpha val="25000"/>
                        </a:prstClr>
                      </a:outerShdw>
                    </a:effectLst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</p:grpSp>
      </p:grpSp>
      <p:grpSp>
        <p:nvGrpSpPr>
          <p:cNvPr id="25" name="그룹 24"/>
          <p:cNvGrpSpPr/>
          <p:nvPr/>
        </p:nvGrpSpPr>
        <p:grpSpPr>
          <a:xfrm>
            <a:off x="2103977" y="3327400"/>
            <a:ext cx="1193138" cy="628650"/>
            <a:chOff x="2103977" y="3327400"/>
            <a:chExt cx="1193138" cy="628650"/>
          </a:xfrm>
        </p:grpSpPr>
        <p:sp>
          <p:nvSpPr>
            <p:cNvPr id="28" name="오른쪽 화살표 27"/>
            <p:cNvSpPr/>
            <p:nvPr/>
          </p:nvSpPr>
          <p:spPr>
            <a:xfrm>
              <a:off x="2103977" y="3327400"/>
              <a:ext cx="1193138" cy="628650"/>
            </a:xfrm>
            <a:prstGeom prst="rightArrow">
              <a:avLst/>
            </a:prstGeom>
            <a:gradFill>
              <a:gsLst>
                <a:gs pos="0">
                  <a:srgbClr val="A2C32B"/>
                </a:gs>
                <a:gs pos="100000">
                  <a:srgbClr val="789020"/>
                </a:gs>
              </a:gsLst>
              <a:lin ang="5400000" scaled="1"/>
            </a:gradFill>
            <a:ln w="25400"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ko-KR" altLang="en-US" sz="14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22989" y="3508645"/>
              <a:ext cx="414570" cy="25297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신고</a:t>
              </a:r>
              <a:endPara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1181098" y="4223015"/>
            <a:ext cx="2995248" cy="2014273"/>
            <a:chOff x="1181098" y="4223015"/>
            <a:chExt cx="2995248" cy="2014273"/>
          </a:xfrm>
        </p:grpSpPr>
        <p:sp>
          <p:nvSpPr>
            <p:cNvPr id="37" name="U자형 화살표 36"/>
            <p:cNvSpPr/>
            <p:nvPr/>
          </p:nvSpPr>
          <p:spPr>
            <a:xfrm rot="10800000">
              <a:off x="1181098" y="4223015"/>
              <a:ext cx="2995248" cy="2014272"/>
            </a:xfrm>
            <a:prstGeom prst="uturnArrow">
              <a:avLst>
                <a:gd name="adj1" fmla="val 15776"/>
                <a:gd name="adj2" fmla="val 15539"/>
                <a:gd name="adj3" fmla="val 16961"/>
                <a:gd name="adj4" fmla="val 26117"/>
                <a:gd name="adj5" fmla="val 85855"/>
              </a:avLst>
            </a:prstGeom>
            <a:gradFill>
              <a:gsLst>
                <a:gs pos="0">
                  <a:srgbClr val="006CB6"/>
                </a:gs>
                <a:gs pos="100000">
                  <a:srgbClr val="004370"/>
                </a:gs>
              </a:gsLst>
              <a:lin ang="5400000" scaled="1"/>
            </a:gradFill>
            <a:ln w="25400"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ko-KR" altLang="en-US" sz="14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080066" y="5678922"/>
              <a:ext cx="1344592" cy="558366"/>
            </a:xfrm>
            <a:prstGeom prst="rect">
              <a:avLst/>
            </a:prstGeom>
            <a:gradFill>
              <a:gsLst>
                <a:gs pos="0">
                  <a:srgbClr val="006CB6"/>
                </a:gs>
                <a:gs pos="100000">
                  <a:srgbClr val="004370"/>
                </a:gs>
              </a:gsLst>
              <a:lin ang="5400000" scaled="1"/>
            </a:gradFill>
            <a:ln w="25400">
              <a:noFill/>
            </a:ln>
          </p:spPr>
          <p:txBody>
            <a:bodyPr wrap="none" rtlCol="0" anchor="ctr">
              <a:noAutofit/>
            </a:bodyPr>
            <a:lstStyle>
              <a:defPPr>
                <a:defRPr lang="ko-KR"/>
              </a:defPPr>
              <a:lvl1pPr algn="ctr">
                <a:defRPr sz="1400" spc="-1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defRPr>
              </a:lvl1pPr>
            </a:lstStyle>
            <a:p>
              <a:r>
                <a:rPr lang="ko-KR" altLang="en-US"/>
                <a:t>결과를</a:t>
              </a:r>
              <a:endParaRPr lang="en-US" altLang="ko-KR"/>
            </a:p>
            <a:p>
              <a:r>
                <a:rPr lang="ko-KR" altLang="en-US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신고자에게</a:t>
              </a:r>
              <a:r>
                <a:rPr lang="en-US" altLang="ko-KR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</a:t>
              </a:r>
              <a:r>
                <a:rPr lang="ko-KR" altLang="en-US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통보</a:t>
              </a:r>
              <a:endParaRPr lang="en-US" altLang="ko-KR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sp>
        <p:nvSpPr>
          <p:cNvPr id="55" name="타원 54"/>
          <p:cNvSpPr/>
          <p:nvPr/>
        </p:nvSpPr>
        <p:spPr>
          <a:xfrm>
            <a:off x="834164" y="2928485"/>
            <a:ext cx="1378857" cy="1378857"/>
          </a:xfrm>
          <a:prstGeom prst="ellipse">
            <a:avLst/>
          </a:prstGeom>
          <a:solidFill>
            <a:schemeClr val="bg1"/>
          </a:solidFill>
          <a:ln w="15875">
            <a:solidFill>
              <a:srgbClr val="A2C3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127007" y="2220280"/>
            <a:ext cx="850165" cy="585630"/>
          </a:xfrm>
          <a:prstGeom prst="rect">
            <a:avLst/>
          </a:prstGeom>
          <a:noFill/>
          <a:ln w="25400"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위반행위</a:t>
            </a:r>
            <a:endParaRPr lang="en-US" altLang="ko-KR" spc="-1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algn="ctr"/>
            <a:r>
              <a:rPr lang="ko-KR" altLang="en-US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신고자</a:t>
            </a:r>
            <a:endParaRPr lang="en-US" altLang="ko-KR" spc="-1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42" name="Freeform 5"/>
          <p:cNvSpPr>
            <a:spLocks/>
          </p:cNvSpPr>
          <p:nvPr/>
        </p:nvSpPr>
        <p:spPr bwMode="auto">
          <a:xfrm>
            <a:off x="1119370" y="3194506"/>
            <a:ext cx="802229" cy="709784"/>
          </a:xfrm>
          <a:custGeom>
            <a:avLst/>
            <a:gdLst>
              <a:gd name="T0" fmla="*/ 407 w 1024"/>
              <a:gd name="T1" fmla="*/ 495 h 906"/>
              <a:gd name="T2" fmla="*/ 384 w 1024"/>
              <a:gd name="T3" fmla="*/ 468 h 906"/>
              <a:gd name="T4" fmla="*/ 356 w 1024"/>
              <a:gd name="T5" fmla="*/ 425 h 906"/>
              <a:gd name="T6" fmla="*/ 326 w 1024"/>
              <a:gd name="T7" fmla="*/ 360 h 906"/>
              <a:gd name="T8" fmla="*/ 309 w 1024"/>
              <a:gd name="T9" fmla="*/ 308 h 906"/>
              <a:gd name="T10" fmla="*/ 300 w 1024"/>
              <a:gd name="T11" fmla="*/ 258 h 906"/>
              <a:gd name="T12" fmla="*/ 299 w 1024"/>
              <a:gd name="T13" fmla="*/ 226 h 906"/>
              <a:gd name="T14" fmla="*/ 307 w 1024"/>
              <a:gd name="T15" fmla="*/ 164 h 906"/>
              <a:gd name="T16" fmla="*/ 332 w 1024"/>
              <a:gd name="T17" fmla="*/ 105 h 906"/>
              <a:gd name="T18" fmla="*/ 373 w 1024"/>
              <a:gd name="T19" fmla="*/ 56 h 906"/>
              <a:gd name="T20" fmla="*/ 425 w 1024"/>
              <a:gd name="T21" fmla="*/ 19 h 906"/>
              <a:gd name="T22" fmla="*/ 490 w 1024"/>
              <a:gd name="T23" fmla="*/ 1 h 906"/>
              <a:gd name="T24" fmla="*/ 532 w 1024"/>
              <a:gd name="T25" fmla="*/ 1 h 906"/>
              <a:gd name="T26" fmla="*/ 588 w 1024"/>
              <a:gd name="T27" fmla="*/ 17 h 906"/>
              <a:gd name="T28" fmla="*/ 640 w 1024"/>
              <a:gd name="T29" fmla="*/ 49 h 906"/>
              <a:gd name="T30" fmla="*/ 682 w 1024"/>
              <a:gd name="T31" fmla="*/ 99 h 906"/>
              <a:gd name="T32" fmla="*/ 711 w 1024"/>
              <a:gd name="T33" fmla="*/ 159 h 906"/>
              <a:gd name="T34" fmla="*/ 722 w 1024"/>
              <a:gd name="T35" fmla="*/ 233 h 906"/>
              <a:gd name="T36" fmla="*/ 720 w 1024"/>
              <a:gd name="T37" fmla="*/ 267 h 906"/>
              <a:gd name="T38" fmla="*/ 709 w 1024"/>
              <a:gd name="T39" fmla="*/ 321 h 906"/>
              <a:gd name="T40" fmla="*/ 689 w 1024"/>
              <a:gd name="T41" fmla="*/ 373 h 906"/>
              <a:gd name="T42" fmla="*/ 663 w 1024"/>
              <a:gd name="T43" fmla="*/ 425 h 906"/>
              <a:gd name="T44" fmla="*/ 629 w 1024"/>
              <a:gd name="T45" fmla="*/ 470 h 906"/>
              <a:gd name="T46" fmla="*/ 605 w 1024"/>
              <a:gd name="T47" fmla="*/ 496 h 906"/>
              <a:gd name="T48" fmla="*/ 584 w 1024"/>
              <a:gd name="T49" fmla="*/ 515 h 906"/>
              <a:gd name="T50" fmla="*/ 590 w 1024"/>
              <a:gd name="T51" fmla="*/ 537 h 906"/>
              <a:gd name="T52" fmla="*/ 611 w 1024"/>
              <a:gd name="T53" fmla="*/ 567 h 906"/>
              <a:gd name="T54" fmla="*/ 646 w 1024"/>
              <a:gd name="T55" fmla="*/ 591 h 906"/>
              <a:gd name="T56" fmla="*/ 695 w 1024"/>
              <a:gd name="T57" fmla="*/ 612 h 906"/>
              <a:gd name="T58" fmla="*/ 840 w 1024"/>
              <a:gd name="T59" fmla="*/ 654 h 906"/>
              <a:gd name="T60" fmla="*/ 901 w 1024"/>
              <a:gd name="T61" fmla="*/ 672 h 906"/>
              <a:gd name="T62" fmla="*/ 966 w 1024"/>
              <a:gd name="T63" fmla="*/ 707 h 906"/>
              <a:gd name="T64" fmla="*/ 1002 w 1024"/>
              <a:gd name="T65" fmla="*/ 749 h 906"/>
              <a:gd name="T66" fmla="*/ 1010 w 1024"/>
              <a:gd name="T67" fmla="*/ 764 h 906"/>
              <a:gd name="T68" fmla="*/ 1022 w 1024"/>
              <a:gd name="T69" fmla="*/ 810 h 906"/>
              <a:gd name="T70" fmla="*/ 1023 w 1024"/>
              <a:gd name="T71" fmla="*/ 888 h 906"/>
              <a:gd name="T72" fmla="*/ 4 w 1024"/>
              <a:gd name="T73" fmla="*/ 906 h 906"/>
              <a:gd name="T74" fmla="*/ 2 w 1024"/>
              <a:gd name="T75" fmla="*/ 875 h 906"/>
              <a:gd name="T76" fmla="*/ 0 w 1024"/>
              <a:gd name="T77" fmla="*/ 805 h 906"/>
              <a:gd name="T78" fmla="*/ 7 w 1024"/>
              <a:gd name="T79" fmla="*/ 764 h 906"/>
              <a:gd name="T80" fmla="*/ 22 w 1024"/>
              <a:gd name="T81" fmla="*/ 734 h 906"/>
              <a:gd name="T82" fmla="*/ 65 w 1024"/>
              <a:gd name="T83" fmla="*/ 694 h 906"/>
              <a:gd name="T84" fmla="*/ 139 w 1024"/>
              <a:gd name="T85" fmla="*/ 663 h 906"/>
              <a:gd name="T86" fmla="*/ 222 w 1024"/>
              <a:gd name="T87" fmla="*/ 639 h 906"/>
              <a:gd name="T88" fmla="*/ 339 w 1024"/>
              <a:gd name="T89" fmla="*/ 602 h 906"/>
              <a:gd name="T90" fmla="*/ 379 w 1024"/>
              <a:gd name="T91" fmla="*/ 582 h 906"/>
              <a:gd name="T92" fmla="*/ 407 w 1024"/>
              <a:gd name="T93" fmla="*/ 560 h 906"/>
              <a:gd name="T94" fmla="*/ 426 w 1024"/>
              <a:gd name="T95" fmla="*/ 529 h 906"/>
              <a:gd name="T96" fmla="*/ 423 w 1024"/>
              <a:gd name="T97" fmla="*/ 511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4" h="906">
                <a:moveTo>
                  <a:pt x="421" y="507"/>
                </a:moveTo>
                <a:lnTo>
                  <a:pt x="421" y="507"/>
                </a:lnTo>
                <a:lnTo>
                  <a:pt x="407" y="495"/>
                </a:lnTo>
                <a:lnTo>
                  <a:pt x="395" y="481"/>
                </a:lnTo>
                <a:lnTo>
                  <a:pt x="395" y="481"/>
                </a:lnTo>
                <a:lnTo>
                  <a:pt x="384" y="468"/>
                </a:lnTo>
                <a:lnTo>
                  <a:pt x="375" y="454"/>
                </a:lnTo>
                <a:lnTo>
                  <a:pt x="366" y="440"/>
                </a:lnTo>
                <a:lnTo>
                  <a:pt x="356" y="425"/>
                </a:lnTo>
                <a:lnTo>
                  <a:pt x="347" y="409"/>
                </a:lnTo>
                <a:lnTo>
                  <a:pt x="339" y="393"/>
                </a:lnTo>
                <a:lnTo>
                  <a:pt x="326" y="360"/>
                </a:lnTo>
                <a:lnTo>
                  <a:pt x="320" y="342"/>
                </a:lnTo>
                <a:lnTo>
                  <a:pt x="314" y="325"/>
                </a:lnTo>
                <a:lnTo>
                  <a:pt x="309" y="308"/>
                </a:lnTo>
                <a:lnTo>
                  <a:pt x="306" y="292"/>
                </a:lnTo>
                <a:lnTo>
                  <a:pt x="303" y="275"/>
                </a:lnTo>
                <a:lnTo>
                  <a:pt x="300" y="258"/>
                </a:lnTo>
                <a:lnTo>
                  <a:pt x="299" y="242"/>
                </a:lnTo>
                <a:lnTo>
                  <a:pt x="299" y="226"/>
                </a:lnTo>
                <a:lnTo>
                  <a:pt x="299" y="226"/>
                </a:lnTo>
                <a:lnTo>
                  <a:pt x="300" y="205"/>
                </a:lnTo>
                <a:lnTo>
                  <a:pt x="303" y="184"/>
                </a:lnTo>
                <a:lnTo>
                  <a:pt x="307" y="164"/>
                </a:lnTo>
                <a:lnTo>
                  <a:pt x="314" y="144"/>
                </a:lnTo>
                <a:lnTo>
                  <a:pt x="323" y="125"/>
                </a:lnTo>
                <a:lnTo>
                  <a:pt x="332" y="105"/>
                </a:lnTo>
                <a:lnTo>
                  <a:pt x="345" y="88"/>
                </a:lnTo>
                <a:lnTo>
                  <a:pt x="358" y="71"/>
                </a:lnTo>
                <a:lnTo>
                  <a:pt x="373" y="56"/>
                </a:lnTo>
                <a:lnTo>
                  <a:pt x="389" y="42"/>
                </a:lnTo>
                <a:lnTo>
                  <a:pt x="407" y="30"/>
                </a:lnTo>
                <a:lnTo>
                  <a:pt x="425" y="19"/>
                </a:lnTo>
                <a:lnTo>
                  <a:pt x="446" y="11"/>
                </a:lnTo>
                <a:lnTo>
                  <a:pt x="468" y="5"/>
                </a:lnTo>
                <a:lnTo>
                  <a:pt x="490" y="1"/>
                </a:lnTo>
                <a:lnTo>
                  <a:pt x="514" y="0"/>
                </a:lnTo>
                <a:lnTo>
                  <a:pt x="514" y="0"/>
                </a:lnTo>
                <a:lnTo>
                  <a:pt x="532" y="1"/>
                </a:lnTo>
                <a:lnTo>
                  <a:pt x="551" y="5"/>
                </a:lnTo>
                <a:lnTo>
                  <a:pt x="570" y="9"/>
                </a:lnTo>
                <a:lnTo>
                  <a:pt x="588" y="17"/>
                </a:lnTo>
                <a:lnTo>
                  <a:pt x="607" y="26"/>
                </a:lnTo>
                <a:lnTo>
                  <a:pt x="624" y="37"/>
                </a:lnTo>
                <a:lnTo>
                  <a:pt x="640" y="49"/>
                </a:lnTo>
                <a:lnTo>
                  <a:pt x="656" y="64"/>
                </a:lnTo>
                <a:lnTo>
                  <a:pt x="670" y="80"/>
                </a:lnTo>
                <a:lnTo>
                  <a:pt x="682" y="99"/>
                </a:lnTo>
                <a:lnTo>
                  <a:pt x="694" y="117"/>
                </a:lnTo>
                <a:lnTo>
                  <a:pt x="704" y="137"/>
                </a:lnTo>
                <a:lnTo>
                  <a:pt x="711" y="159"/>
                </a:lnTo>
                <a:lnTo>
                  <a:pt x="717" y="183"/>
                </a:lnTo>
                <a:lnTo>
                  <a:pt x="721" y="207"/>
                </a:lnTo>
                <a:lnTo>
                  <a:pt x="722" y="233"/>
                </a:lnTo>
                <a:lnTo>
                  <a:pt x="722" y="233"/>
                </a:lnTo>
                <a:lnTo>
                  <a:pt x="721" y="250"/>
                </a:lnTo>
                <a:lnTo>
                  <a:pt x="720" y="267"/>
                </a:lnTo>
                <a:lnTo>
                  <a:pt x="717" y="284"/>
                </a:lnTo>
                <a:lnTo>
                  <a:pt x="713" y="302"/>
                </a:lnTo>
                <a:lnTo>
                  <a:pt x="709" y="321"/>
                </a:lnTo>
                <a:lnTo>
                  <a:pt x="703" y="338"/>
                </a:lnTo>
                <a:lnTo>
                  <a:pt x="696" y="356"/>
                </a:lnTo>
                <a:lnTo>
                  <a:pt x="689" y="373"/>
                </a:lnTo>
                <a:lnTo>
                  <a:pt x="681" y="391"/>
                </a:lnTo>
                <a:lnTo>
                  <a:pt x="672" y="408"/>
                </a:lnTo>
                <a:lnTo>
                  <a:pt x="663" y="425"/>
                </a:lnTo>
                <a:lnTo>
                  <a:pt x="652" y="440"/>
                </a:lnTo>
                <a:lnTo>
                  <a:pt x="641" y="456"/>
                </a:lnTo>
                <a:lnTo>
                  <a:pt x="629" y="470"/>
                </a:lnTo>
                <a:lnTo>
                  <a:pt x="618" y="483"/>
                </a:lnTo>
                <a:lnTo>
                  <a:pt x="605" y="496"/>
                </a:lnTo>
                <a:lnTo>
                  <a:pt x="605" y="496"/>
                </a:lnTo>
                <a:lnTo>
                  <a:pt x="598" y="503"/>
                </a:lnTo>
                <a:lnTo>
                  <a:pt x="592" y="509"/>
                </a:lnTo>
                <a:lnTo>
                  <a:pt x="584" y="515"/>
                </a:lnTo>
                <a:lnTo>
                  <a:pt x="586" y="526"/>
                </a:lnTo>
                <a:lnTo>
                  <a:pt x="586" y="526"/>
                </a:lnTo>
                <a:lnTo>
                  <a:pt x="590" y="537"/>
                </a:lnTo>
                <a:lnTo>
                  <a:pt x="595" y="547"/>
                </a:lnTo>
                <a:lnTo>
                  <a:pt x="602" y="558"/>
                </a:lnTo>
                <a:lnTo>
                  <a:pt x="611" y="567"/>
                </a:lnTo>
                <a:lnTo>
                  <a:pt x="620" y="575"/>
                </a:lnTo>
                <a:lnTo>
                  <a:pt x="633" y="583"/>
                </a:lnTo>
                <a:lnTo>
                  <a:pt x="646" y="591"/>
                </a:lnTo>
                <a:lnTo>
                  <a:pt x="660" y="598"/>
                </a:lnTo>
                <a:lnTo>
                  <a:pt x="676" y="605"/>
                </a:lnTo>
                <a:lnTo>
                  <a:pt x="695" y="612"/>
                </a:lnTo>
                <a:lnTo>
                  <a:pt x="736" y="625"/>
                </a:lnTo>
                <a:lnTo>
                  <a:pt x="784" y="639"/>
                </a:lnTo>
                <a:lnTo>
                  <a:pt x="840" y="654"/>
                </a:lnTo>
                <a:lnTo>
                  <a:pt x="873" y="663"/>
                </a:lnTo>
                <a:lnTo>
                  <a:pt x="873" y="663"/>
                </a:lnTo>
                <a:lnTo>
                  <a:pt x="901" y="672"/>
                </a:lnTo>
                <a:lnTo>
                  <a:pt x="927" y="683"/>
                </a:lnTo>
                <a:lnTo>
                  <a:pt x="947" y="694"/>
                </a:lnTo>
                <a:lnTo>
                  <a:pt x="966" y="707"/>
                </a:lnTo>
                <a:lnTo>
                  <a:pt x="980" y="720"/>
                </a:lnTo>
                <a:lnTo>
                  <a:pt x="993" y="734"/>
                </a:lnTo>
                <a:lnTo>
                  <a:pt x="1002" y="749"/>
                </a:lnTo>
                <a:lnTo>
                  <a:pt x="1010" y="764"/>
                </a:lnTo>
                <a:lnTo>
                  <a:pt x="1010" y="764"/>
                </a:lnTo>
                <a:lnTo>
                  <a:pt x="1010" y="764"/>
                </a:lnTo>
                <a:lnTo>
                  <a:pt x="1016" y="779"/>
                </a:lnTo>
                <a:lnTo>
                  <a:pt x="1019" y="794"/>
                </a:lnTo>
                <a:lnTo>
                  <a:pt x="1022" y="810"/>
                </a:lnTo>
                <a:lnTo>
                  <a:pt x="1023" y="826"/>
                </a:lnTo>
                <a:lnTo>
                  <a:pt x="1024" y="857"/>
                </a:lnTo>
                <a:lnTo>
                  <a:pt x="1023" y="888"/>
                </a:lnTo>
                <a:lnTo>
                  <a:pt x="1023" y="888"/>
                </a:lnTo>
                <a:lnTo>
                  <a:pt x="1021" y="906"/>
                </a:lnTo>
                <a:lnTo>
                  <a:pt x="4" y="906"/>
                </a:lnTo>
                <a:lnTo>
                  <a:pt x="4" y="906"/>
                </a:lnTo>
                <a:lnTo>
                  <a:pt x="2" y="875"/>
                </a:lnTo>
                <a:lnTo>
                  <a:pt x="2" y="875"/>
                </a:lnTo>
                <a:lnTo>
                  <a:pt x="0" y="848"/>
                </a:lnTo>
                <a:lnTo>
                  <a:pt x="0" y="819"/>
                </a:lnTo>
                <a:lnTo>
                  <a:pt x="0" y="805"/>
                </a:lnTo>
                <a:lnTo>
                  <a:pt x="1" y="791"/>
                </a:lnTo>
                <a:lnTo>
                  <a:pt x="3" y="778"/>
                </a:lnTo>
                <a:lnTo>
                  <a:pt x="7" y="764"/>
                </a:lnTo>
                <a:lnTo>
                  <a:pt x="7" y="764"/>
                </a:lnTo>
                <a:lnTo>
                  <a:pt x="14" y="748"/>
                </a:lnTo>
                <a:lnTo>
                  <a:pt x="22" y="734"/>
                </a:lnTo>
                <a:lnTo>
                  <a:pt x="33" y="719"/>
                </a:lnTo>
                <a:lnTo>
                  <a:pt x="47" y="707"/>
                </a:lnTo>
                <a:lnTo>
                  <a:pt x="65" y="694"/>
                </a:lnTo>
                <a:lnTo>
                  <a:pt x="86" y="683"/>
                </a:lnTo>
                <a:lnTo>
                  <a:pt x="110" y="672"/>
                </a:lnTo>
                <a:lnTo>
                  <a:pt x="139" y="663"/>
                </a:lnTo>
                <a:lnTo>
                  <a:pt x="171" y="654"/>
                </a:lnTo>
                <a:lnTo>
                  <a:pt x="171" y="654"/>
                </a:lnTo>
                <a:lnTo>
                  <a:pt x="222" y="639"/>
                </a:lnTo>
                <a:lnTo>
                  <a:pt x="267" y="627"/>
                </a:lnTo>
                <a:lnTo>
                  <a:pt x="306" y="615"/>
                </a:lnTo>
                <a:lnTo>
                  <a:pt x="339" y="602"/>
                </a:lnTo>
                <a:lnTo>
                  <a:pt x="354" y="596"/>
                </a:lnTo>
                <a:lnTo>
                  <a:pt x="367" y="589"/>
                </a:lnTo>
                <a:lnTo>
                  <a:pt x="379" y="582"/>
                </a:lnTo>
                <a:lnTo>
                  <a:pt x="390" y="575"/>
                </a:lnTo>
                <a:lnTo>
                  <a:pt x="399" y="568"/>
                </a:lnTo>
                <a:lnTo>
                  <a:pt x="407" y="560"/>
                </a:lnTo>
                <a:lnTo>
                  <a:pt x="413" y="551"/>
                </a:lnTo>
                <a:lnTo>
                  <a:pt x="418" y="542"/>
                </a:lnTo>
                <a:lnTo>
                  <a:pt x="426" y="529"/>
                </a:lnTo>
                <a:lnTo>
                  <a:pt x="426" y="513"/>
                </a:lnTo>
                <a:lnTo>
                  <a:pt x="426" y="513"/>
                </a:lnTo>
                <a:lnTo>
                  <a:pt x="423" y="511"/>
                </a:lnTo>
                <a:lnTo>
                  <a:pt x="421" y="507"/>
                </a:lnTo>
                <a:lnTo>
                  <a:pt x="421" y="507"/>
                </a:lnTo>
                <a:close/>
              </a:path>
            </a:pathLst>
          </a:custGeom>
          <a:gradFill>
            <a:gsLst>
              <a:gs pos="0">
                <a:srgbClr val="A2C32B"/>
              </a:gs>
              <a:gs pos="100000">
                <a:srgbClr val="78902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4" name="TextBox 53"/>
          <p:cNvSpPr txBox="1"/>
          <p:nvPr/>
        </p:nvSpPr>
        <p:spPr>
          <a:xfrm>
            <a:off x="663942" y="3898484"/>
            <a:ext cx="1737698" cy="551492"/>
          </a:xfrm>
          <a:prstGeom prst="rect">
            <a:avLst/>
          </a:prstGeom>
          <a:gradFill>
            <a:gsLst>
              <a:gs pos="0">
                <a:srgbClr val="A2C32B"/>
              </a:gs>
              <a:gs pos="100000">
                <a:srgbClr val="789020"/>
              </a:gs>
            </a:gsLst>
            <a:lin ang="5400000" scaled="1"/>
          </a:gradFill>
          <a:ln w="25400">
            <a:noFill/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4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누구나 </a:t>
            </a:r>
            <a:r>
              <a:rPr lang="ko-KR" altLang="en-US" sz="14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신고 가능</a:t>
            </a:r>
            <a:endParaRPr lang="en-US" altLang="ko-KR" sz="1400" spc="-10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pSp>
        <p:nvGrpSpPr>
          <p:cNvPr id="41" name="그룹 40"/>
          <p:cNvGrpSpPr/>
          <p:nvPr/>
        </p:nvGrpSpPr>
        <p:grpSpPr>
          <a:xfrm>
            <a:off x="4638822" y="3327400"/>
            <a:ext cx="2476353" cy="628650"/>
            <a:chOff x="4638822" y="3327400"/>
            <a:chExt cx="2522583" cy="628650"/>
          </a:xfrm>
        </p:grpSpPr>
        <p:sp>
          <p:nvSpPr>
            <p:cNvPr id="56" name="오른쪽 화살표 55"/>
            <p:cNvSpPr/>
            <p:nvPr/>
          </p:nvSpPr>
          <p:spPr>
            <a:xfrm>
              <a:off x="4638822" y="3327400"/>
              <a:ext cx="2522583" cy="628650"/>
            </a:xfrm>
            <a:prstGeom prst="rightArrow">
              <a:avLst/>
            </a:prstGeom>
            <a:gradFill>
              <a:gsLst>
                <a:gs pos="0">
                  <a:srgbClr val="006CB6"/>
                </a:gs>
                <a:gs pos="100000">
                  <a:srgbClr val="004370"/>
                </a:gs>
              </a:gsLst>
              <a:lin ang="5400000" scaled="1"/>
            </a:gradFill>
            <a:ln w="25400"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ko-KR" altLang="en-US" sz="14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321735" y="3530597"/>
              <a:ext cx="1075289" cy="20906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1400" spc="-10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처리  </a:t>
              </a:r>
              <a:r>
                <a:rPr lang="ko-KR" altLang="en-US" sz="1200" spc="-10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징계 처분 등</a:t>
              </a:r>
              <a:endParaRPr lang="en-US" altLang="ko-KR" sz="12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611188" y="1376363"/>
            <a:ext cx="2928413" cy="342899"/>
            <a:chOff x="2507203" y="1777635"/>
            <a:chExt cx="2928413" cy="342899"/>
          </a:xfrm>
        </p:grpSpPr>
        <p:sp>
          <p:nvSpPr>
            <p:cNvPr id="60" name="TextBox 59"/>
            <p:cNvSpPr txBox="1"/>
            <p:nvPr/>
          </p:nvSpPr>
          <p:spPr>
            <a:xfrm>
              <a:off x="2821534" y="1777635"/>
              <a:ext cx="2614082" cy="342899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ko-KR" altLang="en-US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청탁금지법 위반사례 </a:t>
              </a:r>
              <a:r>
                <a:rPr lang="ko-KR" altLang="en-US" spc="-150" dirty="0" err="1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발견시</a:t>
              </a:r>
              <a:r>
                <a:rPr lang="ko-KR" altLang="en-US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</a:t>
              </a:r>
              <a:r>
                <a:rPr lang="ko-KR" altLang="en-US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신고</a:t>
              </a:r>
              <a:r>
                <a:rPr lang="en-US" altLang="ko-KR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·</a:t>
              </a:r>
              <a:r>
                <a:rPr lang="ko-KR" altLang="en-US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처리 과정</a:t>
              </a:r>
              <a:endParaRPr lang="ko-KR" altLang="en-US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grpSp>
          <p:nvGrpSpPr>
            <p:cNvPr id="61" name="그룹 60"/>
            <p:cNvGrpSpPr/>
            <p:nvPr/>
          </p:nvGrpSpPr>
          <p:grpSpPr>
            <a:xfrm>
              <a:off x="2507203" y="1782397"/>
              <a:ext cx="289995" cy="243919"/>
              <a:chOff x="1717675" y="1401237"/>
              <a:chExt cx="353440" cy="297284"/>
            </a:xfrm>
          </p:grpSpPr>
          <p:sp>
            <p:nvSpPr>
              <p:cNvPr id="62" name="Freeform 5"/>
              <p:cNvSpPr>
                <a:spLocks/>
              </p:cNvSpPr>
              <p:nvPr/>
            </p:nvSpPr>
            <p:spPr bwMode="auto">
              <a:xfrm>
                <a:off x="1909761" y="1401237"/>
                <a:ext cx="161354" cy="173485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rgbClr val="FCB81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63" name="Freeform 6"/>
              <p:cNvSpPr>
                <a:spLocks/>
              </p:cNvSpPr>
              <p:nvPr/>
            </p:nvSpPr>
            <p:spPr bwMode="auto">
              <a:xfrm>
                <a:off x="1717675" y="1404498"/>
                <a:ext cx="292757" cy="294023"/>
              </a:xfrm>
              <a:custGeom>
                <a:avLst/>
                <a:gdLst>
                  <a:gd name="T0" fmla="*/ 140 w 389"/>
                  <a:gd name="T1" fmla="*/ 377 h 392"/>
                  <a:gd name="T2" fmla="*/ 24 w 389"/>
                  <a:gd name="T3" fmla="*/ 262 h 392"/>
                  <a:gd name="T4" fmla="*/ 22 w 389"/>
                  <a:gd name="T5" fmla="*/ 172 h 392"/>
                  <a:gd name="T6" fmla="*/ 76 w 389"/>
                  <a:gd name="T7" fmla="*/ 95 h 392"/>
                  <a:gd name="T8" fmla="*/ 164 w 389"/>
                  <a:gd name="T9" fmla="*/ 42 h 392"/>
                  <a:gd name="T10" fmla="*/ 175 w 389"/>
                  <a:gd name="T11" fmla="*/ 43 h 392"/>
                  <a:gd name="T12" fmla="*/ 179 w 389"/>
                  <a:gd name="T13" fmla="*/ 45 h 392"/>
                  <a:gd name="T14" fmla="*/ 180 w 389"/>
                  <a:gd name="T15" fmla="*/ 44 h 392"/>
                  <a:gd name="T16" fmla="*/ 328 w 389"/>
                  <a:gd name="T17" fmla="*/ 100 h 392"/>
                  <a:gd name="T18" fmla="*/ 359 w 389"/>
                  <a:gd name="T19" fmla="*/ 143 h 392"/>
                  <a:gd name="T20" fmla="*/ 362 w 389"/>
                  <a:gd name="T21" fmla="*/ 178 h 392"/>
                  <a:gd name="T22" fmla="*/ 358 w 389"/>
                  <a:gd name="T23" fmla="*/ 260 h 392"/>
                  <a:gd name="T24" fmla="*/ 355 w 389"/>
                  <a:gd name="T25" fmla="*/ 270 h 392"/>
                  <a:gd name="T26" fmla="*/ 362 w 389"/>
                  <a:gd name="T27" fmla="*/ 270 h 392"/>
                  <a:gd name="T28" fmla="*/ 362 w 389"/>
                  <a:gd name="T29" fmla="*/ 272 h 392"/>
                  <a:gd name="T30" fmla="*/ 314 w 389"/>
                  <a:gd name="T31" fmla="*/ 344 h 392"/>
                  <a:gd name="T32" fmla="*/ 313 w 389"/>
                  <a:gd name="T33" fmla="*/ 342 h 392"/>
                  <a:gd name="T34" fmla="*/ 300 w 389"/>
                  <a:gd name="T35" fmla="*/ 346 h 392"/>
                  <a:gd name="T36" fmla="*/ 281 w 389"/>
                  <a:gd name="T37" fmla="*/ 357 h 392"/>
                  <a:gd name="T38" fmla="*/ 242 w 389"/>
                  <a:gd name="T39" fmla="*/ 376 h 392"/>
                  <a:gd name="T40" fmla="*/ 234 w 389"/>
                  <a:gd name="T41" fmla="*/ 380 h 392"/>
                  <a:gd name="T42" fmla="*/ 213 w 389"/>
                  <a:gd name="T43" fmla="*/ 377 h 392"/>
                  <a:gd name="T44" fmla="*/ 169 w 389"/>
                  <a:gd name="T45" fmla="*/ 374 h 392"/>
                  <a:gd name="T46" fmla="*/ 160 w 389"/>
                  <a:gd name="T47" fmla="*/ 374 h 392"/>
                  <a:gd name="T48" fmla="*/ 140 w 389"/>
                  <a:gd name="T49" fmla="*/ 37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9" h="392">
                    <a:moveTo>
                      <a:pt x="140" y="377"/>
                    </a:moveTo>
                    <a:cubicBezTo>
                      <a:pt x="130" y="392"/>
                      <a:pt x="0" y="275"/>
                      <a:pt x="24" y="262"/>
                    </a:cubicBezTo>
                    <a:cubicBezTo>
                      <a:pt x="4" y="256"/>
                      <a:pt x="22" y="182"/>
                      <a:pt x="22" y="172"/>
                    </a:cubicBezTo>
                    <a:cubicBezTo>
                      <a:pt x="21" y="162"/>
                      <a:pt x="64" y="90"/>
                      <a:pt x="76" y="95"/>
                    </a:cubicBezTo>
                    <a:cubicBezTo>
                      <a:pt x="83" y="63"/>
                      <a:pt x="159" y="60"/>
                      <a:pt x="164" y="42"/>
                    </a:cubicBezTo>
                    <a:cubicBezTo>
                      <a:pt x="165" y="41"/>
                      <a:pt x="172" y="42"/>
                      <a:pt x="175" y="43"/>
                    </a:cubicBezTo>
                    <a:cubicBezTo>
                      <a:pt x="174" y="44"/>
                      <a:pt x="183" y="30"/>
                      <a:pt x="179" y="45"/>
                    </a:cubicBezTo>
                    <a:cubicBezTo>
                      <a:pt x="179" y="44"/>
                      <a:pt x="180" y="44"/>
                      <a:pt x="180" y="44"/>
                    </a:cubicBezTo>
                    <a:cubicBezTo>
                      <a:pt x="192" y="0"/>
                      <a:pt x="321" y="102"/>
                      <a:pt x="328" y="100"/>
                    </a:cubicBezTo>
                    <a:cubicBezTo>
                      <a:pt x="327" y="109"/>
                      <a:pt x="358" y="126"/>
                      <a:pt x="359" y="143"/>
                    </a:cubicBezTo>
                    <a:cubicBezTo>
                      <a:pt x="360" y="148"/>
                      <a:pt x="363" y="171"/>
                      <a:pt x="362" y="178"/>
                    </a:cubicBezTo>
                    <a:cubicBezTo>
                      <a:pt x="389" y="187"/>
                      <a:pt x="366" y="262"/>
                      <a:pt x="358" y="260"/>
                    </a:cubicBezTo>
                    <a:cubicBezTo>
                      <a:pt x="358" y="262"/>
                      <a:pt x="356" y="268"/>
                      <a:pt x="355" y="270"/>
                    </a:cubicBezTo>
                    <a:cubicBezTo>
                      <a:pt x="356" y="267"/>
                      <a:pt x="358" y="267"/>
                      <a:pt x="362" y="270"/>
                    </a:cubicBezTo>
                    <a:cubicBezTo>
                      <a:pt x="361" y="271"/>
                      <a:pt x="361" y="271"/>
                      <a:pt x="362" y="272"/>
                    </a:cubicBezTo>
                    <a:cubicBezTo>
                      <a:pt x="355" y="271"/>
                      <a:pt x="314" y="341"/>
                      <a:pt x="314" y="344"/>
                    </a:cubicBezTo>
                    <a:cubicBezTo>
                      <a:pt x="311" y="343"/>
                      <a:pt x="311" y="342"/>
                      <a:pt x="313" y="342"/>
                    </a:cubicBezTo>
                    <a:cubicBezTo>
                      <a:pt x="301" y="342"/>
                      <a:pt x="310" y="349"/>
                      <a:pt x="300" y="346"/>
                    </a:cubicBezTo>
                    <a:cubicBezTo>
                      <a:pt x="298" y="354"/>
                      <a:pt x="291" y="362"/>
                      <a:pt x="281" y="357"/>
                    </a:cubicBezTo>
                    <a:cubicBezTo>
                      <a:pt x="280" y="359"/>
                      <a:pt x="240" y="390"/>
                      <a:pt x="242" y="376"/>
                    </a:cubicBezTo>
                    <a:cubicBezTo>
                      <a:pt x="240" y="380"/>
                      <a:pt x="234" y="392"/>
                      <a:pt x="234" y="380"/>
                    </a:cubicBezTo>
                    <a:cubicBezTo>
                      <a:pt x="232" y="380"/>
                      <a:pt x="209" y="387"/>
                      <a:pt x="213" y="377"/>
                    </a:cubicBezTo>
                    <a:cubicBezTo>
                      <a:pt x="200" y="376"/>
                      <a:pt x="186" y="377"/>
                      <a:pt x="169" y="374"/>
                    </a:cubicBezTo>
                    <a:cubicBezTo>
                      <a:pt x="167" y="384"/>
                      <a:pt x="160" y="379"/>
                      <a:pt x="160" y="374"/>
                    </a:cubicBezTo>
                    <a:cubicBezTo>
                      <a:pt x="154" y="373"/>
                      <a:pt x="145" y="378"/>
                      <a:pt x="140" y="377"/>
                    </a:cubicBezTo>
                  </a:path>
                </a:pathLst>
              </a:custGeom>
              <a:solidFill>
                <a:srgbClr val="006CB6">
                  <a:alpha val="9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</p:grpSp>
      </p:grpSp>
      <p:grpSp>
        <p:nvGrpSpPr>
          <p:cNvPr id="29" name="그룹 28"/>
          <p:cNvGrpSpPr/>
          <p:nvPr/>
        </p:nvGrpSpPr>
        <p:grpSpPr>
          <a:xfrm>
            <a:off x="2418069" y="2014540"/>
            <a:ext cx="3311776" cy="3265818"/>
            <a:chOff x="2418069" y="2014540"/>
            <a:chExt cx="3311776" cy="3265818"/>
          </a:xfrm>
        </p:grpSpPr>
        <p:sp>
          <p:nvSpPr>
            <p:cNvPr id="26" name="타원 25"/>
            <p:cNvSpPr/>
            <p:nvPr/>
          </p:nvSpPr>
          <p:spPr>
            <a:xfrm>
              <a:off x="3374408" y="2861810"/>
              <a:ext cx="1378857" cy="137885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rgbClr val="006C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21505" y="2014540"/>
              <a:ext cx="1131570" cy="33057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 anchor="t">
              <a:noAutofit/>
            </a:bodyPr>
            <a:lstStyle/>
            <a:p>
              <a:pPr algn="ctr"/>
              <a:r>
                <a:rPr lang="ko-KR" altLang="en-US" spc="-10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신고접수기관</a:t>
              </a:r>
              <a:endParaRPr lang="en-US" altLang="ko-KR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39" name="Freeform 5"/>
            <p:cNvSpPr>
              <a:spLocks/>
            </p:cNvSpPr>
            <p:nvPr/>
          </p:nvSpPr>
          <p:spPr bwMode="auto">
            <a:xfrm>
              <a:off x="3669432" y="3083717"/>
              <a:ext cx="830900" cy="830900"/>
            </a:xfrm>
            <a:custGeom>
              <a:avLst/>
              <a:gdLst>
                <a:gd name="T0" fmla="*/ 522 w 716"/>
                <a:gd name="T1" fmla="*/ 458 h 716"/>
                <a:gd name="T2" fmla="*/ 400 w 716"/>
                <a:gd name="T3" fmla="*/ 688 h 716"/>
                <a:gd name="T4" fmla="*/ 390 w 716"/>
                <a:gd name="T5" fmla="*/ 444 h 716"/>
                <a:gd name="T6" fmla="*/ 384 w 716"/>
                <a:gd name="T7" fmla="*/ 432 h 716"/>
                <a:gd name="T8" fmla="*/ 412 w 716"/>
                <a:gd name="T9" fmla="*/ 424 h 716"/>
                <a:gd name="T10" fmla="*/ 440 w 716"/>
                <a:gd name="T11" fmla="*/ 366 h 716"/>
                <a:gd name="T12" fmla="*/ 456 w 716"/>
                <a:gd name="T13" fmla="*/ 340 h 716"/>
                <a:gd name="T14" fmla="*/ 472 w 716"/>
                <a:gd name="T15" fmla="*/ 298 h 716"/>
                <a:gd name="T16" fmla="*/ 476 w 716"/>
                <a:gd name="T17" fmla="*/ 284 h 716"/>
                <a:gd name="T18" fmla="*/ 486 w 716"/>
                <a:gd name="T19" fmla="*/ 280 h 716"/>
                <a:gd name="T20" fmla="*/ 496 w 716"/>
                <a:gd name="T21" fmla="*/ 260 h 716"/>
                <a:gd name="T22" fmla="*/ 500 w 716"/>
                <a:gd name="T23" fmla="*/ 206 h 716"/>
                <a:gd name="T24" fmla="*/ 494 w 716"/>
                <a:gd name="T25" fmla="*/ 196 h 716"/>
                <a:gd name="T26" fmla="*/ 492 w 716"/>
                <a:gd name="T27" fmla="*/ 186 h 716"/>
                <a:gd name="T28" fmla="*/ 494 w 716"/>
                <a:gd name="T29" fmla="*/ 142 h 716"/>
                <a:gd name="T30" fmla="*/ 486 w 716"/>
                <a:gd name="T31" fmla="*/ 110 h 716"/>
                <a:gd name="T32" fmla="*/ 486 w 716"/>
                <a:gd name="T33" fmla="*/ 94 h 716"/>
                <a:gd name="T34" fmla="*/ 476 w 716"/>
                <a:gd name="T35" fmla="*/ 62 h 716"/>
                <a:gd name="T36" fmla="*/ 434 w 716"/>
                <a:gd name="T37" fmla="*/ 22 h 716"/>
                <a:gd name="T38" fmla="*/ 414 w 716"/>
                <a:gd name="T39" fmla="*/ 10 h 716"/>
                <a:gd name="T40" fmla="*/ 356 w 716"/>
                <a:gd name="T41" fmla="*/ 0 h 716"/>
                <a:gd name="T42" fmla="*/ 296 w 716"/>
                <a:gd name="T43" fmla="*/ 12 h 716"/>
                <a:gd name="T44" fmla="*/ 280 w 716"/>
                <a:gd name="T45" fmla="*/ 18 h 716"/>
                <a:gd name="T46" fmla="*/ 256 w 716"/>
                <a:gd name="T47" fmla="*/ 20 h 716"/>
                <a:gd name="T48" fmla="*/ 244 w 716"/>
                <a:gd name="T49" fmla="*/ 38 h 716"/>
                <a:gd name="T50" fmla="*/ 246 w 716"/>
                <a:gd name="T51" fmla="*/ 64 h 716"/>
                <a:gd name="T52" fmla="*/ 238 w 716"/>
                <a:gd name="T53" fmla="*/ 74 h 716"/>
                <a:gd name="T54" fmla="*/ 226 w 716"/>
                <a:gd name="T55" fmla="*/ 118 h 716"/>
                <a:gd name="T56" fmla="*/ 222 w 716"/>
                <a:gd name="T57" fmla="*/ 154 h 716"/>
                <a:gd name="T58" fmla="*/ 226 w 716"/>
                <a:gd name="T59" fmla="*/ 192 h 716"/>
                <a:gd name="T60" fmla="*/ 216 w 716"/>
                <a:gd name="T61" fmla="*/ 206 h 716"/>
                <a:gd name="T62" fmla="*/ 218 w 716"/>
                <a:gd name="T63" fmla="*/ 248 h 716"/>
                <a:gd name="T64" fmla="*/ 228 w 716"/>
                <a:gd name="T65" fmla="*/ 280 h 716"/>
                <a:gd name="T66" fmla="*/ 236 w 716"/>
                <a:gd name="T67" fmla="*/ 284 h 716"/>
                <a:gd name="T68" fmla="*/ 242 w 716"/>
                <a:gd name="T69" fmla="*/ 282 h 716"/>
                <a:gd name="T70" fmla="*/ 254 w 716"/>
                <a:gd name="T71" fmla="*/ 328 h 716"/>
                <a:gd name="T72" fmla="*/ 276 w 716"/>
                <a:gd name="T73" fmla="*/ 366 h 716"/>
                <a:gd name="T74" fmla="*/ 298 w 716"/>
                <a:gd name="T75" fmla="*/ 420 h 716"/>
                <a:gd name="T76" fmla="*/ 334 w 716"/>
                <a:gd name="T77" fmla="*/ 432 h 716"/>
                <a:gd name="T78" fmla="*/ 326 w 716"/>
                <a:gd name="T79" fmla="*/ 444 h 716"/>
                <a:gd name="T80" fmla="*/ 270 w 716"/>
                <a:gd name="T81" fmla="*/ 412 h 716"/>
                <a:gd name="T82" fmla="*/ 192 w 716"/>
                <a:gd name="T83" fmla="*/ 458 h 716"/>
                <a:gd name="T84" fmla="*/ 112 w 716"/>
                <a:gd name="T85" fmla="*/ 500 h 716"/>
                <a:gd name="T86" fmla="*/ 58 w 716"/>
                <a:gd name="T87" fmla="*/ 546 h 716"/>
                <a:gd name="T88" fmla="*/ 24 w 716"/>
                <a:gd name="T89" fmla="*/ 604 h 716"/>
                <a:gd name="T90" fmla="*/ 2 w 716"/>
                <a:gd name="T91" fmla="*/ 688 h 716"/>
                <a:gd name="T92" fmla="*/ 716 w 716"/>
                <a:gd name="T93" fmla="*/ 716 h 716"/>
                <a:gd name="T94" fmla="*/ 698 w 716"/>
                <a:gd name="T95" fmla="*/ 622 h 716"/>
                <a:gd name="T96" fmla="*/ 672 w 716"/>
                <a:gd name="T97" fmla="*/ 566 h 716"/>
                <a:gd name="T98" fmla="*/ 624 w 716"/>
                <a:gd name="T99" fmla="*/ 514 h 716"/>
                <a:gd name="T100" fmla="*/ 582 w 716"/>
                <a:gd name="T101" fmla="*/ 488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6" h="716">
                  <a:moveTo>
                    <a:pt x="582" y="488"/>
                  </a:moveTo>
                  <a:lnTo>
                    <a:pt x="582" y="488"/>
                  </a:lnTo>
                  <a:lnTo>
                    <a:pt x="522" y="458"/>
                  </a:lnTo>
                  <a:lnTo>
                    <a:pt x="478" y="432"/>
                  </a:lnTo>
                  <a:lnTo>
                    <a:pt x="444" y="412"/>
                  </a:lnTo>
                  <a:lnTo>
                    <a:pt x="400" y="688"/>
                  </a:lnTo>
                  <a:lnTo>
                    <a:pt x="372" y="484"/>
                  </a:lnTo>
                  <a:lnTo>
                    <a:pt x="390" y="444"/>
                  </a:lnTo>
                  <a:lnTo>
                    <a:pt x="390" y="444"/>
                  </a:lnTo>
                  <a:lnTo>
                    <a:pt x="390" y="440"/>
                  </a:lnTo>
                  <a:lnTo>
                    <a:pt x="390" y="438"/>
                  </a:lnTo>
                  <a:lnTo>
                    <a:pt x="384" y="432"/>
                  </a:lnTo>
                  <a:lnTo>
                    <a:pt x="384" y="432"/>
                  </a:lnTo>
                  <a:lnTo>
                    <a:pt x="398" y="430"/>
                  </a:lnTo>
                  <a:lnTo>
                    <a:pt x="412" y="424"/>
                  </a:lnTo>
                  <a:lnTo>
                    <a:pt x="426" y="416"/>
                  </a:lnTo>
                  <a:lnTo>
                    <a:pt x="440" y="408"/>
                  </a:lnTo>
                  <a:lnTo>
                    <a:pt x="440" y="366"/>
                  </a:lnTo>
                  <a:lnTo>
                    <a:pt x="440" y="366"/>
                  </a:lnTo>
                  <a:lnTo>
                    <a:pt x="446" y="360"/>
                  </a:lnTo>
                  <a:lnTo>
                    <a:pt x="456" y="340"/>
                  </a:lnTo>
                  <a:lnTo>
                    <a:pt x="462" y="328"/>
                  </a:lnTo>
                  <a:lnTo>
                    <a:pt x="468" y="314"/>
                  </a:lnTo>
                  <a:lnTo>
                    <a:pt x="472" y="298"/>
                  </a:lnTo>
                  <a:lnTo>
                    <a:pt x="474" y="282"/>
                  </a:lnTo>
                  <a:lnTo>
                    <a:pt x="474" y="282"/>
                  </a:lnTo>
                  <a:lnTo>
                    <a:pt x="476" y="284"/>
                  </a:lnTo>
                  <a:lnTo>
                    <a:pt x="480" y="284"/>
                  </a:lnTo>
                  <a:lnTo>
                    <a:pt x="486" y="280"/>
                  </a:lnTo>
                  <a:lnTo>
                    <a:pt x="486" y="280"/>
                  </a:lnTo>
                  <a:lnTo>
                    <a:pt x="488" y="280"/>
                  </a:lnTo>
                  <a:lnTo>
                    <a:pt x="492" y="270"/>
                  </a:lnTo>
                  <a:lnTo>
                    <a:pt x="496" y="260"/>
                  </a:lnTo>
                  <a:lnTo>
                    <a:pt x="498" y="248"/>
                  </a:lnTo>
                  <a:lnTo>
                    <a:pt x="498" y="228"/>
                  </a:lnTo>
                  <a:lnTo>
                    <a:pt x="500" y="206"/>
                  </a:lnTo>
                  <a:lnTo>
                    <a:pt x="500" y="206"/>
                  </a:lnTo>
                  <a:lnTo>
                    <a:pt x="496" y="200"/>
                  </a:lnTo>
                  <a:lnTo>
                    <a:pt x="494" y="196"/>
                  </a:lnTo>
                  <a:lnTo>
                    <a:pt x="490" y="192"/>
                  </a:lnTo>
                  <a:lnTo>
                    <a:pt x="490" y="192"/>
                  </a:lnTo>
                  <a:lnTo>
                    <a:pt x="492" y="186"/>
                  </a:lnTo>
                  <a:lnTo>
                    <a:pt x="494" y="170"/>
                  </a:lnTo>
                  <a:lnTo>
                    <a:pt x="494" y="156"/>
                  </a:lnTo>
                  <a:lnTo>
                    <a:pt x="494" y="142"/>
                  </a:lnTo>
                  <a:lnTo>
                    <a:pt x="492" y="128"/>
                  </a:lnTo>
                  <a:lnTo>
                    <a:pt x="486" y="110"/>
                  </a:lnTo>
                  <a:lnTo>
                    <a:pt x="486" y="110"/>
                  </a:lnTo>
                  <a:lnTo>
                    <a:pt x="486" y="102"/>
                  </a:lnTo>
                  <a:lnTo>
                    <a:pt x="486" y="102"/>
                  </a:lnTo>
                  <a:lnTo>
                    <a:pt x="486" y="94"/>
                  </a:lnTo>
                  <a:lnTo>
                    <a:pt x="486" y="86"/>
                  </a:lnTo>
                  <a:lnTo>
                    <a:pt x="482" y="74"/>
                  </a:lnTo>
                  <a:lnTo>
                    <a:pt x="476" y="62"/>
                  </a:lnTo>
                  <a:lnTo>
                    <a:pt x="466" y="50"/>
                  </a:lnTo>
                  <a:lnTo>
                    <a:pt x="454" y="36"/>
                  </a:lnTo>
                  <a:lnTo>
                    <a:pt x="434" y="22"/>
                  </a:lnTo>
                  <a:lnTo>
                    <a:pt x="434" y="22"/>
                  </a:lnTo>
                  <a:lnTo>
                    <a:pt x="426" y="16"/>
                  </a:lnTo>
                  <a:lnTo>
                    <a:pt x="414" y="10"/>
                  </a:lnTo>
                  <a:lnTo>
                    <a:pt x="400" y="6"/>
                  </a:lnTo>
                  <a:lnTo>
                    <a:pt x="380" y="0"/>
                  </a:lnTo>
                  <a:lnTo>
                    <a:pt x="356" y="0"/>
                  </a:lnTo>
                  <a:lnTo>
                    <a:pt x="328" y="2"/>
                  </a:lnTo>
                  <a:lnTo>
                    <a:pt x="314" y="6"/>
                  </a:lnTo>
                  <a:lnTo>
                    <a:pt x="296" y="12"/>
                  </a:lnTo>
                  <a:lnTo>
                    <a:pt x="296" y="12"/>
                  </a:lnTo>
                  <a:lnTo>
                    <a:pt x="292" y="14"/>
                  </a:lnTo>
                  <a:lnTo>
                    <a:pt x="280" y="18"/>
                  </a:lnTo>
                  <a:lnTo>
                    <a:pt x="272" y="20"/>
                  </a:lnTo>
                  <a:lnTo>
                    <a:pt x="264" y="20"/>
                  </a:lnTo>
                  <a:lnTo>
                    <a:pt x="256" y="20"/>
                  </a:lnTo>
                  <a:lnTo>
                    <a:pt x="250" y="16"/>
                  </a:lnTo>
                  <a:lnTo>
                    <a:pt x="250" y="16"/>
                  </a:lnTo>
                  <a:lnTo>
                    <a:pt x="244" y="38"/>
                  </a:lnTo>
                  <a:lnTo>
                    <a:pt x="242" y="54"/>
                  </a:lnTo>
                  <a:lnTo>
                    <a:pt x="244" y="60"/>
                  </a:lnTo>
                  <a:lnTo>
                    <a:pt x="246" y="64"/>
                  </a:lnTo>
                  <a:lnTo>
                    <a:pt x="246" y="64"/>
                  </a:lnTo>
                  <a:lnTo>
                    <a:pt x="244" y="66"/>
                  </a:lnTo>
                  <a:lnTo>
                    <a:pt x="238" y="74"/>
                  </a:lnTo>
                  <a:lnTo>
                    <a:pt x="232" y="90"/>
                  </a:lnTo>
                  <a:lnTo>
                    <a:pt x="226" y="118"/>
                  </a:lnTo>
                  <a:lnTo>
                    <a:pt x="226" y="118"/>
                  </a:lnTo>
                  <a:lnTo>
                    <a:pt x="226" y="128"/>
                  </a:lnTo>
                  <a:lnTo>
                    <a:pt x="226" y="128"/>
                  </a:lnTo>
                  <a:lnTo>
                    <a:pt x="222" y="154"/>
                  </a:lnTo>
                  <a:lnTo>
                    <a:pt x="224" y="174"/>
                  </a:lnTo>
                  <a:lnTo>
                    <a:pt x="226" y="192"/>
                  </a:lnTo>
                  <a:lnTo>
                    <a:pt x="226" y="192"/>
                  </a:lnTo>
                  <a:lnTo>
                    <a:pt x="222" y="196"/>
                  </a:lnTo>
                  <a:lnTo>
                    <a:pt x="220" y="200"/>
                  </a:lnTo>
                  <a:lnTo>
                    <a:pt x="216" y="206"/>
                  </a:lnTo>
                  <a:lnTo>
                    <a:pt x="216" y="206"/>
                  </a:lnTo>
                  <a:lnTo>
                    <a:pt x="218" y="228"/>
                  </a:lnTo>
                  <a:lnTo>
                    <a:pt x="218" y="248"/>
                  </a:lnTo>
                  <a:lnTo>
                    <a:pt x="220" y="260"/>
                  </a:lnTo>
                  <a:lnTo>
                    <a:pt x="224" y="270"/>
                  </a:lnTo>
                  <a:lnTo>
                    <a:pt x="228" y="280"/>
                  </a:lnTo>
                  <a:lnTo>
                    <a:pt x="230" y="280"/>
                  </a:lnTo>
                  <a:lnTo>
                    <a:pt x="230" y="280"/>
                  </a:lnTo>
                  <a:lnTo>
                    <a:pt x="236" y="284"/>
                  </a:lnTo>
                  <a:lnTo>
                    <a:pt x="240" y="284"/>
                  </a:lnTo>
                  <a:lnTo>
                    <a:pt x="242" y="282"/>
                  </a:lnTo>
                  <a:lnTo>
                    <a:pt x="242" y="282"/>
                  </a:lnTo>
                  <a:lnTo>
                    <a:pt x="244" y="298"/>
                  </a:lnTo>
                  <a:lnTo>
                    <a:pt x="248" y="314"/>
                  </a:lnTo>
                  <a:lnTo>
                    <a:pt x="254" y="328"/>
                  </a:lnTo>
                  <a:lnTo>
                    <a:pt x="260" y="340"/>
                  </a:lnTo>
                  <a:lnTo>
                    <a:pt x="270" y="360"/>
                  </a:lnTo>
                  <a:lnTo>
                    <a:pt x="276" y="366"/>
                  </a:lnTo>
                  <a:lnTo>
                    <a:pt x="276" y="408"/>
                  </a:lnTo>
                  <a:lnTo>
                    <a:pt x="276" y="408"/>
                  </a:lnTo>
                  <a:lnTo>
                    <a:pt x="298" y="420"/>
                  </a:lnTo>
                  <a:lnTo>
                    <a:pt x="314" y="426"/>
                  </a:lnTo>
                  <a:lnTo>
                    <a:pt x="334" y="432"/>
                  </a:lnTo>
                  <a:lnTo>
                    <a:pt x="334" y="432"/>
                  </a:lnTo>
                  <a:lnTo>
                    <a:pt x="328" y="436"/>
                  </a:lnTo>
                  <a:lnTo>
                    <a:pt x="326" y="440"/>
                  </a:lnTo>
                  <a:lnTo>
                    <a:pt x="326" y="444"/>
                  </a:lnTo>
                  <a:lnTo>
                    <a:pt x="344" y="484"/>
                  </a:lnTo>
                  <a:lnTo>
                    <a:pt x="314" y="692"/>
                  </a:lnTo>
                  <a:lnTo>
                    <a:pt x="270" y="412"/>
                  </a:lnTo>
                  <a:lnTo>
                    <a:pt x="270" y="412"/>
                  </a:lnTo>
                  <a:lnTo>
                    <a:pt x="236" y="434"/>
                  </a:lnTo>
                  <a:lnTo>
                    <a:pt x="192" y="458"/>
                  </a:lnTo>
                  <a:lnTo>
                    <a:pt x="134" y="488"/>
                  </a:lnTo>
                  <a:lnTo>
                    <a:pt x="134" y="488"/>
                  </a:lnTo>
                  <a:lnTo>
                    <a:pt x="112" y="500"/>
                  </a:lnTo>
                  <a:lnTo>
                    <a:pt x="92" y="514"/>
                  </a:lnTo>
                  <a:lnTo>
                    <a:pt x="74" y="530"/>
                  </a:lnTo>
                  <a:lnTo>
                    <a:pt x="58" y="546"/>
                  </a:lnTo>
                  <a:lnTo>
                    <a:pt x="44" y="566"/>
                  </a:lnTo>
                  <a:lnTo>
                    <a:pt x="34" y="584"/>
                  </a:lnTo>
                  <a:lnTo>
                    <a:pt x="24" y="604"/>
                  </a:lnTo>
                  <a:lnTo>
                    <a:pt x="18" y="622"/>
                  </a:lnTo>
                  <a:lnTo>
                    <a:pt x="8" y="658"/>
                  </a:lnTo>
                  <a:lnTo>
                    <a:pt x="2" y="688"/>
                  </a:lnTo>
                  <a:lnTo>
                    <a:pt x="0" y="716"/>
                  </a:lnTo>
                  <a:lnTo>
                    <a:pt x="716" y="716"/>
                  </a:lnTo>
                  <a:lnTo>
                    <a:pt x="716" y="716"/>
                  </a:lnTo>
                  <a:lnTo>
                    <a:pt x="714" y="688"/>
                  </a:lnTo>
                  <a:lnTo>
                    <a:pt x="708" y="658"/>
                  </a:lnTo>
                  <a:lnTo>
                    <a:pt x="698" y="622"/>
                  </a:lnTo>
                  <a:lnTo>
                    <a:pt x="692" y="604"/>
                  </a:lnTo>
                  <a:lnTo>
                    <a:pt x="682" y="584"/>
                  </a:lnTo>
                  <a:lnTo>
                    <a:pt x="672" y="566"/>
                  </a:lnTo>
                  <a:lnTo>
                    <a:pt x="658" y="546"/>
                  </a:lnTo>
                  <a:lnTo>
                    <a:pt x="642" y="530"/>
                  </a:lnTo>
                  <a:lnTo>
                    <a:pt x="624" y="514"/>
                  </a:lnTo>
                  <a:lnTo>
                    <a:pt x="604" y="500"/>
                  </a:lnTo>
                  <a:lnTo>
                    <a:pt x="582" y="488"/>
                  </a:lnTo>
                  <a:lnTo>
                    <a:pt x="582" y="488"/>
                  </a:lnTo>
                  <a:close/>
                </a:path>
              </a:pathLst>
            </a:custGeom>
            <a:gradFill>
              <a:gsLst>
                <a:gs pos="0">
                  <a:srgbClr val="006CB6"/>
                </a:gs>
                <a:gs pos="100000">
                  <a:srgbClr val="004370"/>
                </a:gs>
              </a:gsLst>
              <a:lin ang="5400000" scaled="1"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pic>
          <p:nvPicPr>
            <p:cNvPr id="66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9926"/>
            <a:stretch/>
          </p:blipFill>
          <p:spPr bwMode="auto">
            <a:xfrm>
              <a:off x="2418069" y="5145176"/>
              <a:ext cx="3311776" cy="135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직사각형 1"/>
            <p:cNvSpPr/>
            <p:nvPr/>
          </p:nvSpPr>
          <p:spPr>
            <a:xfrm>
              <a:off x="3212709" y="4403725"/>
              <a:ext cx="1699260" cy="739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029575" y="2354447"/>
              <a:ext cx="2117653" cy="39189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ko-KR" altLang="en-US" sz="1200" spc="-10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해당 공공기관</a:t>
              </a:r>
              <a:r>
                <a:rPr lang="en-US" altLang="ko-KR" sz="1200" spc="-1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 </a:t>
              </a:r>
              <a:r>
                <a:rPr lang="en-US" altLang="ko-KR" sz="1200" spc="-10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| </a:t>
              </a:r>
              <a:r>
                <a:rPr lang="ko-KR" altLang="en-US" sz="1200" spc="-10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감독기관 </a:t>
              </a:r>
              <a:r>
                <a:rPr lang="en-US" altLang="ko-KR" sz="1200" spc="-1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|</a:t>
              </a:r>
              <a:r>
                <a:rPr lang="en-US" altLang="ko-KR" sz="1200" spc="-10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 </a:t>
              </a:r>
              <a:r>
                <a:rPr lang="ko-KR" altLang="en-US" sz="1200" spc="-10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감사원</a:t>
              </a:r>
              <a:endParaRPr lang="en-US" altLang="ko-KR" sz="12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  <a:p>
              <a:pPr algn="ctr">
                <a:lnSpc>
                  <a:spcPct val="110000"/>
                </a:lnSpc>
              </a:pPr>
              <a:r>
                <a:rPr lang="en-US" altLang="ko-KR" sz="1200" spc="-1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| </a:t>
              </a:r>
              <a:r>
                <a:rPr lang="ko-KR" altLang="en-US" sz="1200" spc="-10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수사기관</a:t>
              </a:r>
              <a:r>
                <a:rPr lang="en-US" altLang="ko-KR" sz="1200" spc="-1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 </a:t>
              </a:r>
              <a:r>
                <a:rPr lang="en-US" altLang="ko-KR" sz="1200" spc="-10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| </a:t>
              </a:r>
              <a:r>
                <a:rPr lang="ko-KR" altLang="en-US" sz="1200" spc="-10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국민권익위원회</a:t>
              </a:r>
              <a:endParaRPr lang="en-US" altLang="ko-KR" sz="12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210169" y="4489548"/>
              <a:ext cx="1739900" cy="312600"/>
            </a:xfrm>
            <a:prstGeom prst="rect">
              <a:avLst/>
            </a:prstGeom>
            <a:gradFill>
              <a:gsLst>
                <a:gs pos="0">
                  <a:srgbClr val="006CB6"/>
                </a:gs>
                <a:gs pos="100000">
                  <a:srgbClr val="004370"/>
                </a:gs>
              </a:gsLst>
              <a:lin ang="5400000" scaled="1"/>
            </a:gradFill>
            <a:ln w="25400"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1200" spc="-10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조사기관</a:t>
              </a:r>
              <a:endParaRPr lang="en-US" altLang="ko-KR" sz="12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11054" y="3898484"/>
              <a:ext cx="1737698" cy="551492"/>
            </a:xfrm>
            <a:prstGeom prst="rect">
              <a:avLst/>
            </a:prstGeom>
            <a:gradFill>
              <a:gsLst>
                <a:gs pos="0">
                  <a:srgbClr val="006CB6"/>
                </a:gs>
                <a:gs pos="100000">
                  <a:srgbClr val="004370"/>
                </a:gs>
              </a:gsLst>
              <a:lin ang="5400000" scaled="1"/>
            </a:gradFill>
            <a:ln w="25400"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1400" spc="-10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신고내용에</a:t>
              </a:r>
              <a:r>
                <a:rPr lang="en-US" altLang="ko-KR" sz="1400" spc="-10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</a:t>
              </a:r>
              <a:r>
                <a:rPr lang="ko-KR" altLang="en-US" sz="1400" spc="-10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대하여</a:t>
              </a:r>
              <a:endParaRPr lang="en-US" altLang="ko-KR" sz="14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  <a:p>
              <a:pPr algn="ctr"/>
              <a:r>
                <a:rPr lang="ko-KR" altLang="en-US" sz="1400" spc="-10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조사</a:t>
              </a:r>
              <a:r>
                <a:rPr lang="en-US" altLang="ko-KR" sz="1400" spc="-10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·</a:t>
              </a:r>
              <a:r>
                <a:rPr lang="ko-KR" altLang="en-US" sz="1400" spc="-10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감사</a:t>
              </a:r>
              <a:r>
                <a:rPr lang="en-US" altLang="ko-KR" sz="1400" spc="-1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</a:t>
              </a:r>
              <a:r>
                <a:rPr lang="ko-KR" altLang="en-US" sz="1400" spc="-10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또는</a:t>
              </a:r>
              <a:r>
                <a:rPr lang="en-US" altLang="ko-KR" sz="1400" spc="-10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</a:t>
              </a:r>
              <a:r>
                <a:rPr lang="ko-KR" altLang="en-US" sz="1400" spc="-10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수사</a:t>
              </a:r>
              <a:endParaRPr lang="en-US" altLang="ko-KR" sz="14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923692" y="4863477"/>
              <a:ext cx="2329418" cy="20110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ko-KR" altLang="en-US" sz="1200" spc="-10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해당 공공기관</a:t>
              </a:r>
              <a:r>
                <a:rPr lang="en-US" altLang="ko-KR" sz="1200" spc="-1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 </a:t>
              </a:r>
              <a:r>
                <a:rPr lang="en-US" altLang="ko-KR" sz="1200" spc="-10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| </a:t>
              </a:r>
              <a:r>
                <a:rPr lang="ko-KR" altLang="en-US" sz="1200" spc="-10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감독기관 </a:t>
              </a:r>
              <a:r>
                <a:rPr lang="en-US" altLang="ko-KR" sz="1200" spc="-1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|</a:t>
              </a:r>
              <a:r>
                <a:rPr lang="en-US" altLang="ko-KR" sz="1200" spc="-10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 </a:t>
              </a:r>
              <a:r>
                <a:rPr lang="ko-KR" altLang="en-US" sz="1200" spc="-10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감사원</a:t>
              </a:r>
              <a:r>
                <a:rPr lang="en-US" altLang="ko-KR" sz="1200" spc="-1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 </a:t>
              </a:r>
              <a:r>
                <a:rPr lang="en-US" altLang="ko-KR" sz="1200" spc="-10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| </a:t>
              </a:r>
              <a:r>
                <a:rPr lang="ko-KR" altLang="en-US" sz="1200" spc="-10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수사기관</a:t>
              </a:r>
              <a:r>
                <a:rPr lang="en-US" altLang="ko-KR" sz="1200" spc="-1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 </a:t>
              </a:r>
              <a:endParaRPr lang="en-US" altLang="ko-KR" sz="12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5590866" y="3797301"/>
            <a:ext cx="2658271" cy="2374900"/>
            <a:chOff x="5590866" y="3797300"/>
            <a:chExt cx="2658271" cy="2127111"/>
          </a:xfrm>
        </p:grpSpPr>
        <p:sp>
          <p:nvSpPr>
            <p:cNvPr id="72" name="U자형 화살표 71"/>
            <p:cNvSpPr/>
            <p:nvPr/>
          </p:nvSpPr>
          <p:spPr>
            <a:xfrm rot="10800000" flipH="1">
              <a:off x="5855676" y="3797300"/>
              <a:ext cx="2393461" cy="2001836"/>
            </a:xfrm>
            <a:prstGeom prst="uturnArrow">
              <a:avLst>
                <a:gd name="adj1" fmla="val 14696"/>
                <a:gd name="adj2" fmla="val 14221"/>
                <a:gd name="adj3" fmla="val 14326"/>
                <a:gd name="adj4" fmla="val 37655"/>
                <a:gd name="adj5" fmla="val 47149"/>
              </a:avLst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  <a:ln w="25400"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ko-KR" altLang="en-US" sz="14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591295" y="4287325"/>
              <a:ext cx="1123524" cy="529486"/>
            </a:xfrm>
            <a:prstGeom prst="rect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  <a:ln w="25400">
              <a:noFill/>
            </a:ln>
          </p:spPr>
          <p:txBody>
            <a:bodyPr wrap="none" rtlCol="0" anchor="ctr">
              <a:noAutofit/>
            </a:bodyPr>
            <a:lstStyle>
              <a:defPPr>
                <a:defRPr lang="ko-KR"/>
              </a:defPPr>
              <a:lvl1pPr algn="ctr">
                <a:defRPr sz="1400" spc="-1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defRPr>
              </a:lvl1pPr>
            </a:lstStyle>
            <a:p>
              <a:r>
                <a:rPr lang="ko-KR" altLang="en-US" sz="1200" dirty="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공소 제기 또는</a:t>
              </a:r>
              <a:r>
                <a:rPr lang="en-US" altLang="ko-KR" sz="1200" dirty="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z="1200" dirty="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1200" dirty="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과태료 부과 요청 </a:t>
              </a:r>
              <a:endParaRPr lang="en-US" altLang="ko-KR" sz="1200" dirty="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36" name="직각 삼각형 35"/>
            <p:cNvSpPr/>
            <p:nvPr/>
          </p:nvSpPr>
          <p:spPr>
            <a:xfrm>
              <a:off x="6184106" y="4195885"/>
              <a:ext cx="532800" cy="90488"/>
            </a:xfrm>
            <a:prstGeom prst="rtTriangle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  <a:ln w="25400"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ko-KR" altLang="en-US" sz="12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70" name="직각 삼각형 69"/>
            <p:cNvSpPr/>
            <p:nvPr/>
          </p:nvSpPr>
          <p:spPr>
            <a:xfrm flipH="1">
              <a:off x="5590866" y="4195885"/>
              <a:ext cx="269390" cy="90488"/>
            </a:xfrm>
            <a:prstGeom prst="rtTriangle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  <a:ln w="25400"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ko-KR" altLang="en-US" sz="12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491337" y="5443060"/>
              <a:ext cx="920407" cy="48135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none" rtlCol="0" anchor="ctr">
              <a:noAutofit/>
            </a:bodyPr>
            <a:lstStyle>
              <a:defPPr>
                <a:defRPr lang="ko-KR"/>
              </a:defPPr>
              <a:lvl1pPr algn="ctr">
                <a:defRPr sz="1400" spc="-1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defRPr>
              </a:lvl1pPr>
            </a:lstStyle>
            <a:p>
              <a:r>
                <a:rPr lang="ko-KR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관할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</a:t>
              </a:r>
              <a:r>
                <a:rPr lang="ko-KR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법원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7019440" y="2220280"/>
            <a:ext cx="1737698" cy="2597905"/>
            <a:chOff x="7019440" y="2220280"/>
            <a:chExt cx="1737698" cy="2597905"/>
          </a:xfrm>
        </p:grpSpPr>
        <p:sp>
          <p:nvSpPr>
            <p:cNvPr id="27" name="타원 26"/>
            <p:cNvSpPr/>
            <p:nvPr/>
          </p:nvSpPr>
          <p:spPr>
            <a:xfrm>
              <a:off x="7161133" y="2928485"/>
              <a:ext cx="1378857" cy="137885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412594" y="2220280"/>
              <a:ext cx="850165" cy="58563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 anchor="t">
              <a:noAutofit/>
            </a:bodyPr>
            <a:lstStyle/>
            <a:p>
              <a:pPr algn="ctr"/>
              <a:r>
                <a:rPr lang="ko-KR" altLang="en-US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위반</a:t>
              </a:r>
              <a:r>
                <a:rPr lang="en-US" altLang="ko-KR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행위자</a:t>
              </a:r>
              <a:endParaRPr lang="en-US" altLang="ko-KR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53" name="Freeform 8"/>
            <p:cNvSpPr>
              <a:spLocks/>
            </p:cNvSpPr>
            <p:nvPr/>
          </p:nvSpPr>
          <p:spPr bwMode="auto">
            <a:xfrm>
              <a:off x="7475707" y="3132820"/>
              <a:ext cx="750468" cy="852602"/>
            </a:xfrm>
            <a:custGeom>
              <a:avLst/>
              <a:gdLst>
                <a:gd name="T0" fmla="*/ 338 w 338"/>
                <a:gd name="T1" fmla="*/ 384 h 384"/>
                <a:gd name="T2" fmla="*/ 334 w 338"/>
                <a:gd name="T3" fmla="*/ 356 h 384"/>
                <a:gd name="T4" fmla="*/ 312 w 338"/>
                <a:gd name="T5" fmla="*/ 264 h 384"/>
                <a:gd name="T6" fmla="*/ 310 w 338"/>
                <a:gd name="T7" fmla="*/ 260 h 384"/>
                <a:gd name="T8" fmla="*/ 304 w 338"/>
                <a:gd name="T9" fmla="*/ 248 h 384"/>
                <a:gd name="T10" fmla="*/ 280 w 338"/>
                <a:gd name="T11" fmla="*/ 234 h 384"/>
                <a:gd name="T12" fmla="*/ 256 w 338"/>
                <a:gd name="T13" fmla="*/ 226 h 384"/>
                <a:gd name="T14" fmla="*/ 232 w 338"/>
                <a:gd name="T15" fmla="*/ 216 h 384"/>
                <a:gd name="T16" fmla="*/ 222 w 338"/>
                <a:gd name="T17" fmla="*/ 210 h 384"/>
                <a:gd name="T18" fmla="*/ 220 w 338"/>
                <a:gd name="T19" fmla="*/ 202 h 384"/>
                <a:gd name="T20" fmla="*/ 208 w 338"/>
                <a:gd name="T21" fmla="*/ 194 h 384"/>
                <a:gd name="T22" fmla="*/ 206 w 338"/>
                <a:gd name="T23" fmla="*/ 178 h 384"/>
                <a:gd name="T24" fmla="*/ 212 w 338"/>
                <a:gd name="T25" fmla="*/ 176 h 384"/>
                <a:gd name="T26" fmla="*/ 218 w 338"/>
                <a:gd name="T27" fmla="*/ 160 h 384"/>
                <a:gd name="T28" fmla="*/ 220 w 338"/>
                <a:gd name="T29" fmla="*/ 146 h 384"/>
                <a:gd name="T30" fmla="*/ 222 w 338"/>
                <a:gd name="T31" fmla="*/ 146 h 384"/>
                <a:gd name="T32" fmla="*/ 230 w 338"/>
                <a:gd name="T33" fmla="*/ 138 h 384"/>
                <a:gd name="T34" fmla="*/ 234 w 338"/>
                <a:gd name="T35" fmla="*/ 128 h 384"/>
                <a:gd name="T36" fmla="*/ 238 w 338"/>
                <a:gd name="T37" fmla="*/ 112 h 384"/>
                <a:gd name="T38" fmla="*/ 236 w 338"/>
                <a:gd name="T39" fmla="*/ 102 h 384"/>
                <a:gd name="T40" fmla="*/ 228 w 338"/>
                <a:gd name="T41" fmla="*/ 100 h 384"/>
                <a:gd name="T42" fmla="*/ 230 w 338"/>
                <a:gd name="T43" fmla="*/ 82 h 384"/>
                <a:gd name="T44" fmla="*/ 228 w 338"/>
                <a:gd name="T45" fmla="*/ 44 h 384"/>
                <a:gd name="T46" fmla="*/ 226 w 338"/>
                <a:gd name="T47" fmla="*/ 32 h 384"/>
                <a:gd name="T48" fmla="*/ 216 w 338"/>
                <a:gd name="T49" fmla="*/ 16 h 384"/>
                <a:gd name="T50" fmla="*/ 200 w 338"/>
                <a:gd name="T51" fmla="*/ 6 h 384"/>
                <a:gd name="T52" fmla="*/ 170 w 338"/>
                <a:gd name="T53" fmla="*/ 0 h 384"/>
                <a:gd name="T54" fmla="*/ 138 w 338"/>
                <a:gd name="T55" fmla="*/ 6 h 384"/>
                <a:gd name="T56" fmla="*/ 128 w 338"/>
                <a:gd name="T57" fmla="*/ 12 h 384"/>
                <a:gd name="T58" fmla="*/ 128 w 338"/>
                <a:gd name="T59" fmla="*/ 18 h 384"/>
                <a:gd name="T60" fmla="*/ 122 w 338"/>
                <a:gd name="T61" fmla="*/ 18 h 384"/>
                <a:gd name="T62" fmla="*/ 114 w 338"/>
                <a:gd name="T63" fmla="*/ 22 h 384"/>
                <a:gd name="T64" fmla="*/ 106 w 338"/>
                <a:gd name="T65" fmla="*/ 36 h 384"/>
                <a:gd name="T66" fmla="*/ 104 w 338"/>
                <a:gd name="T67" fmla="*/ 72 h 384"/>
                <a:gd name="T68" fmla="*/ 110 w 338"/>
                <a:gd name="T69" fmla="*/ 102 h 384"/>
                <a:gd name="T70" fmla="*/ 106 w 338"/>
                <a:gd name="T71" fmla="*/ 104 h 384"/>
                <a:gd name="T72" fmla="*/ 104 w 338"/>
                <a:gd name="T73" fmla="*/ 116 h 384"/>
                <a:gd name="T74" fmla="*/ 108 w 338"/>
                <a:gd name="T75" fmla="*/ 132 h 384"/>
                <a:gd name="T76" fmla="*/ 110 w 338"/>
                <a:gd name="T77" fmla="*/ 142 h 384"/>
                <a:gd name="T78" fmla="*/ 116 w 338"/>
                <a:gd name="T79" fmla="*/ 146 h 384"/>
                <a:gd name="T80" fmla="*/ 118 w 338"/>
                <a:gd name="T81" fmla="*/ 146 h 384"/>
                <a:gd name="T82" fmla="*/ 122 w 338"/>
                <a:gd name="T83" fmla="*/ 164 h 384"/>
                <a:gd name="T84" fmla="*/ 132 w 338"/>
                <a:gd name="T85" fmla="*/ 178 h 384"/>
                <a:gd name="T86" fmla="*/ 134 w 338"/>
                <a:gd name="T87" fmla="*/ 178 h 384"/>
                <a:gd name="T88" fmla="*/ 134 w 338"/>
                <a:gd name="T89" fmla="*/ 194 h 384"/>
                <a:gd name="T90" fmla="*/ 122 w 338"/>
                <a:gd name="T91" fmla="*/ 196 h 384"/>
                <a:gd name="T92" fmla="*/ 120 w 338"/>
                <a:gd name="T93" fmla="*/ 208 h 384"/>
                <a:gd name="T94" fmla="*/ 104 w 338"/>
                <a:gd name="T95" fmla="*/ 216 h 384"/>
                <a:gd name="T96" fmla="*/ 88 w 338"/>
                <a:gd name="T97" fmla="*/ 224 h 384"/>
                <a:gd name="T98" fmla="*/ 46 w 338"/>
                <a:gd name="T99" fmla="*/ 246 h 384"/>
                <a:gd name="T100" fmla="*/ 30 w 338"/>
                <a:gd name="T101" fmla="*/ 260 h 384"/>
                <a:gd name="T102" fmla="*/ 22 w 338"/>
                <a:gd name="T103" fmla="*/ 276 h 384"/>
                <a:gd name="T104" fmla="*/ 8 w 338"/>
                <a:gd name="T105" fmla="*/ 338 h 384"/>
                <a:gd name="T106" fmla="*/ 338 w 338"/>
                <a:gd name="T10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8" h="384">
                  <a:moveTo>
                    <a:pt x="338" y="384"/>
                  </a:moveTo>
                  <a:lnTo>
                    <a:pt x="338" y="384"/>
                  </a:lnTo>
                  <a:lnTo>
                    <a:pt x="336" y="372"/>
                  </a:lnTo>
                  <a:lnTo>
                    <a:pt x="334" y="356"/>
                  </a:lnTo>
                  <a:lnTo>
                    <a:pt x="324" y="316"/>
                  </a:lnTo>
                  <a:lnTo>
                    <a:pt x="312" y="264"/>
                  </a:lnTo>
                  <a:lnTo>
                    <a:pt x="312" y="264"/>
                  </a:lnTo>
                  <a:lnTo>
                    <a:pt x="310" y="260"/>
                  </a:lnTo>
                  <a:lnTo>
                    <a:pt x="308" y="254"/>
                  </a:lnTo>
                  <a:lnTo>
                    <a:pt x="304" y="248"/>
                  </a:lnTo>
                  <a:lnTo>
                    <a:pt x="298" y="244"/>
                  </a:lnTo>
                  <a:lnTo>
                    <a:pt x="280" y="234"/>
                  </a:lnTo>
                  <a:lnTo>
                    <a:pt x="256" y="226"/>
                  </a:lnTo>
                  <a:lnTo>
                    <a:pt x="256" y="226"/>
                  </a:lnTo>
                  <a:lnTo>
                    <a:pt x="242" y="220"/>
                  </a:lnTo>
                  <a:lnTo>
                    <a:pt x="232" y="216"/>
                  </a:lnTo>
                  <a:lnTo>
                    <a:pt x="222" y="210"/>
                  </a:lnTo>
                  <a:lnTo>
                    <a:pt x="222" y="210"/>
                  </a:lnTo>
                  <a:lnTo>
                    <a:pt x="220" y="206"/>
                  </a:lnTo>
                  <a:lnTo>
                    <a:pt x="220" y="202"/>
                  </a:lnTo>
                  <a:lnTo>
                    <a:pt x="220" y="196"/>
                  </a:lnTo>
                  <a:lnTo>
                    <a:pt x="208" y="194"/>
                  </a:lnTo>
                  <a:lnTo>
                    <a:pt x="208" y="194"/>
                  </a:lnTo>
                  <a:lnTo>
                    <a:pt x="206" y="178"/>
                  </a:lnTo>
                  <a:lnTo>
                    <a:pt x="206" y="178"/>
                  </a:lnTo>
                  <a:lnTo>
                    <a:pt x="212" y="176"/>
                  </a:lnTo>
                  <a:lnTo>
                    <a:pt x="214" y="170"/>
                  </a:lnTo>
                  <a:lnTo>
                    <a:pt x="218" y="160"/>
                  </a:lnTo>
                  <a:lnTo>
                    <a:pt x="220" y="150"/>
                  </a:lnTo>
                  <a:lnTo>
                    <a:pt x="220" y="146"/>
                  </a:lnTo>
                  <a:lnTo>
                    <a:pt x="220" y="146"/>
                  </a:lnTo>
                  <a:lnTo>
                    <a:pt x="222" y="146"/>
                  </a:lnTo>
                  <a:lnTo>
                    <a:pt x="226" y="144"/>
                  </a:lnTo>
                  <a:lnTo>
                    <a:pt x="230" y="138"/>
                  </a:lnTo>
                  <a:lnTo>
                    <a:pt x="234" y="128"/>
                  </a:lnTo>
                  <a:lnTo>
                    <a:pt x="234" y="128"/>
                  </a:lnTo>
                  <a:lnTo>
                    <a:pt x="236" y="118"/>
                  </a:lnTo>
                  <a:lnTo>
                    <a:pt x="238" y="112"/>
                  </a:lnTo>
                  <a:lnTo>
                    <a:pt x="236" y="106"/>
                  </a:lnTo>
                  <a:lnTo>
                    <a:pt x="236" y="102"/>
                  </a:lnTo>
                  <a:lnTo>
                    <a:pt x="230" y="100"/>
                  </a:lnTo>
                  <a:lnTo>
                    <a:pt x="228" y="100"/>
                  </a:lnTo>
                  <a:lnTo>
                    <a:pt x="228" y="100"/>
                  </a:lnTo>
                  <a:lnTo>
                    <a:pt x="230" y="82"/>
                  </a:lnTo>
                  <a:lnTo>
                    <a:pt x="230" y="64"/>
                  </a:lnTo>
                  <a:lnTo>
                    <a:pt x="228" y="44"/>
                  </a:lnTo>
                  <a:lnTo>
                    <a:pt x="228" y="44"/>
                  </a:lnTo>
                  <a:lnTo>
                    <a:pt x="226" y="32"/>
                  </a:lnTo>
                  <a:lnTo>
                    <a:pt x="222" y="24"/>
                  </a:lnTo>
                  <a:lnTo>
                    <a:pt x="216" y="16"/>
                  </a:lnTo>
                  <a:lnTo>
                    <a:pt x="208" y="10"/>
                  </a:lnTo>
                  <a:lnTo>
                    <a:pt x="200" y="6"/>
                  </a:lnTo>
                  <a:lnTo>
                    <a:pt x="190" y="4"/>
                  </a:lnTo>
                  <a:lnTo>
                    <a:pt x="170" y="0"/>
                  </a:lnTo>
                  <a:lnTo>
                    <a:pt x="152" y="2"/>
                  </a:lnTo>
                  <a:lnTo>
                    <a:pt x="138" y="6"/>
                  </a:lnTo>
                  <a:lnTo>
                    <a:pt x="132" y="8"/>
                  </a:lnTo>
                  <a:lnTo>
                    <a:pt x="128" y="12"/>
                  </a:lnTo>
                  <a:lnTo>
                    <a:pt x="126" y="16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2" y="18"/>
                  </a:lnTo>
                  <a:lnTo>
                    <a:pt x="118" y="20"/>
                  </a:lnTo>
                  <a:lnTo>
                    <a:pt x="114" y="22"/>
                  </a:lnTo>
                  <a:lnTo>
                    <a:pt x="112" y="26"/>
                  </a:lnTo>
                  <a:lnTo>
                    <a:pt x="106" y="36"/>
                  </a:lnTo>
                  <a:lnTo>
                    <a:pt x="104" y="48"/>
                  </a:lnTo>
                  <a:lnTo>
                    <a:pt x="104" y="72"/>
                  </a:lnTo>
                  <a:lnTo>
                    <a:pt x="104" y="84"/>
                  </a:lnTo>
                  <a:lnTo>
                    <a:pt x="110" y="102"/>
                  </a:lnTo>
                  <a:lnTo>
                    <a:pt x="110" y="102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4" y="116"/>
                  </a:lnTo>
                  <a:lnTo>
                    <a:pt x="106" y="124"/>
                  </a:lnTo>
                  <a:lnTo>
                    <a:pt x="108" y="132"/>
                  </a:lnTo>
                  <a:lnTo>
                    <a:pt x="108" y="132"/>
                  </a:lnTo>
                  <a:lnTo>
                    <a:pt x="110" y="142"/>
                  </a:lnTo>
                  <a:lnTo>
                    <a:pt x="114" y="146"/>
                  </a:lnTo>
                  <a:lnTo>
                    <a:pt x="116" y="146"/>
                  </a:lnTo>
                  <a:lnTo>
                    <a:pt x="118" y="146"/>
                  </a:lnTo>
                  <a:lnTo>
                    <a:pt x="118" y="146"/>
                  </a:lnTo>
                  <a:lnTo>
                    <a:pt x="120" y="156"/>
                  </a:lnTo>
                  <a:lnTo>
                    <a:pt x="122" y="164"/>
                  </a:lnTo>
                  <a:lnTo>
                    <a:pt x="126" y="174"/>
                  </a:lnTo>
                  <a:lnTo>
                    <a:pt x="132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6" y="192"/>
                  </a:lnTo>
                  <a:lnTo>
                    <a:pt x="134" y="194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22" y="204"/>
                  </a:lnTo>
                  <a:lnTo>
                    <a:pt x="120" y="208"/>
                  </a:lnTo>
                  <a:lnTo>
                    <a:pt x="120" y="208"/>
                  </a:lnTo>
                  <a:lnTo>
                    <a:pt x="104" y="216"/>
                  </a:lnTo>
                  <a:lnTo>
                    <a:pt x="88" y="224"/>
                  </a:lnTo>
                  <a:lnTo>
                    <a:pt x="88" y="224"/>
                  </a:lnTo>
                  <a:lnTo>
                    <a:pt x="66" y="234"/>
                  </a:lnTo>
                  <a:lnTo>
                    <a:pt x="46" y="246"/>
                  </a:lnTo>
                  <a:lnTo>
                    <a:pt x="38" y="252"/>
                  </a:lnTo>
                  <a:lnTo>
                    <a:pt x="30" y="260"/>
                  </a:lnTo>
                  <a:lnTo>
                    <a:pt x="26" y="268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8" y="338"/>
                  </a:lnTo>
                  <a:lnTo>
                    <a:pt x="0" y="384"/>
                  </a:lnTo>
                  <a:lnTo>
                    <a:pt x="338" y="384"/>
                  </a:lnTo>
                  <a:lnTo>
                    <a:pt x="338" y="384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019440" y="3898484"/>
              <a:ext cx="1737698" cy="543976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  <a:ln w="25400"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1400" spc="-10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처분 대상자</a:t>
              </a:r>
              <a:endParaRPr lang="en-US" altLang="ko-KR" sz="14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022426" y="4489548"/>
              <a:ext cx="1734711" cy="328637"/>
            </a:xfrm>
            <a:prstGeom prst="rect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  <a:ln w="25400">
              <a:noFill/>
            </a:ln>
          </p:spPr>
          <p:txBody>
            <a:bodyPr wrap="none" rtlCol="0" anchor="ctr">
              <a:noAutofit/>
            </a:bodyPr>
            <a:lstStyle>
              <a:defPPr>
                <a:defRPr lang="ko-KR"/>
              </a:defPPr>
              <a:lvl1pPr algn="ctr">
                <a:defRPr sz="1400" spc="-1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defRPr>
              </a:lvl1pPr>
            </a:lstStyle>
            <a:p>
              <a:r>
                <a:rPr lang="ko-KR" altLang="en-US" sz="120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형사처벌  </a:t>
              </a:r>
              <a:r>
                <a:rPr lang="en-US" altLang="ko-KR" sz="120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|  </a:t>
              </a:r>
              <a:r>
                <a:rPr lang="ko-KR" altLang="en-US" sz="1200" smtClean="0"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과태료 부과</a:t>
              </a:r>
              <a:endParaRPr lang="en-US" altLang="ko-KR" sz="1200"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2946415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직선 연결선 57"/>
          <p:cNvCxnSpPr/>
          <p:nvPr/>
        </p:nvCxnSpPr>
        <p:spPr>
          <a:xfrm>
            <a:off x="4580792" y="1893277"/>
            <a:ext cx="0" cy="4140000"/>
          </a:xfrm>
          <a:prstGeom prst="line">
            <a:avLst/>
          </a:prstGeom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1000">
                  <a:srgbClr val="00B0D8"/>
                </a:gs>
                <a:gs pos="78000">
                  <a:srgbClr val="00B0D8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533976" y="3880574"/>
            <a:ext cx="1959390" cy="1037814"/>
          </a:xfrm>
          <a:prstGeom prst="roundRect">
            <a:avLst>
              <a:gd name="adj" fmla="val 50000"/>
            </a:avLst>
          </a:prstGeom>
          <a:solidFill>
            <a:srgbClr val="004370">
              <a:alpha val="89000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2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공공기관에</a:t>
            </a:r>
            <a:endParaRPr lang="en-US" altLang="ko-KR" sz="1200" spc="-1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algn="ctr"/>
            <a:r>
              <a:rPr lang="ko-KR" altLang="en-US" sz="12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직접적인 수입 회복</a:t>
            </a:r>
            <a:r>
              <a:rPr lang="en-US" altLang="ko-KR" sz="12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12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증대</a:t>
            </a:r>
            <a:r>
              <a:rPr lang="en-US" altLang="ko-KR" sz="12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</a:t>
            </a:r>
            <a:br>
              <a:rPr lang="en-US" altLang="ko-KR" sz="12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</a:br>
            <a:r>
              <a:rPr lang="ko-KR" altLang="en-US" sz="14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비용 절감을 가져온 경우</a:t>
            </a:r>
            <a:endParaRPr lang="ko-KR" altLang="en-US" sz="1400" spc="-1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426953" y="3939183"/>
            <a:ext cx="945316" cy="943467"/>
          </a:xfrm>
          <a:prstGeom prst="ellipse">
            <a:avLst/>
          </a:prstGeom>
          <a:solidFill>
            <a:srgbClr val="004370">
              <a:alpha val="89000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4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신고자의 </a:t>
            </a:r>
            <a:endParaRPr lang="en-US" altLang="ko-KR" sz="1400" spc="-10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  <a:p>
            <a:pPr algn="ctr"/>
            <a:r>
              <a:rPr lang="ko-KR" altLang="en-US" sz="14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신청</a:t>
            </a:r>
            <a:endParaRPr lang="en-US" altLang="ko-KR" sz="1400" spc="-10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0" y="0"/>
            <a:ext cx="9144000" cy="202223"/>
            <a:chOff x="0" y="0"/>
            <a:chExt cx="9144000" cy="279400"/>
          </a:xfrm>
        </p:grpSpPr>
        <p:sp>
          <p:nvSpPr>
            <p:cNvPr id="3" name="자유형 2"/>
            <p:cNvSpPr/>
            <p:nvPr/>
          </p:nvSpPr>
          <p:spPr>
            <a:xfrm rot="10800000">
              <a:off x="0" y="0"/>
              <a:ext cx="9144000" cy="2794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FCB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자유형 3"/>
            <p:cNvSpPr/>
            <p:nvPr/>
          </p:nvSpPr>
          <p:spPr>
            <a:xfrm rot="10800000" flipH="1">
              <a:off x="0" y="0"/>
              <a:ext cx="9144000" cy="1905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006C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5" name="직선 연결선 4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8338" y="400051"/>
            <a:ext cx="3336103" cy="654049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r>
              <a:rPr lang="ko-KR" altLang="en-US" sz="2800" spc="-2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신고자 보호</a:t>
            </a:r>
            <a:r>
              <a:rPr lang="en-US" altLang="ko-KR" sz="2800" spc="-2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·</a:t>
            </a:r>
            <a:r>
              <a:rPr lang="ko-KR" altLang="en-US" sz="2800" spc="-2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보상</a:t>
            </a:r>
            <a:endParaRPr lang="ko-KR" altLang="en-US" sz="2800" spc="-2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11188" y="511839"/>
            <a:ext cx="0" cy="144721"/>
            <a:chOff x="516732" y="651669"/>
            <a:chExt cx="0" cy="256381"/>
          </a:xfrm>
        </p:grpSpPr>
        <p:cxnSp>
          <p:nvCxnSpPr>
            <p:cNvPr id="8" name="직선 연결선 7"/>
            <p:cNvCxnSpPr/>
            <p:nvPr/>
          </p:nvCxnSpPr>
          <p:spPr>
            <a:xfrm flipV="1">
              <a:off x="516732" y="651669"/>
              <a:ext cx="0" cy="130175"/>
            </a:xfrm>
            <a:prstGeom prst="line">
              <a:avLst/>
            </a:prstGeom>
            <a:ln w="69850">
              <a:solidFill>
                <a:srgbClr val="006C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 flipV="1">
              <a:off x="516732" y="777875"/>
              <a:ext cx="0" cy="130175"/>
            </a:xfrm>
            <a:prstGeom prst="line">
              <a:avLst/>
            </a:prstGeom>
            <a:ln w="69850">
              <a:solidFill>
                <a:srgbClr val="FCB8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그룹 9"/>
          <p:cNvGrpSpPr/>
          <p:nvPr/>
        </p:nvGrpSpPr>
        <p:grpSpPr>
          <a:xfrm>
            <a:off x="7543800" y="209733"/>
            <a:ext cx="1076339" cy="558617"/>
            <a:chOff x="7543800" y="209733"/>
            <a:chExt cx="1076339" cy="558617"/>
          </a:xfrm>
        </p:grpSpPr>
        <p:grpSp>
          <p:nvGrpSpPr>
            <p:cNvPr id="11" name="그룹 10"/>
            <p:cNvGrpSpPr/>
            <p:nvPr/>
          </p:nvGrpSpPr>
          <p:grpSpPr>
            <a:xfrm>
              <a:off x="7790361" y="652511"/>
              <a:ext cx="742451" cy="115839"/>
              <a:chOff x="7874602" y="245414"/>
              <a:chExt cx="627655" cy="97928"/>
            </a:xfrm>
          </p:grpSpPr>
          <p:sp>
            <p:nvSpPr>
              <p:cNvPr id="19" name="Freeform 5"/>
              <p:cNvSpPr>
                <a:spLocks/>
              </p:cNvSpPr>
              <p:nvPr/>
            </p:nvSpPr>
            <p:spPr bwMode="auto">
              <a:xfrm>
                <a:off x="7874602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0" name="Freeform 5"/>
              <p:cNvSpPr>
                <a:spLocks/>
              </p:cNvSpPr>
              <p:nvPr/>
            </p:nvSpPr>
            <p:spPr bwMode="auto">
              <a:xfrm>
                <a:off x="8008746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8142890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2" name="Freeform 5"/>
              <p:cNvSpPr>
                <a:spLocks/>
              </p:cNvSpPr>
              <p:nvPr/>
            </p:nvSpPr>
            <p:spPr bwMode="auto">
              <a:xfrm>
                <a:off x="8277034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8411177" y="245414"/>
                <a:ext cx="91080" cy="97928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rgbClr val="197AB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</p:grpSp>
        <p:grpSp>
          <p:nvGrpSpPr>
            <p:cNvPr id="12" name="그룹 11"/>
            <p:cNvGrpSpPr/>
            <p:nvPr/>
          </p:nvGrpSpPr>
          <p:grpSpPr>
            <a:xfrm>
              <a:off x="7543800" y="209733"/>
              <a:ext cx="1076339" cy="466725"/>
              <a:chOff x="7543800" y="501833"/>
              <a:chExt cx="1076339" cy="46672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543800" y="501833"/>
                <a:ext cx="1076339" cy="466725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r"/>
                <a:r>
                  <a:rPr lang="ko-KR" altLang="en-US" sz="1050" spc="-5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청탁금지법</a:t>
                </a:r>
                <a:r>
                  <a:rPr lang="en-US" altLang="ko-KR" sz="1100" spc="-5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/>
                </a:r>
                <a:br>
                  <a:rPr lang="en-US" altLang="ko-KR" sz="1100" spc="-5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</a:br>
                <a:r>
                  <a:rPr lang="ko-KR" altLang="en-US" sz="1100" spc="-5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주요내용</a:t>
                </a:r>
                <a:endParaRPr lang="ko-KR" altLang="en-US" sz="1100" spc="-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grpSp>
            <p:nvGrpSpPr>
              <p:cNvPr id="14" name="그룹 13"/>
              <p:cNvGrpSpPr/>
              <p:nvPr/>
            </p:nvGrpSpPr>
            <p:grpSpPr>
              <a:xfrm>
                <a:off x="7776211" y="542460"/>
                <a:ext cx="175978" cy="173830"/>
                <a:chOff x="3899707" y="2154288"/>
                <a:chExt cx="377224" cy="372618"/>
              </a:xfrm>
            </p:grpSpPr>
            <p:grpSp>
              <p:nvGrpSpPr>
                <p:cNvPr id="15" name="그룹 14"/>
                <p:cNvGrpSpPr/>
                <p:nvPr/>
              </p:nvGrpSpPr>
              <p:grpSpPr>
                <a:xfrm>
                  <a:off x="3899707" y="2154288"/>
                  <a:ext cx="377224" cy="372618"/>
                  <a:chOff x="4409144" y="2054269"/>
                  <a:chExt cx="1070339" cy="1057274"/>
                </a:xfrm>
              </p:grpSpPr>
              <p:sp>
                <p:nvSpPr>
                  <p:cNvPr id="17" name="Freeform 5"/>
                  <p:cNvSpPr>
                    <a:spLocks/>
                  </p:cNvSpPr>
                  <p:nvPr/>
                </p:nvSpPr>
                <p:spPr bwMode="auto">
                  <a:xfrm>
                    <a:off x="4925513" y="2054269"/>
                    <a:ext cx="553970" cy="595621"/>
                  </a:xfrm>
                  <a:custGeom>
                    <a:avLst/>
                    <a:gdLst>
                      <a:gd name="T0" fmla="*/ 97 w 280"/>
                      <a:gd name="T1" fmla="*/ 277 h 302"/>
                      <a:gd name="T2" fmla="*/ 6 w 280"/>
                      <a:gd name="T3" fmla="*/ 183 h 302"/>
                      <a:gd name="T4" fmla="*/ 19 w 280"/>
                      <a:gd name="T5" fmla="*/ 104 h 302"/>
                      <a:gd name="T6" fmla="*/ 91 w 280"/>
                      <a:gd name="T7" fmla="*/ 36 h 302"/>
                      <a:gd name="T8" fmla="*/ 262 w 280"/>
                      <a:gd name="T9" fmla="*/ 109 h 302"/>
                      <a:gd name="T10" fmla="*/ 261 w 280"/>
                      <a:gd name="T11" fmla="*/ 189 h 302"/>
                      <a:gd name="T12" fmla="*/ 259 w 280"/>
                      <a:gd name="T13" fmla="*/ 196 h 302"/>
                      <a:gd name="T14" fmla="*/ 264 w 280"/>
                      <a:gd name="T15" fmla="*/ 196 h 302"/>
                      <a:gd name="T16" fmla="*/ 174 w 280"/>
                      <a:gd name="T17" fmla="*/ 276 h 302"/>
                      <a:gd name="T18" fmla="*/ 153 w 280"/>
                      <a:gd name="T19" fmla="*/ 282 h 302"/>
                      <a:gd name="T20" fmla="*/ 119 w 280"/>
                      <a:gd name="T21" fmla="*/ 275 h 302"/>
                      <a:gd name="T22" fmla="*/ 97 w 280"/>
                      <a:gd name="T23" fmla="*/ 277 h 3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80" h="302">
                        <a:moveTo>
                          <a:pt x="97" y="277"/>
                        </a:moveTo>
                        <a:cubicBezTo>
                          <a:pt x="82" y="300"/>
                          <a:pt x="6" y="183"/>
                          <a:pt x="6" y="183"/>
                        </a:cubicBezTo>
                        <a:cubicBezTo>
                          <a:pt x="0" y="165"/>
                          <a:pt x="18" y="103"/>
                          <a:pt x="19" y="104"/>
                        </a:cubicBezTo>
                        <a:cubicBezTo>
                          <a:pt x="13" y="89"/>
                          <a:pt x="74" y="31"/>
                          <a:pt x="91" y="36"/>
                        </a:cubicBezTo>
                        <a:cubicBezTo>
                          <a:pt x="90" y="0"/>
                          <a:pt x="271" y="41"/>
                          <a:pt x="262" y="109"/>
                        </a:cubicBezTo>
                        <a:cubicBezTo>
                          <a:pt x="270" y="112"/>
                          <a:pt x="280" y="194"/>
                          <a:pt x="261" y="189"/>
                        </a:cubicBezTo>
                        <a:cubicBezTo>
                          <a:pt x="258" y="191"/>
                          <a:pt x="257" y="194"/>
                          <a:pt x="259" y="196"/>
                        </a:cubicBezTo>
                        <a:cubicBezTo>
                          <a:pt x="260" y="194"/>
                          <a:pt x="262" y="194"/>
                          <a:pt x="264" y="196"/>
                        </a:cubicBezTo>
                        <a:cubicBezTo>
                          <a:pt x="249" y="215"/>
                          <a:pt x="189" y="302"/>
                          <a:pt x="174" y="276"/>
                        </a:cubicBezTo>
                        <a:cubicBezTo>
                          <a:pt x="170" y="284"/>
                          <a:pt x="155" y="276"/>
                          <a:pt x="153" y="282"/>
                        </a:cubicBezTo>
                        <a:cubicBezTo>
                          <a:pt x="154" y="282"/>
                          <a:pt x="117" y="279"/>
                          <a:pt x="119" y="275"/>
                        </a:cubicBezTo>
                        <a:cubicBezTo>
                          <a:pt x="120" y="275"/>
                          <a:pt x="102" y="278"/>
                          <a:pt x="97" y="277"/>
                        </a:cubicBezTo>
                      </a:path>
                    </a:pathLst>
                  </a:custGeom>
                  <a:solidFill>
                    <a:srgbClr val="B2D234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  <p:sp>
                <p:nvSpPr>
                  <p:cNvPr id="18" name="Freeform 6"/>
                  <p:cNvSpPr>
                    <a:spLocks/>
                  </p:cNvSpPr>
                  <p:nvPr/>
                </p:nvSpPr>
                <p:spPr bwMode="auto">
                  <a:xfrm>
                    <a:off x="4409144" y="2102081"/>
                    <a:ext cx="1005113" cy="1009462"/>
                  </a:xfrm>
                  <a:custGeom>
                    <a:avLst/>
                    <a:gdLst>
                      <a:gd name="T0" fmla="*/ 140 w 389"/>
                      <a:gd name="T1" fmla="*/ 377 h 392"/>
                      <a:gd name="T2" fmla="*/ 24 w 389"/>
                      <a:gd name="T3" fmla="*/ 262 h 392"/>
                      <a:gd name="T4" fmla="*/ 22 w 389"/>
                      <a:gd name="T5" fmla="*/ 172 h 392"/>
                      <a:gd name="T6" fmla="*/ 76 w 389"/>
                      <a:gd name="T7" fmla="*/ 95 h 392"/>
                      <a:gd name="T8" fmla="*/ 164 w 389"/>
                      <a:gd name="T9" fmla="*/ 42 h 392"/>
                      <a:gd name="T10" fmla="*/ 175 w 389"/>
                      <a:gd name="T11" fmla="*/ 43 h 392"/>
                      <a:gd name="T12" fmla="*/ 179 w 389"/>
                      <a:gd name="T13" fmla="*/ 45 h 392"/>
                      <a:gd name="T14" fmla="*/ 180 w 389"/>
                      <a:gd name="T15" fmla="*/ 44 h 392"/>
                      <a:gd name="T16" fmla="*/ 328 w 389"/>
                      <a:gd name="T17" fmla="*/ 100 h 392"/>
                      <a:gd name="T18" fmla="*/ 359 w 389"/>
                      <a:gd name="T19" fmla="*/ 143 h 392"/>
                      <a:gd name="T20" fmla="*/ 362 w 389"/>
                      <a:gd name="T21" fmla="*/ 178 h 392"/>
                      <a:gd name="T22" fmla="*/ 358 w 389"/>
                      <a:gd name="T23" fmla="*/ 260 h 392"/>
                      <a:gd name="T24" fmla="*/ 355 w 389"/>
                      <a:gd name="T25" fmla="*/ 270 h 392"/>
                      <a:gd name="T26" fmla="*/ 362 w 389"/>
                      <a:gd name="T27" fmla="*/ 270 h 392"/>
                      <a:gd name="T28" fmla="*/ 362 w 389"/>
                      <a:gd name="T29" fmla="*/ 272 h 392"/>
                      <a:gd name="T30" fmla="*/ 314 w 389"/>
                      <a:gd name="T31" fmla="*/ 344 h 392"/>
                      <a:gd name="T32" fmla="*/ 313 w 389"/>
                      <a:gd name="T33" fmla="*/ 342 h 392"/>
                      <a:gd name="T34" fmla="*/ 300 w 389"/>
                      <a:gd name="T35" fmla="*/ 346 h 392"/>
                      <a:gd name="T36" fmla="*/ 281 w 389"/>
                      <a:gd name="T37" fmla="*/ 357 h 392"/>
                      <a:gd name="T38" fmla="*/ 242 w 389"/>
                      <a:gd name="T39" fmla="*/ 376 h 392"/>
                      <a:gd name="T40" fmla="*/ 234 w 389"/>
                      <a:gd name="T41" fmla="*/ 380 h 392"/>
                      <a:gd name="T42" fmla="*/ 213 w 389"/>
                      <a:gd name="T43" fmla="*/ 377 h 392"/>
                      <a:gd name="T44" fmla="*/ 169 w 389"/>
                      <a:gd name="T45" fmla="*/ 374 h 392"/>
                      <a:gd name="T46" fmla="*/ 160 w 389"/>
                      <a:gd name="T47" fmla="*/ 374 h 392"/>
                      <a:gd name="T48" fmla="*/ 140 w 389"/>
                      <a:gd name="T49" fmla="*/ 377 h 3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89" h="392">
                        <a:moveTo>
                          <a:pt x="140" y="377"/>
                        </a:moveTo>
                        <a:cubicBezTo>
                          <a:pt x="130" y="392"/>
                          <a:pt x="0" y="275"/>
                          <a:pt x="24" y="262"/>
                        </a:cubicBezTo>
                        <a:cubicBezTo>
                          <a:pt x="4" y="256"/>
                          <a:pt x="22" y="182"/>
                          <a:pt x="22" y="172"/>
                        </a:cubicBezTo>
                        <a:cubicBezTo>
                          <a:pt x="21" y="162"/>
                          <a:pt x="64" y="90"/>
                          <a:pt x="76" y="95"/>
                        </a:cubicBezTo>
                        <a:cubicBezTo>
                          <a:pt x="83" y="63"/>
                          <a:pt x="159" y="60"/>
                          <a:pt x="164" y="42"/>
                        </a:cubicBezTo>
                        <a:cubicBezTo>
                          <a:pt x="165" y="41"/>
                          <a:pt x="172" y="42"/>
                          <a:pt x="175" y="43"/>
                        </a:cubicBezTo>
                        <a:cubicBezTo>
                          <a:pt x="174" y="44"/>
                          <a:pt x="183" y="30"/>
                          <a:pt x="179" y="45"/>
                        </a:cubicBezTo>
                        <a:cubicBezTo>
                          <a:pt x="179" y="44"/>
                          <a:pt x="180" y="44"/>
                          <a:pt x="180" y="44"/>
                        </a:cubicBezTo>
                        <a:cubicBezTo>
                          <a:pt x="192" y="0"/>
                          <a:pt x="321" y="102"/>
                          <a:pt x="328" y="100"/>
                        </a:cubicBezTo>
                        <a:cubicBezTo>
                          <a:pt x="327" y="109"/>
                          <a:pt x="358" y="126"/>
                          <a:pt x="359" y="143"/>
                        </a:cubicBezTo>
                        <a:cubicBezTo>
                          <a:pt x="360" y="148"/>
                          <a:pt x="363" y="171"/>
                          <a:pt x="362" y="178"/>
                        </a:cubicBezTo>
                        <a:cubicBezTo>
                          <a:pt x="389" y="187"/>
                          <a:pt x="366" y="262"/>
                          <a:pt x="358" y="260"/>
                        </a:cubicBezTo>
                        <a:cubicBezTo>
                          <a:pt x="358" y="262"/>
                          <a:pt x="356" y="268"/>
                          <a:pt x="355" y="270"/>
                        </a:cubicBezTo>
                        <a:cubicBezTo>
                          <a:pt x="356" y="267"/>
                          <a:pt x="358" y="267"/>
                          <a:pt x="362" y="270"/>
                        </a:cubicBezTo>
                        <a:cubicBezTo>
                          <a:pt x="361" y="271"/>
                          <a:pt x="361" y="271"/>
                          <a:pt x="362" y="272"/>
                        </a:cubicBezTo>
                        <a:cubicBezTo>
                          <a:pt x="355" y="271"/>
                          <a:pt x="314" y="341"/>
                          <a:pt x="314" y="344"/>
                        </a:cubicBezTo>
                        <a:cubicBezTo>
                          <a:pt x="311" y="343"/>
                          <a:pt x="311" y="342"/>
                          <a:pt x="313" y="342"/>
                        </a:cubicBezTo>
                        <a:cubicBezTo>
                          <a:pt x="301" y="342"/>
                          <a:pt x="310" y="349"/>
                          <a:pt x="300" y="346"/>
                        </a:cubicBezTo>
                        <a:cubicBezTo>
                          <a:pt x="298" y="354"/>
                          <a:pt x="291" y="362"/>
                          <a:pt x="281" y="357"/>
                        </a:cubicBezTo>
                        <a:cubicBezTo>
                          <a:pt x="280" y="359"/>
                          <a:pt x="240" y="390"/>
                          <a:pt x="242" y="376"/>
                        </a:cubicBezTo>
                        <a:cubicBezTo>
                          <a:pt x="240" y="380"/>
                          <a:pt x="234" y="392"/>
                          <a:pt x="234" y="380"/>
                        </a:cubicBezTo>
                        <a:cubicBezTo>
                          <a:pt x="232" y="380"/>
                          <a:pt x="209" y="387"/>
                          <a:pt x="213" y="377"/>
                        </a:cubicBezTo>
                        <a:cubicBezTo>
                          <a:pt x="200" y="376"/>
                          <a:pt x="186" y="377"/>
                          <a:pt x="169" y="374"/>
                        </a:cubicBezTo>
                        <a:cubicBezTo>
                          <a:pt x="167" y="384"/>
                          <a:pt x="160" y="379"/>
                          <a:pt x="160" y="374"/>
                        </a:cubicBezTo>
                        <a:cubicBezTo>
                          <a:pt x="154" y="373"/>
                          <a:pt x="145" y="378"/>
                          <a:pt x="140" y="377"/>
                        </a:cubicBezTo>
                      </a:path>
                    </a:pathLst>
                  </a:custGeom>
                  <a:solidFill>
                    <a:srgbClr val="006CB6">
                      <a:alpha val="90000"/>
                    </a:srgb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 sz="800"/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3981356" y="2276828"/>
                  <a:ext cx="174430" cy="18700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noAutofit/>
                </a:bodyPr>
                <a:lstStyle/>
                <a:p>
                  <a:pPr algn="ctr"/>
                  <a:r>
                    <a:rPr lang="en-US" altLang="ko-KR" sz="600" spc="-100" dirty="0" smtClean="0">
                      <a:ln>
                        <a:solidFill>
                          <a:schemeClr val="accent1">
                            <a:shade val="50000"/>
                            <a:alpha val="0"/>
                          </a:schemeClr>
                        </a:solidFill>
                      </a:ln>
                      <a:solidFill>
                        <a:schemeClr val="bg1"/>
                      </a:solidFill>
                      <a:effectLst>
                        <a:outerShdw blurRad="127000" algn="ctr" rotWithShape="0">
                          <a:prstClr val="black">
                            <a:alpha val="25000"/>
                          </a:prstClr>
                        </a:outerShdw>
                      </a:effectLst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3</a:t>
                  </a:r>
                  <a:endParaRPr lang="ko-KR" altLang="en-US" sz="6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127000" algn="ctr" rotWithShape="0">
                        <a:prstClr val="black">
                          <a:alpha val="25000"/>
                        </a:prstClr>
                      </a:outerShdw>
                    </a:effectLst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</p:grpSp>
        </p:grpSp>
      </p:grpSp>
      <p:grpSp>
        <p:nvGrpSpPr>
          <p:cNvPr id="25" name="그룹 46"/>
          <p:cNvGrpSpPr/>
          <p:nvPr/>
        </p:nvGrpSpPr>
        <p:grpSpPr>
          <a:xfrm>
            <a:off x="611188" y="1376363"/>
            <a:ext cx="2928413" cy="342899"/>
            <a:chOff x="2507203" y="1777635"/>
            <a:chExt cx="2928413" cy="342899"/>
          </a:xfrm>
        </p:grpSpPr>
        <p:sp>
          <p:nvSpPr>
            <p:cNvPr id="48" name="TextBox 47"/>
            <p:cNvSpPr txBox="1"/>
            <p:nvPr/>
          </p:nvSpPr>
          <p:spPr>
            <a:xfrm>
              <a:off x="2821534" y="1777635"/>
              <a:ext cx="2614082" cy="342899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ko-KR" altLang="en-US" spc="-15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신고자에 대한 </a:t>
              </a:r>
              <a:r>
                <a:rPr lang="ko-KR" altLang="en-US" spc="-15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보호장치 마련 및 금전적 보상</a:t>
              </a:r>
              <a:endParaRPr lang="ko-KR" altLang="en-US" spc="-1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26" name="그룹 48"/>
            <p:cNvGrpSpPr/>
            <p:nvPr/>
          </p:nvGrpSpPr>
          <p:grpSpPr>
            <a:xfrm>
              <a:off x="2507203" y="1782397"/>
              <a:ext cx="289995" cy="243919"/>
              <a:chOff x="1717675" y="1401237"/>
              <a:chExt cx="353440" cy="297284"/>
            </a:xfrm>
          </p:grpSpPr>
          <p:sp>
            <p:nvSpPr>
              <p:cNvPr id="50" name="Freeform 5"/>
              <p:cNvSpPr>
                <a:spLocks/>
              </p:cNvSpPr>
              <p:nvPr/>
            </p:nvSpPr>
            <p:spPr bwMode="auto">
              <a:xfrm>
                <a:off x="1909761" y="1401237"/>
                <a:ext cx="161354" cy="173485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rgbClr val="FCB81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51" name="Freeform 6"/>
              <p:cNvSpPr>
                <a:spLocks/>
              </p:cNvSpPr>
              <p:nvPr/>
            </p:nvSpPr>
            <p:spPr bwMode="auto">
              <a:xfrm>
                <a:off x="1717675" y="1404498"/>
                <a:ext cx="292757" cy="294023"/>
              </a:xfrm>
              <a:custGeom>
                <a:avLst/>
                <a:gdLst>
                  <a:gd name="T0" fmla="*/ 140 w 389"/>
                  <a:gd name="T1" fmla="*/ 377 h 392"/>
                  <a:gd name="T2" fmla="*/ 24 w 389"/>
                  <a:gd name="T3" fmla="*/ 262 h 392"/>
                  <a:gd name="T4" fmla="*/ 22 w 389"/>
                  <a:gd name="T5" fmla="*/ 172 h 392"/>
                  <a:gd name="T6" fmla="*/ 76 w 389"/>
                  <a:gd name="T7" fmla="*/ 95 h 392"/>
                  <a:gd name="T8" fmla="*/ 164 w 389"/>
                  <a:gd name="T9" fmla="*/ 42 h 392"/>
                  <a:gd name="T10" fmla="*/ 175 w 389"/>
                  <a:gd name="T11" fmla="*/ 43 h 392"/>
                  <a:gd name="T12" fmla="*/ 179 w 389"/>
                  <a:gd name="T13" fmla="*/ 45 h 392"/>
                  <a:gd name="T14" fmla="*/ 180 w 389"/>
                  <a:gd name="T15" fmla="*/ 44 h 392"/>
                  <a:gd name="T16" fmla="*/ 328 w 389"/>
                  <a:gd name="T17" fmla="*/ 100 h 392"/>
                  <a:gd name="T18" fmla="*/ 359 w 389"/>
                  <a:gd name="T19" fmla="*/ 143 h 392"/>
                  <a:gd name="T20" fmla="*/ 362 w 389"/>
                  <a:gd name="T21" fmla="*/ 178 h 392"/>
                  <a:gd name="T22" fmla="*/ 358 w 389"/>
                  <a:gd name="T23" fmla="*/ 260 h 392"/>
                  <a:gd name="T24" fmla="*/ 355 w 389"/>
                  <a:gd name="T25" fmla="*/ 270 h 392"/>
                  <a:gd name="T26" fmla="*/ 362 w 389"/>
                  <a:gd name="T27" fmla="*/ 270 h 392"/>
                  <a:gd name="T28" fmla="*/ 362 w 389"/>
                  <a:gd name="T29" fmla="*/ 272 h 392"/>
                  <a:gd name="T30" fmla="*/ 314 w 389"/>
                  <a:gd name="T31" fmla="*/ 344 h 392"/>
                  <a:gd name="T32" fmla="*/ 313 w 389"/>
                  <a:gd name="T33" fmla="*/ 342 h 392"/>
                  <a:gd name="T34" fmla="*/ 300 w 389"/>
                  <a:gd name="T35" fmla="*/ 346 h 392"/>
                  <a:gd name="T36" fmla="*/ 281 w 389"/>
                  <a:gd name="T37" fmla="*/ 357 h 392"/>
                  <a:gd name="T38" fmla="*/ 242 w 389"/>
                  <a:gd name="T39" fmla="*/ 376 h 392"/>
                  <a:gd name="T40" fmla="*/ 234 w 389"/>
                  <a:gd name="T41" fmla="*/ 380 h 392"/>
                  <a:gd name="T42" fmla="*/ 213 w 389"/>
                  <a:gd name="T43" fmla="*/ 377 h 392"/>
                  <a:gd name="T44" fmla="*/ 169 w 389"/>
                  <a:gd name="T45" fmla="*/ 374 h 392"/>
                  <a:gd name="T46" fmla="*/ 160 w 389"/>
                  <a:gd name="T47" fmla="*/ 374 h 392"/>
                  <a:gd name="T48" fmla="*/ 140 w 389"/>
                  <a:gd name="T49" fmla="*/ 37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9" h="392">
                    <a:moveTo>
                      <a:pt x="140" y="377"/>
                    </a:moveTo>
                    <a:cubicBezTo>
                      <a:pt x="130" y="392"/>
                      <a:pt x="0" y="275"/>
                      <a:pt x="24" y="262"/>
                    </a:cubicBezTo>
                    <a:cubicBezTo>
                      <a:pt x="4" y="256"/>
                      <a:pt x="22" y="182"/>
                      <a:pt x="22" y="172"/>
                    </a:cubicBezTo>
                    <a:cubicBezTo>
                      <a:pt x="21" y="162"/>
                      <a:pt x="64" y="90"/>
                      <a:pt x="76" y="95"/>
                    </a:cubicBezTo>
                    <a:cubicBezTo>
                      <a:pt x="83" y="63"/>
                      <a:pt x="159" y="60"/>
                      <a:pt x="164" y="42"/>
                    </a:cubicBezTo>
                    <a:cubicBezTo>
                      <a:pt x="165" y="41"/>
                      <a:pt x="172" y="42"/>
                      <a:pt x="175" y="43"/>
                    </a:cubicBezTo>
                    <a:cubicBezTo>
                      <a:pt x="174" y="44"/>
                      <a:pt x="183" y="30"/>
                      <a:pt x="179" y="45"/>
                    </a:cubicBezTo>
                    <a:cubicBezTo>
                      <a:pt x="179" y="44"/>
                      <a:pt x="180" y="44"/>
                      <a:pt x="180" y="44"/>
                    </a:cubicBezTo>
                    <a:cubicBezTo>
                      <a:pt x="192" y="0"/>
                      <a:pt x="321" y="102"/>
                      <a:pt x="328" y="100"/>
                    </a:cubicBezTo>
                    <a:cubicBezTo>
                      <a:pt x="327" y="109"/>
                      <a:pt x="358" y="126"/>
                      <a:pt x="359" y="143"/>
                    </a:cubicBezTo>
                    <a:cubicBezTo>
                      <a:pt x="360" y="148"/>
                      <a:pt x="363" y="171"/>
                      <a:pt x="362" y="178"/>
                    </a:cubicBezTo>
                    <a:cubicBezTo>
                      <a:pt x="389" y="187"/>
                      <a:pt x="366" y="262"/>
                      <a:pt x="358" y="260"/>
                    </a:cubicBezTo>
                    <a:cubicBezTo>
                      <a:pt x="358" y="262"/>
                      <a:pt x="356" y="268"/>
                      <a:pt x="355" y="270"/>
                    </a:cubicBezTo>
                    <a:cubicBezTo>
                      <a:pt x="356" y="267"/>
                      <a:pt x="358" y="267"/>
                      <a:pt x="362" y="270"/>
                    </a:cubicBezTo>
                    <a:cubicBezTo>
                      <a:pt x="361" y="271"/>
                      <a:pt x="361" y="271"/>
                      <a:pt x="362" y="272"/>
                    </a:cubicBezTo>
                    <a:cubicBezTo>
                      <a:pt x="355" y="271"/>
                      <a:pt x="314" y="341"/>
                      <a:pt x="314" y="344"/>
                    </a:cubicBezTo>
                    <a:cubicBezTo>
                      <a:pt x="311" y="343"/>
                      <a:pt x="311" y="342"/>
                      <a:pt x="313" y="342"/>
                    </a:cubicBezTo>
                    <a:cubicBezTo>
                      <a:pt x="301" y="342"/>
                      <a:pt x="310" y="349"/>
                      <a:pt x="300" y="346"/>
                    </a:cubicBezTo>
                    <a:cubicBezTo>
                      <a:pt x="298" y="354"/>
                      <a:pt x="291" y="362"/>
                      <a:pt x="281" y="357"/>
                    </a:cubicBezTo>
                    <a:cubicBezTo>
                      <a:pt x="280" y="359"/>
                      <a:pt x="240" y="390"/>
                      <a:pt x="242" y="376"/>
                    </a:cubicBezTo>
                    <a:cubicBezTo>
                      <a:pt x="240" y="380"/>
                      <a:pt x="234" y="392"/>
                      <a:pt x="234" y="380"/>
                    </a:cubicBezTo>
                    <a:cubicBezTo>
                      <a:pt x="232" y="380"/>
                      <a:pt x="209" y="387"/>
                      <a:pt x="213" y="377"/>
                    </a:cubicBezTo>
                    <a:cubicBezTo>
                      <a:pt x="200" y="376"/>
                      <a:pt x="186" y="377"/>
                      <a:pt x="169" y="374"/>
                    </a:cubicBezTo>
                    <a:cubicBezTo>
                      <a:pt x="167" y="384"/>
                      <a:pt x="160" y="379"/>
                      <a:pt x="160" y="374"/>
                    </a:cubicBezTo>
                    <a:cubicBezTo>
                      <a:pt x="154" y="373"/>
                      <a:pt x="145" y="378"/>
                      <a:pt x="140" y="377"/>
                    </a:cubicBezTo>
                  </a:path>
                </a:pathLst>
              </a:custGeom>
              <a:solidFill>
                <a:srgbClr val="006CB6">
                  <a:alpha val="9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</p:grpSp>
      </p:grpSp>
      <p:sp>
        <p:nvSpPr>
          <p:cNvPr id="59" name="TextBox 58"/>
          <p:cNvSpPr txBox="1"/>
          <p:nvPr/>
        </p:nvSpPr>
        <p:spPr>
          <a:xfrm>
            <a:off x="707421" y="2023330"/>
            <a:ext cx="2796767" cy="3428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2906">
                <a:srgbClr val="00B0D8"/>
              </a:gs>
              <a:gs pos="100000">
                <a:schemeClr val="bg1"/>
              </a:gs>
              <a:gs pos="38000">
                <a:srgbClr val="00B0D8"/>
              </a:gs>
            </a:gsLst>
            <a:lin ang="0" scaled="1"/>
            <a:tileRect/>
          </a:gradFill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6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신고자</a:t>
            </a:r>
            <a:r>
              <a:rPr lang="ko-KR" altLang="en-US" sz="16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보호</a:t>
            </a:r>
            <a:endParaRPr lang="ko-KR" altLang="en-US" sz="16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80109" y="2738150"/>
            <a:ext cx="1258216" cy="1255754"/>
          </a:xfrm>
          <a:prstGeom prst="ellipse">
            <a:avLst/>
          </a:prstGeom>
          <a:solidFill>
            <a:srgbClr val="00B0D8">
              <a:alpha val="89000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불이익조치</a:t>
            </a:r>
            <a:r>
              <a: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/>
            </a:r>
            <a:br>
              <a: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금지</a:t>
            </a:r>
            <a:endParaRPr lang="ko-KR" altLang="en-US" sz="14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11188" y="2738150"/>
            <a:ext cx="1258216" cy="1255754"/>
          </a:xfrm>
          <a:prstGeom prst="ellipse">
            <a:avLst/>
          </a:prstGeom>
          <a:solidFill>
            <a:srgbClr val="00B0D8">
              <a:alpha val="89000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신고자</a:t>
            </a:r>
            <a:r>
              <a: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/>
            </a:r>
            <a:br>
              <a: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비밀 보장</a:t>
            </a:r>
            <a:endParaRPr lang="ko-KR" altLang="en-US" sz="14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243430" y="3757080"/>
            <a:ext cx="1258216" cy="1255754"/>
          </a:xfrm>
          <a:prstGeom prst="ellipse">
            <a:avLst/>
          </a:prstGeom>
          <a:solidFill>
            <a:srgbClr val="00B0D8">
              <a:alpha val="89000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4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신고자</a:t>
            </a:r>
            <a:r>
              <a:rPr lang="en-US" altLang="ko-KR" sz="14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/>
            </a:r>
            <a:br>
              <a:rPr lang="en-US" altLang="ko-KR" sz="14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4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책임감면</a:t>
            </a:r>
            <a:endParaRPr lang="ko-KR" altLang="en-US" sz="1400" spc="-1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74510" y="3757080"/>
            <a:ext cx="1258216" cy="1255754"/>
          </a:xfrm>
          <a:prstGeom prst="ellipse">
            <a:avLst/>
          </a:prstGeom>
          <a:solidFill>
            <a:srgbClr val="00B0D8">
              <a:alpha val="89000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신고자</a:t>
            </a:r>
            <a:r>
              <a: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/>
            </a:r>
            <a:br>
              <a: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신변보호</a:t>
            </a:r>
            <a:endParaRPr lang="ko-KR" altLang="en-US" sz="14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579092" y="2023330"/>
            <a:ext cx="2796767" cy="3428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2906">
                <a:srgbClr val="006CB6"/>
              </a:gs>
              <a:gs pos="100000">
                <a:schemeClr val="bg1"/>
              </a:gs>
              <a:gs pos="37000">
                <a:srgbClr val="006CB6"/>
              </a:gs>
            </a:gsLst>
            <a:lin ang="0" scaled="1"/>
            <a:tileRect/>
          </a:gradFill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6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신고자</a:t>
            </a:r>
            <a:r>
              <a:rPr lang="ko-KR" altLang="en-US" sz="16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보상</a:t>
            </a:r>
            <a:endParaRPr lang="ko-KR" altLang="en-US" sz="16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533976" y="2724244"/>
            <a:ext cx="1959390" cy="1037814"/>
          </a:xfrm>
          <a:prstGeom prst="roundRect">
            <a:avLst>
              <a:gd name="adj" fmla="val 50000"/>
            </a:avLst>
          </a:prstGeom>
          <a:solidFill>
            <a:srgbClr val="006CB6">
              <a:alpha val="89000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공공기관에</a:t>
            </a:r>
            <a:endParaRPr lang="en-US" altLang="ko-KR" sz="1200" spc="-1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algn="ctr"/>
            <a:r>
              <a:rPr lang="ko-KR" altLang="en-US" sz="12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재산상 이익</a:t>
            </a:r>
            <a:r>
              <a:rPr lang="en-US" altLang="ko-KR" sz="12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12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손실 방지</a:t>
            </a:r>
            <a:r>
              <a:rPr lang="en-US" altLang="ko-KR" sz="12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</a:t>
            </a:r>
            <a:br>
              <a:rPr lang="en-US" altLang="ko-KR" sz="12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공익 증진을 가져온 경우</a:t>
            </a:r>
            <a:endParaRPr lang="ko-KR" altLang="en-US" sz="14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394769" y="2730670"/>
            <a:ext cx="1039848" cy="1037814"/>
          </a:xfrm>
          <a:prstGeom prst="ellipse">
            <a:avLst/>
          </a:prstGeom>
          <a:solidFill>
            <a:srgbClr val="006CB6">
              <a:alpha val="89000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4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포상금</a:t>
            </a:r>
            <a:r>
              <a:rPr lang="en-US" altLang="ko-KR" sz="14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/>
            </a:r>
            <a:br>
              <a:rPr lang="en-US" altLang="ko-KR" sz="14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4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지급 가능</a:t>
            </a:r>
            <a:endParaRPr lang="en-US" altLang="ko-KR" sz="1400" spc="-10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426953" y="4806911"/>
            <a:ext cx="945316" cy="943467"/>
          </a:xfrm>
          <a:prstGeom prst="ellipse">
            <a:avLst/>
          </a:prstGeom>
          <a:solidFill>
            <a:srgbClr val="004370">
              <a:alpha val="89000"/>
            </a:srgb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4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보상금</a:t>
            </a:r>
            <a:r>
              <a:rPr lang="en-US" altLang="ko-KR" sz="14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/>
            </a:r>
            <a:br>
              <a:rPr lang="en-US" altLang="ko-KR" sz="14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4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지급</a:t>
            </a:r>
            <a:endParaRPr lang="en-US" altLang="ko-KR" sz="1400" spc="-10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24" name="이등변 삼각형 23"/>
          <p:cNvSpPr/>
          <p:nvPr/>
        </p:nvSpPr>
        <p:spPr>
          <a:xfrm rot="5400000">
            <a:off x="7382680" y="3161945"/>
            <a:ext cx="188231" cy="134105"/>
          </a:xfrm>
          <a:prstGeom prst="triangle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이등변 삼각형 77"/>
          <p:cNvSpPr/>
          <p:nvPr/>
        </p:nvSpPr>
        <p:spPr>
          <a:xfrm rot="5400000">
            <a:off x="7382679" y="4339641"/>
            <a:ext cx="188231" cy="134105"/>
          </a:xfrm>
          <a:prstGeom prst="triangle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이등변 삼각형 65"/>
          <p:cNvSpPr/>
          <p:nvPr/>
        </p:nvSpPr>
        <p:spPr>
          <a:xfrm rot="10800000">
            <a:off x="7805496" y="4802557"/>
            <a:ext cx="188231" cy="134105"/>
          </a:xfrm>
          <a:prstGeom prst="triangle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모서리가 둥근 직사각형 56"/>
          <p:cNvSpPr/>
          <p:nvPr/>
        </p:nvSpPr>
        <p:spPr>
          <a:xfrm>
            <a:off x="914400" y="5915026"/>
            <a:ext cx="2400300" cy="495300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KoPub돋움체 Bold" pitchFamily="18" charset="-127"/>
                <a:ea typeface="KoPub돋움체 Bold" pitchFamily="18" charset="-127"/>
              </a:rPr>
              <a:t>공익신고자 보호법</a:t>
            </a:r>
            <a:r>
              <a:rPr lang="ko-KR" altLang="en-US" sz="1400" dirty="0" smtClean="0">
                <a:solidFill>
                  <a:schemeClr val="tx1"/>
                </a:solidFill>
              </a:rPr>
              <a:t> 준용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7" name="모서리가 둥근 직사각형 66"/>
          <p:cNvSpPr/>
          <p:nvPr/>
        </p:nvSpPr>
        <p:spPr>
          <a:xfrm>
            <a:off x="5772150" y="5915026"/>
            <a:ext cx="2400300" cy="495300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KoPub돋움체 Bold" pitchFamily="18" charset="-127"/>
                <a:ea typeface="KoPub돋움체 Bold" pitchFamily="18" charset="-127"/>
              </a:rPr>
              <a:t>부패방지권익위법</a:t>
            </a:r>
            <a:r>
              <a:rPr lang="ko-KR" altLang="en-US" sz="1400" dirty="0" smtClean="0">
                <a:solidFill>
                  <a:schemeClr val="tx1"/>
                </a:solidFill>
              </a:rPr>
              <a:t> 준용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grpSp>
        <p:nvGrpSpPr>
          <p:cNvPr id="27" name="그룹 106"/>
          <p:cNvGrpSpPr/>
          <p:nvPr/>
        </p:nvGrpSpPr>
        <p:grpSpPr>
          <a:xfrm>
            <a:off x="3765663" y="2932064"/>
            <a:ext cx="1620000" cy="1980000"/>
            <a:chOff x="5271796" y="2103676"/>
            <a:chExt cx="2566822" cy="3135868"/>
          </a:xfrm>
        </p:grpSpPr>
        <p:grpSp>
          <p:nvGrpSpPr>
            <p:cNvPr id="28" name="그룹 107"/>
            <p:cNvGrpSpPr/>
            <p:nvPr/>
          </p:nvGrpSpPr>
          <p:grpSpPr>
            <a:xfrm>
              <a:off x="5271796" y="2103676"/>
              <a:ext cx="2566822" cy="3135868"/>
              <a:chOff x="5466669" y="-1275210"/>
              <a:chExt cx="2177076" cy="2659717"/>
            </a:xfrm>
          </p:grpSpPr>
          <p:sp>
            <p:nvSpPr>
              <p:cNvPr id="81" name="자유형 80"/>
              <p:cNvSpPr>
                <a:spLocks/>
              </p:cNvSpPr>
              <p:nvPr/>
            </p:nvSpPr>
            <p:spPr bwMode="auto">
              <a:xfrm>
                <a:off x="6547756" y="-1275210"/>
                <a:ext cx="1095989" cy="2659717"/>
              </a:xfrm>
              <a:custGeom>
                <a:avLst/>
                <a:gdLst>
                  <a:gd name="connsiteX0" fmla="*/ 1068 w 1576341"/>
                  <a:gd name="connsiteY0" fmla="*/ 0 h 3825421"/>
                  <a:gd name="connsiteX1" fmla="*/ 581656 w 1576341"/>
                  <a:gd name="connsiteY1" fmla="*/ 251757 h 3825421"/>
                  <a:gd name="connsiteX2" fmla="*/ 1273240 w 1576341"/>
                  <a:gd name="connsiteY2" fmla="*/ 273092 h 3825421"/>
                  <a:gd name="connsiteX3" fmla="*/ 1384234 w 1576341"/>
                  <a:gd name="connsiteY3" fmla="*/ 443775 h 3825421"/>
                  <a:gd name="connsiteX4" fmla="*/ 1576341 w 1576341"/>
                  <a:gd name="connsiteY4" fmla="*/ 599522 h 3825421"/>
                  <a:gd name="connsiteX5" fmla="*/ 1505902 w 1576341"/>
                  <a:gd name="connsiteY5" fmla="*/ 975024 h 3825421"/>
                  <a:gd name="connsiteX6" fmla="*/ 1482422 w 1576341"/>
                  <a:gd name="connsiteY6" fmla="*/ 2052457 h 3825421"/>
                  <a:gd name="connsiteX7" fmla="*/ 1179321 w 1576341"/>
                  <a:gd name="connsiteY7" fmla="*/ 2918670 h 3825421"/>
                  <a:gd name="connsiteX8" fmla="*/ 1068 w 1576341"/>
                  <a:gd name="connsiteY8" fmla="*/ 3825421 h 3825421"/>
                  <a:gd name="connsiteX9" fmla="*/ 0 w 1576341"/>
                  <a:gd name="connsiteY9" fmla="*/ 3825029 h 3825421"/>
                  <a:gd name="connsiteX10" fmla="*/ 0 w 1576341"/>
                  <a:gd name="connsiteY10" fmla="*/ 748 h 3825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76341" h="3825421">
                    <a:moveTo>
                      <a:pt x="1068" y="0"/>
                    </a:moveTo>
                    <a:cubicBezTo>
                      <a:pt x="1068" y="0"/>
                      <a:pt x="282824" y="204819"/>
                      <a:pt x="581656" y="251757"/>
                    </a:cubicBezTo>
                    <a:cubicBezTo>
                      <a:pt x="880488" y="300828"/>
                      <a:pt x="1273240" y="273092"/>
                      <a:pt x="1273240" y="273092"/>
                    </a:cubicBezTo>
                    <a:cubicBezTo>
                      <a:pt x="1273240" y="273092"/>
                      <a:pt x="1328737" y="384036"/>
                      <a:pt x="1384234" y="443775"/>
                    </a:cubicBezTo>
                    <a:cubicBezTo>
                      <a:pt x="1437598" y="503513"/>
                      <a:pt x="1576341" y="599522"/>
                      <a:pt x="1576341" y="599522"/>
                    </a:cubicBezTo>
                    <a:cubicBezTo>
                      <a:pt x="1576341" y="599522"/>
                      <a:pt x="1499498" y="804341"/>
                      <a:pt x="1505902" y="975024"/>
                    </a:cubicBezTo>
                    <a:cubicBezTo>
                      <a:pt x="1512306" y="1145706"/>
                      <a:pt x="1520844" y="1862573"/>
                      <a:pt x="1482422" y="2052457"/>
                    </a:cubicBezTo>
                    <a:cubicBezTo>
                      <a:pt x="1446136" y="2244475"/>
                      <a:pt x="1377831" y="2581573"/>
                      <a:pt x="1179321" y="2918670"/>
                    </a:cubicBezTo>
                    <a:cubicBezTo>
                      <a:pt x="978676" y="3253635"/>
                      <a:pt x="438644" y="3697409"/>
                      <a:pt x="1068" y="3825421"/>
                    </a:cubicBezTo>
                    <a:lnTo>
                      <a:pt x="0" y="3825029"/>
                    </a:lnTo>
                    <a:lnTo>
                      <a:pt x="0" y="748"/>
                    </a:lnTo>
                    <a:close/>
                  </a:path>
                </a:pathLst>
              </a:custGeom>
              <a:solidFill>
                <a:srgbClr val="006CB6"/>
              </a:solidFill>
              <a:ln w="5080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82" name="자유형 81"/>
              <p:cNvSpPr>
                <a:spLocks/>
              </p:cNvSpPr>
              <p:nvPr/>
            </p:nvSpPr>
            <p:spPr bwMode="auto">
              <a:xfrm flipH="1">
                <a:off x="5466669" y="-1275210"/>
                <a:ext cx="1095989" cy="2659717"/>
              </a:xfrm>
              <a:custGeom>
                <a:avLst/>
                <a:gdLst>
                  <a:gd name="connsiteX0" fmla="*/ 1068 w 1576341"/>
                  <a:gd name="connsiteY0" fmla="*/ 0 h 3825421"/>
                  <a:gd name="connsiteX1" fmla="*/ 581656 w 1576341"/>
                  <a:gd name="connsiteY1" fmla="*/ 251757 h 3825421"/>
                  <a:gd name="connsiteX2" fmla="*/ 1273240 w 1576341"/>
                  <a:gd name="connsiteY2" fmla="*/ 273092 h 3825421"/>
                  <a:gd name="connsiteX3" fmla="*/ 1384234 w 1576341"/>
                  <a:gd name="connsiteY3" fmla="*/ 443775 h 3825421"/>
                  <a:gd name="connsiteX4" fmla="*/ 1576341 w 1576341"/>
                  <a:gd name="connsiteY4" fmla="*/ 599522 h 3825421"/>
                  <a:gd name="connsiteX5" fmla="*/ 1505902 w 1576341"/>
                  <a:gd name="connsiteY5" fmla="*/ 975024 h 3825421"/>
                  <a:gd name="connsiteX6" fmla="*/ 1482422 w 1576341"/>
                  <a:gd name="connsiteY6" fmla="*/ 2052457 h 3825421"/>
                  <a:gd name="connsiteX7" fmla="*/ 1179321 w 1576341"/>
                  <a:gd name="connsiteY7" fmla="*/ 2918670 h 3825421"/>
                  <a:gd name="connsiteX8" fmla="*/ 1068 w 1576341"/>
                  <a:gd name="connsiteY8" fmla="*/ 3825421 h 3825421"/>
                  <a:gd name="connsiteX9" fmla="*/ 0 w 1576341"/>
                  <a:gd name="connsiteY9" fmla="*/ 3825029 h 3825421"/>
                  <a:gd name="connsiteX10" fmla="*/ 0 w 1576341"/>
                  <a:gd name="connsiteY10" fmla="*/ 748 h 3825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76341" h="3825421">
                    <a:moveTo>
                      <a:pt x="1068" y="0"/>
                    </a:moveTo>
                    <a:cubicBezTo>
                      <a:pt x="1068" y="0"/>
                      <a:pt x="282824" y="204819"/>
                      <a:pt x="581656" y="251757"/>
                    </a:cubicBezTo>
                    <a:cubicBezTo>
                      <a:pt x="880488" y="300828"/>
                      <a:pt x="1273240" y="273092"/>
                      <a:pt x="1273240" y="273092"/>
                    </a:cubicBezTo>
                    <a:cubicBezTo>
                      <a:pt x="1273240" y="273092"/>
                      <a:pt x="1328737" y="384036"/>
                      <a:pt x="1384234" y="443775"/>
                    </a:cubicBezTo>
                    <a:cubicBezTo>
                      <a:pt x="1437598" y="503513"/>
                      <a:pt x="1576341" y="599522"/>
                      <a:pt x="1576341" y="599522"/>
                    </a:cubicBezTo>
                    <a:cubicBezTo>
                      <a:pt x="1576341" y="599522"/>
                      <a:pt x="1499498" y="804341"/>
                      <a:pt x="1505902" y="975024"/>
                    </a:cubicBezTo>
                    <a:cubicBezTo>
                      <a:pt x="1512306" y="1145706"/>
                      <a:pt x="1520844" y="1862573"/>
                      <a:pt x="1482422" y="2052457"/>
                    </a:cubicBezTo>
                    <a:cubicBezTo>
                      <a:pt x="1446136" y="2244475"/>
                      <a:pt x="1377831" y="2581573"/>
                      <a:pt x="1179321" y="2918670"/>
                    </a:cubicBezTo>
                    <a:cubicBezTo>
                      <a:pt x="978676" y="3253635"/>
                      <a:pt x="438644" y="3697409"/>
                      <a:pt x="1068" y="3825421"/>
                    </a:cubicBezTo>
                    <a:lnTo>
                      <a:pt x="0" y="3825029"/>
                    </a:lnTo>
                    <a:lnTo>
                      <a:pt x="0" y="748"/>
                    </a:lnTo>
                    <a:close/>
                  </a:path>
                </a:pathLst>
              </a:custGeom>
              <a:solidFill>
                <a:srgbClr val="00B0D8"/>
              </a:solidFill>
              <a:ln w="5080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79" name="자유형 78"/>
            <p:cNvSpPr>
              <a:spLocks/>
            </p:cNvSpPr>
            <p:nvPr/>
          </p:nvSpPr>
          <p:spPr bwMode="auto">
            <a:xfrm>
              <a:off x="6547757" y="2341752"/>
              <a:ext cx="1095989" cy="2659717"/>
            </a:xfrm>
            <a:custGeom>
              <a:avLst/>
              <a:gdLst>
                <a:gd name="connsiteX0" fmla="*/ 1068 w 1576341"/>
                <a:gd name="connsiteY0" fmla="*/ 0 h 3825421"/>
                <a:gd name="connsiteX1" fmla="*/ 581656 w 1576341"/>
                <a:gd name="connsiteY1" fmla="*/ 251757 h 3825421"/>
                <a:gd name="connsiteX2" fmla="*/ 1273240 w 1576341"/>
                <a:gd name="connsiteY2" fmla="*/ 273092 h 3825421"/>
                <a:gd name="connsiteX3" fmla="*/ 1384234 w 1576341"/>
                <a:gd name="connsiteY3" fmla="*/ 443775 h 3825421"/>
                <a:gd name="connsiteX4" fmla="*/ 1576341 w 1576341"/>
                <a:gd name="connsiteY4" fmla="*/ 599522 h 3825421"/>
                <a:gd name="connsiteX5" fmla="*/ 1505902 w 1576341"/>
                <a:gd name="connsiteY5" fmla="*/ 975024 h 3825421"/>
                <a:gd name="connsiteX6" fmla="*/ 1482422 w 1576341"/>
                <a:gd name="connsiteY6" fmla="*/ 2052457 h 3825421"/>
                <a:gd name="connsiteX7" fmla="*/ 1179321 w 1576341"/>
                <a:gd name="connsiteY7" fmla="*/ 2918670 h 3825421"/>
                <a:gd name="connsiteX8" fmla="*/ 1068 w 1576341"/>
                <a:gd name="connsiteY8" fmla="*/ 3825421 h 3825421"/>
                <a:gd name="connsiteX9" fmla="*/ 0 w 1576341"/>
                <a:gd name="connsiteY9" fmla="*/ 3825029 h 3825421"/>
                <a:gd name="connsiteX10" fmla="*/ 0 w 1576341"/>
                <a:gd name="connsiteY10" fmla="*/ 748 h 3825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6341" h="3825421">
                  <a:moveTo>
                    <a:pt x="1068" y="0"/>
                  </a:moveTo>
                  <a:cubicBezTo>
                    <a:pt x="1068" y="0"/>
                    <a:pt x="282824" y="204819"/>
                    <a:pt x="581656" y="251757"/>
                  </a:cubicBezTo>
                  <a:cubicBezTo>
                    <a:pt x="880488" y="300828"/>
                    <a:pt x="1273240" y="273092"/>
                    <a:pt x="1273240" y="273092"/>
                  </a:cubicBezTo>
                  <a:cubicBezTo>
                    <a:pt x="1273240" y="273092"/>
                    <a:pt x="1328737" y="384036"/>
                    <a:pt x="1384234" y="443775"/>
                  </a:cubicBezTo>
                  <a:cubicBezTo>
                    <a:pt x="1437598" y="503513"/>
                    <a:pt x="1576341" y="599522"/>
                    <a:pt x="1576341" y="599522"/>
                  </a:cubicBezTo>
                  <a:cubicBezTo>
                    <a:pt x="1576341" y="599522"/>
                    <a:pt x="1499498" y="804341"/>
                    <a:pt x="1505902" y="975024"/>
                  </a:cubicBezTo>
                  <a:cubicBezTo>
                    <a:pt x="1512306" y="1145706"/>
                    <a:pt x="1520844" y="1862573"/>
                    <a:pt x="1482422" y="2052457"/>
                  </a:cubicBezTo>
                  <a:cubicBezTo>
                    <a:pt x="1446136" y="2244475"/>
                    <a:pt x="1377831" y="2581573"/>
                    <a:pt x="1179321" y="2918670"/>
                  </a:cubicBezTo>
                  <a:cubicBezTo>
                    <a:pt x="978676" y="3253635"/>
                    <a:pt x="438644" y="3697409"/>
                    <a:pt x="1068" y="3825421"/>
                  </a:cubicBezTo>
                  <a:lnTo>
                    <a:pt x="0" y="3825029"/>
                  </a:lnTo>
                  <a:lnTo>
                    <a:pt x="0" y="7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080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80" name="자유형 79"/>
            <p:cNvSpPr>
              <a:spLocks/>
            </p:cNvSpPr>
            <p:nvPr/>
          </p:nvSpPr>
          <p:spPr bwMode="auto">
            <a:xfrm flipH="1">
              <a:off x="5466670" y="2341752"/>
              <a:ext cx="1095989" cy="2659717"/>
            </a:xfrm>
            <a:custGeom>
              <a:avLst/>
              <a:gdLst>
                <a:gd name="connsiteX0" fmla="*/ 1068 w 1576341"/>
                <a:gd name="connsiteY0" fmla="*/ 0 h 3825421"/>
                <a:gd name="connsiteX1" fmla="*/ 581656 w 1576341"/>
                <a:gd name="connsiteY1" fmla="*/ 251757 h 3825421"/>
                <a:gd name="connsiteX2" fmla="*/ 1273240 w 1576341"/>
                <a:gd name="connsiteY2" fmla="*/ 273092 h 3825421"/>
                <a:gd name="connsiteX3" fmla="*/ 1384234 w 1576341"/>
                <a:gd name="connsiteY3" fmla="*/ 443775 h 3825421"/>
                <a:gd name="connsiteX4" fmla="*/ 1576341 w 1576341"/>
                <a:gd name="connsiteY4" fmla="*/ 599522 h 3825421"/>
                <a:gd name="connsiteX5" fmla="*/ 1505902 w 1576341"/>
                <a:gd name="connsiteY5" fmla="*/ 975024 h 3825421"/>
                <a:gd name="connsiteX6" fmla="*/ 1482422 w 1576341"/>
                <a:gd name="connsiteY6" fmla="*/ 2052457 h 3825421"/>
                <a:gd name="connsiteX7" fmla="*/ 1179321 w 1576341"/>
                <a:gd name="connsiteY7" fmla="*/ 2918670 h 3825421"/>
                <a:gd name="connsiteX8" fmla="*/ 1068 w 1576341"/>
                <a:gd name="connsiteY8" fmla="*/ 3825421 h 3825421"/>
                <a:gd name="connsiteX9" fmla="*/ 0 w 1576341"/>
                <a:gd name="connsiteY9" fmla="*/ 3825029 h 3825421"/>
                <a:gd name="connsiteX10" fmla="*/ 0 w 1576341"/>
                <a:gd name="connsiteY10" fmla="*/ 748 h 3825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6341" h="3825421">
                  <a:moveTo>
                    <a:pt x="1068" y="0"/>
                  </a:moveTo>
                  <a:cubicBezTo>
                    <a:pt x="1068" y="0"/>
                    <a:pt x="282824" y="204819"/>
                    <a:pt x="581656" y="251757"/>
                  </a:cubicBezTo>
                  <a:cubicBezTo>
                    <a:pt x="880488" y="300828"/>
                    <a:pt x="1273240" y="273092"/>
                    <a:pt x="1273240" y="273092"/>
                  </a:cubicBezTo>
                  <a:cubicBezTo>
                    <a:pt x="1273240" y="273092"/>
                    <a:pt x="1328737" y="384036"/>
                    <a:pt x="1384234" y="443775"/>
                  </a:cubicBezTo>
                  <a:cubicBezTo>
                    <a:pt x="1437598" y="503513"/>
                    <a:pt x="1576341" y="599522"/>
                    <a:pt x="1576341" y="599522"/>
                  </a:cubicBezTo>
                  <a:cubicBezTo>
                    <a:pt x="1576341" y="599522"/>
                    <a:pt x="1499498" y="804341"/>
                    <a:pt x="1505902" y="975024"/>
                  </a:cubicBezTo>
                  <a:cubicBezTo>
                    <a:pt x="1512306" y="1145706"/>
                    <a:pt x="1520844" y="1862573"/>
                    <a:pt x="1482422" y="2052457"/>
                  </a:cubicBezTo>
                  <a:cubicBezTo>
                    <a:pt x="1446136" y="2244475"/>
                    <a:pt x="1377831" y="2581573"/>
                    <a:pt x="1179321" y="2918670"/>
                  </a:cubicBezTo>
                  <a:cubicBezTo>
                    <a:pt x="978676" y="3253635"/>
                    <a:pt x="438644" y="3697409"/>
                    <a:pt x="1068" y="3825421"/>
                  </a:cubicBezTo>
                  <a:lnTo>
                    <a:pt x="0" y="3825029"/>
                  </a:lnTo>
                  <a:lnTo>
                    <a:pt x="0" y="748"/>
                  </a:ln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</p:grpSp>
      <p:pic>
        <p:nvPicPr>
          <p:cNvPr id="69" name="그림 68" descr="그림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9534" y="3197570"/>
            <a:ext cx="1263765" cy="14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4899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타원 36"/>
          <p:cNvSpPr/>
          <p:nvPr/>
        </p:nvSpPr>
        <p:spPr>
          <a:xfrm>
            <a:off x="1497013" y="1975893"/>
            <a:ext cx="2341562" cy="2341562"/>
          </a:xfrm>
          <a:prstGeom prst="ellipse">
            <a:avLst/>
          </a:prstGeom>
          <a:solidFill>
            <a:srgbClr val="B2D234">
              <a:alpha val="40000"/>
            </a:srgbClr>
          </a:solidFill>
          <a:ln>
            <a:noFill/>
          </a:ln>
          <a:effectLst>
            <a:softEdge rad="571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/>
          <p:cNvSpPr/>
          <p:nvPr/>
        </p:nvSpPr>
        <p:spPr>
          <a:xfrm>
            <a:off x="858784" y="2781359"/>
            <a:ext cx="2920194" cy="2920194"/>
          </a:xfrm>
          <a:prstGeom prst="ellipse">
            <a:avLst/>
          </a:prstGeom>
          <a:solidFill>
            <a:srgbClr val="0088A8">
              <a:alpha val="40000"/>
            </a:srgbClr>
          </a:solidFill>
          <a:ln>
            <a:noFill/>
          </a:ln>
          <a:effectLst>
            <a:softEdge rad="571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 flipH="1">
            <a:off x="0" y="1"/>
            <a:ext cx="9144000" cy="723900"/>
            <a:chOff x="0" y="0"/>
            <a:chExt cx="9144000" cy="971766"/>
          </a:xfrm>
        </p:grpSpPr>
        <p:sp>
          <p:nvSpPr>
            <p:cNvPr id="3" name="자유형 2"/>
            <p:cNvSpPr/>
            <p:nvPr/>
          </p:nvSpPr>
          <p:spPr>
            <a:xfrm rot="10800000">
              <a:off x="0" y="158966"/>
              <a:ext cx="9144000" cy="8128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00B0D8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자유형 3"/>
            <p:cNvSpPr/>
            <p:nvPr/>
          </p:nvSpPr>
          <p:spPr>
            <a:xfrm rot="10800000">
              <a:off x="0" y="0"/>
              <a:ext cx="9144000" cy="8128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00B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0" y="5548296"/>
            <a:ext cx="9144000" cy="1309707"/>
            <a:chOff x="0" y="5413965"/>
            <a:chExt cx="9144000" cy="1444035"/>
          </a:xfrm>
        </p:grpSpPr>
        <p:sp>
          <p:nvSpPr>
            <p:cNvPr id="6" name="자유형 5"/>
            <p:cNvSpPr/>
            <p:nvPr/>
          </p:nvSpPr>
          <p:spPr>
            <a:xfrm>
              <a:off x="0" y="5543700"/>
              <a:ext cx="9144000" cy="1120035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B2D234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자유형 6"/>
            <p:cNvSpPr/>
            <p:nvPr/>
          </p:nvSpPr>
          <p:spPr>
            <a:xfrm flipH="1">
              <a:off x="0" y="5413965"/>
              <a:ext cx="9144000" cy="123176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006CB6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자유형 7"/>
            <p:cNvSpPr/>
            <p:nvPr/>
          </p:nvSpPr>
          <p:spPr>
            <a:xfrm flipH="1">
              <a:off x="0" y="5626240"/>
              <a:ext cx="9144000" cy="123176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B2D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자유형 8"/>
            <p:cNvSpPr/>
            <p:nvPr/>
          </p:nvSpPr>
          <p:spPr>
            <a:xfrm flipH="1">
              <a:off x="0" y="5626240"/>
              <a:ext cx="9144000" cy="123176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006C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자유형 9"/>
            <p:cNvSpPr/>
            <p:nvPr/>
          </p:nvSpPr>
          <p:spPr>
            <a:xfrm>
              <a:off x="0" y="5737965"/>
              <a:ext cx="9144000" cy="1120035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B2D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5" name="타원 54"/>
          <p:cNvSpPr/>
          <p:nvPr/>
        </p:nvSpPr>
        <p:spPr>
          <a:xfrm>
            <a:off x="1204736" y="3435815"/>
            <a:ext cx="2248815" cy="1496925"/>
          </a:xfrm>
          <a:prstGeom prst="ellipse">
            <a:avLst/>
          </a:prstGeom>
          <a:noFill/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968610" y="3664103"/>
            <a:ext cx="2721067" cy="1022420"/>
          </a:xfrm>
          <a:prstGeom prst="ellipse">
            <a:avLst/>
          </a:prstGeom>
          <a:noFill/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1555053" y="4525745"/>
            <a:ext cx="625508" cy="625508"/>
          </a:xfrm>
          <a:prstGeom prst="ellipse">
            <a:avLst/>
          </a:prstGeom>
          <a:gradFill>
            <a:gsLst>
              <a:gs pos="100000">
                <a:srgbClr val="83AA35"/>
              </a:gs>
              <a:gs pos="0">
                <a:srgbClr val="B2D234"/>
              </a:gs>
            </a:gsLst>
            <a:path path="circle">
              <a:fillToRect l="50000" t="50000" r="50000" b="50000"/>
            </a:path>
          </a:gradFill>
        </p:spPr>
        <p:txBody>
          <a:bodyPr wrap="non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12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5000"/>
                    </a:prstClr>
                  </a:outerShdw>
                </a:effectLst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공정</a:t>
            </a:r>
            <a:endParaRPr lang="en-US" altLang="ko-KR" sz="1100" spc="-10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27000" algn="ctr" rotWithShape="0">
                  <a:prstClr val="black">
                    <a:alpha val="25000"/>
                  </a:prstClr>
                </a:outerShdw>
              </a:effectLst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4" name="AutoShape 3"/>
          <p:cNvSpPr>
            <a:spLocks noChangeAspect="1" noChangeArrowheads="1" noTextEdit="1"/>
          </p:cNvSpPr>
          <p:nvPr/>
        </p:nvSpPr>
        <p:spPr bwMode="auto">
          <a:xfrm>
            <a:off x="1539875" y="1836738"/>
            <a:ext cx="168275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1574800" y="3709988"/>
            <a:ext cx="1585913" cy="742950"/>
          </a:xfrm>
          <a:prstGeom prst="ellipse">
            <a:avLst/>
          </a:prstGeom>
          <a:solidFill>
            <a:srgbClr val="00437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1633538" y="3697288"/>
            <a:ext cx="1465263" cy="687388"/>
          </a:xfrm>
          <a:prstGeom prst="ellipse">
            <a:avLst/>
          </a:prstGeom>
          <a:solidFill>
            <a:srgbClr val="00B0D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Freeform 7"/>
          <p:cNvSpPr>
            <a:spLocks/>
          </p:cNvSpPr>
          <p:nvPr/>
        </p:nvSpPr>
        <p:spPr bwMode="auto">
          <a:xfrm>
            <a:off x="1652588" y="2170113"/>
            <a:ext cx="1430338" cy="2201863"/>
          </a:xfrm>
          <a:custGeom>
            <a:avLst/>
            <a:gdLst>
              <a:gd name="T0" fmla="*/ 0 w 459"/>
              <a:gd name="T1" fmla="*/ 0 h 708"/>
              <a:gd name="T2" fmla="*/ 0 w 459"/>
              <a:gd name="T3" fmla="*/ 5 h 708"/>
              <a:gd name="T4" fmla="*/ 14 w 459"/>
              <a:gd name="T5" fmla="*/ 99 h 708"/>
              <a:gd name="T6" fmla="*/ 75 w 459"/>
              <a:gd name="T7" fmla="*/ 189 h 708"/>
              <a:gd name="T8" fmla="*/ 91 w 459"/>
              <a:gd name="T9" fmla="*/ 198 h 708"/>
              <a:gd name="T10" fmla="*/ 188 w 459"/>
              <a:gd name="T11" fmla="*/ 257 h 708"/>
              <a:gd name="T12" fmla="*/ 198 w 459"/>
              <a:gd name="T13" fmla="*/ 303 h 708"/>
              <a:gd name="T14" fmla="*/ 188 w 459"/>
              <a:gd name="T15" fmla="*/ 316 h 708"/>
              <a:gd name="T16" fmla="*/ 140 w 459"/>
              <a:gd name="T17" fmla="*/ 334 h 708"/>
              <a:gd name="T18" fmla="*/ 65 w 459"/>
              <a:gd name="T19" fmla="*/ 367 h 708"/>
              <a:gd name="T20" fmla="*/ 16 w 459"/>
              <a:gd name="T21" fmla="*/ 440 h 708"/>
              <a:gd name="T22" fmla="*/ 17 w 459"/>
              <a:gd name="T23" fmla="*/ 467 h 708"/>
              <a:gd name="T24" fmla="*/ 17 w 459"/>
              <a:gd name="T25" fmla="*/ 467 h 708"/>
              <a:gd name="T26" fmla="*/ 20 w 459"/>
              <a:gd name="T27" fmla="*/ 505 h 708"/>
              <a:gd name="T28" fmla="*/ 26 w 459"/>
              <a:gd name="T29" fmla="*/ 564 h 708"/>
              <a:gd name="T30" fmla="*/ 103 w 459"/>
              <a:gd name="T31" fmla="*/ 669 h 708"/>
              <a:gd name="T32" fmla="*/ 355 w 459"/>
              <a:gd name="T33" fmla="*/ 671 h 708"/>
              <a:gd name="T34" fmla="*/ 439 w 459"/>
              <a:gd name="T35" fmla="*/ 548 h 708"/>
              <a:gd name="T36" fmla="*/ 444 w 459"/>
              <a:gd name="T37" fmla="*/ 502 h 708"/>
              <a:gd name="T38" fmla="*/ 444 w 459"/>
              <a:gd name="T39" fmla="*/ 502 h 708"/>
              <a:gd name="T40" fmla="*/ 447 w 459"/>
              <a:gd name="T41" fmla="*/ 465 h 708"/>
              <a:gd name="T42" fmla="*/ 447 w 459"/>
              <a:gd name="T43" fmla="*/ 465 h 708"/>
              <a:gd name="T44" fmla="*/ 448 w 459"/>
              <a:gd name="T45" fmla="*/ 460 h 708"/>
              <a:gd name="T46" fmla="*/ 392 w 459"/>
              <a:gd name="T47" fmla="*/ 363 h 708"/>
              <a:gd name="T48" fmla="*/ 361 w 459"/>
              <a:gd name="T49" fmla="*/ 349 h 708"/>
              <a:gd name="T50" fmla="*/ 279 w 459"/>
              <a:gd name="T51" fmla="*/ 317 h 708"/>
              <a:gd name="T52" fmla="*/ 266 w 459"/>
              <a:gd name="T53" fmla="*/ 263 h 708"/>
              <a:gd name="T54" fmla="*/ 322 w 459"/>
              <a:gd name="T55" fmla="*/ 226 h 708"/>
              <a:gd name="T56" fmla="*/ 396 w 459"/>
              <a:gd name="T57" fmla="*/ 179 h 708"/>
              <a:gd name="T58" fmla="*/ 438 w 459"/>
              <a:gd name="T59" fmla="*/ 115 h 708"/>
              <a:gd name="T60" fmla="*/ 454 w 459"/>
              <a:gd name="T61" fmla="*/ 30 h 708"/>
              <a:gd name="T62" fmla="*/ 459 w 459"/>
              <a:gd name="T63" fmla="*/ 3 h 708"/>
              <a:gd name="T64" fmla="*/ 0 w 459"/>
              <a:gd name="T65" fmla="*/ 0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9" h="708">
                <a:moveTo>
                  <a:pt x="0" y="0"/>
                </a:moveTo>
                <a:cubicBezTo>
                  <a:pt x="0" y="0"/>
                  <a:pt x="0" y="3"/>
                  <a:pt x="0" y="5"/>
                </a:cubicBezTo>
                <a:cubicBezTo>
                  <a:pt x="5" y="36"/>
                  <a:pt x="10" y="68"/>
                  <a:pt x="14" y="99"/>
                </a:cubicBezTo>
                <a:cubicBezTo>
                  <a:pt x="19" y="139"/>
                  <a:pt x="40" y="169"/>
                  <a:pt x="75" y="189"/>
                </a:cubicBezTo>
                <a:cubicBezTo>
                  <a:pt x="80" y="192"/>
                  <a:pt x="85" y="195"/>
                  <a:pt x="91" y="198"/>
                </a:cubicBezTo>
                <a:cubicBezTo>
                  <a:pt x="123" y="218"/>
                  <a:pt x="156" y="238"/>
                  <a:pt x="188" y="257"/>
                </a:cubicBezTo>
                <a:cubicBezTo>
                  <a:pt x="201" y="264"/>
                  <a:pt x="200" y="288"/>
                  <a:pt x="198" y="303"/>
                </a:cubicBezTo>
                <a:cubicBezTo>
                  <a:pt x="197" y="309"/>
                  <a:pt x="196" y="313"/>
                  <a:pt x="188" y="316"/>
                </a:cubicBezTo>
                <a:cubicBezTo>
                  <a:pt x="172" y="321"/>
                  <a:pt x="156" y="327"/>
                  <a:pt x="140" y="334"/>
                </a:cubicBezTo>
                <a:cubicBezTo>
                  <a:pt x="115" y="345"/>
                  <a:pt x="89" y="354"/>
                  <a:pt x="65" y="367"/>
                </a:cubicBezTo>
                <a:cubicBezTo>
                  <a:pt x="34" y="383"/>
                  <a:pt x="16" y="407"/>
                  <a:pt x="16" y="440"/>
                </a:cubicBezTo>
                <a:cubicBezTo>
                  <a:pt x="16" y="449"/>
                  <a:pt x="17" y="458"/>
                  <a:pt x="17" y="467"/>
                </a:cubicBezTo>
                <a:cubicBezTo>
                  <a:pt x="17" y="467"/>
                  <a:pt x="17" y="467"/>
                  <a:pt x="17" y="467"/>
                </a:cubicBezTo>
                <a:cubicBezTo>
                  <a:pt x="20" y="505"/>
                  <a:pt x="20" y="505"/>
                  <a:pt x="20" y="505"/>
                </a:cubicBezTo>
                <a:cubicBezTo>
                  <a:pt x="22" y="527"/>
                  <a:pt x="25" y="545"/>
                  <a:pt x="26" y="564"/>
                </a:cubicBezTo>
                <a:cubicBezTo>
                  <a:pt x="27" y="613"/>
                  <a:pt x="56" y="647"/>
                  <a:pt x="103" y="669"/>
                </a:cubicBezTo>
                <a:cubicBezTo>
                  <a:pt x="186" y="708"/>
                  <a:pt x="271" y="708"/>
                  <a:pt x="355" y="671"/>
                </a:cubicBezTo>
                <a:cubicBezTo>
                  <a:pt x="413" y="646"/>
                  <a:pt x="439" y="604"/>
                  <a:pt x="439" y="548"/>
                </a:cubicBezTo>
                <a:cubicBezTo>
                  <a:pt x="439" y="534"/>
                  <a:pt x="442" y="519"/>
                  <a:pt x="444" y="502"/>
                </a:cubicBezTo>
                <a:cubicBezTo>
                  <a:pt x="444" y="502"/>
                  <a:pt x="444" y="502"/>
                  <a:pt x="444" y="502"/>
                </a:cubicBezTo>
                <a:cubicBezTo>
                  <a:pt x="447" y="465"/>
                  <a:pt x="447" y="465"/>
                  <a:pt x="447" y="465"/>
                </a:cubicBezTo>
                <a:cubicBezTo>
                  <a:pt x="447" y="465"/>
                  <a:pt x="447" y="465"/>
                  <a:pt x="447" y="465"/>
                </a:cubicBezTo>
                <a:cubicBezTo>
                  <a:pt x="447" y="463"/>
                  <a:pt x="448" y="461"/>
                  <a:pt x="448" y="460"/>
                </a:cubicBezTo>
                <a:cubicBezTo>
                  <a:pt x="453" y="417"/>
                  <a:pt x="434" y="384"/>
                  <a:pt x="392" y="363"/>
                </a:cubicBezTo>
                <a:cubicBezTo>
                  <a:pt x="382" y="357"/>
                  <a:pt x="372" y="353"/>
                  <a:pt x="361" y="349"/>
                </a:cubicBezTo>
                <a:cubicBezTo>
                  <a:pt x="334" y="338"/>
                  <a:pt x="306" y="327"/>
                  <a:pt x="279" y="317"/>
                </a:cubicBezTo>
                <a:cubicBezTo>
                  <a:pt x="263" y="311"/>
                  <a:pt x="254" y="271"/>
                  <a:pt x="266" y="263"/>
                </a:cubicBezTo>
                <a:cubicBezTo>
                  <a:pt x="284" y="251"/>
                  <a:pt x="303" y="239"/>
                  <a:pt x="322" y="226"/>
                </a:cubicBezTo>
                <a:cubicBezTo>
                  <a:pt x="346" y="211"/>
                  <a:pt x="372" y="196"/>
                  <a:pt x="396" y="179"/>
                </a:cubicBezTo>
                <a:cubicBezTo>
                  <a:pt x="419" y="164"/>
                  <a:pt x="433" y="142"/>
                  <a:pt x="438" y="115"/>
                </a:cubicBezTo>
                <a:cubicBezTo>
                  <a:pt x="443" y="87"/>
                  <a:pt x="449" y="58"/>
                  <a:pt x="454" y="30"/>
                </a:cubicBezTo>
                <a:cubicBezTo>
                  <a:pt x="456" y="21"/>
                  <a:pt x="457" y="11"/>
                  <a:pt x="459" y="3"/>
                </a:cubicBezTo>
                <a:cubicBezTo>
                  <a:pt x="304" y="76"/>
                  <a:pt x="152" y="76"/>
                  <a:pt x="0" y="0"/>
                </a:cubicBezTo>
                <a:close/>
              </a:path>
            </a:pathLst>
          </a:custGeom>
          <a:gradFill flip="none" rotWithShape="1">
            <a:gsLst>
              <a:gs pos="95000">
                <a:schemeClr val="bg2">
                  <a:lumMod val="90000"/>
                </a:schemeClr>
              </a:gs>
              <a:gs pos="36000">
                <a:schemeClr val="bg1">
                  <a:alpha val="80000"/>
                </a:schemeClr>
              </a:gs>
              <a:gs pos="80000">
                <a:schemeClr val="bg1">
                  <a:alpha val="67000"/>
                </a:schemeClr>
              </a:gs>
              <a:gs pos="11000">
                <a:schemeClr val="bg2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" name="Freeform 10"/>
          <p:cNvSpPr>
            <a:spLocks/>
          </p:cNvSpPr>
          <p:nvPr/>
        </p:nvSpPr>
        <p:spPr bwMode="auto">
          <a:xfrm>
            <a:off x="1924050" y="2717801"/>
            <a:ext cx="884238" cy="1462088"/>
          </a:xfrm>
          <a:custGeom>
            <a:avLst/>
            <a:gdLst>
              <a:gd name="T0" fmla="*/ 271 w 284"/>
              <a:gd name="T1" fmla="*/ 362 h 470"/>
              <a:gd name="T2" fmla="*/ 271 w 284"/>
              <a:gd name="T3" fmla="*/ 362 h 470"/>
              <a:gd name="T4" fmla="*/ 269 w 284"/>
              <a:gd name="T5" fmla="*/ 360 h 470"/>
              <a:gd name="T6" fmla="*/ 257 w 284"/>
              <a:gd name="T7" fmla="*/ 350 h 470"/>
              <a:gd name="T8" fmla="*/ 146 w 284"/>
              <a:gd name="T9" fmla="*/ 253 h 470"/>
              <a:gd name="T10" fmla="*/ 146 w 284"/>
              <a:gd name="T11" fmla="*/ 70 h 470"/>
              <a:gd name="T12" fmla="*/ 256 w 284"/>
              <a:gd name="T13" fmla="*/ 0 h 470"/>
              <a:gd name="T14" fmla="*/ 28 w 284"/>
              <a:gd name="T15" fmla="*/ 0 h 470"/>
              <a:gd name="T16" fmla="*/ 138 w 284"/>
              <a:gd name="T17" fmla="*/ 70 h 470"/>
              <a:gd name="T18" fmla="*/ 138 w 284"/>
              <a:gd name="T19" fmla="*/ 253 h 470"/>
              <a:gd name="T20" fmla="*/ 27 w 284"/>
              <a:gd name="T21" fmla="*/ 349 h 470"/>
              <a:gd name="T22" fmla="*/ 15 w 284"/>
              <a:gd name="T23" fmla="*/ 360 h 470"/>
              <a:gd name="T24" fmla="*/ 13 w 284"/>
              <a:gd name="T25" fmla="*/ 362 h 470"/>
              <a:gd name="T26" fmla="*/ 13 w 284"/>
              <a:gd name="T27" fmla="*/ 362 h 470"/>
              <a:gd name="T28" fmla="*/ 0 w 284"/>
              <a:gd name="T29" fmla="*/ 394 h 470"/>
              <a:gd name="T30" fmla="*/ 142 w 284"/>
              <a:gd name="T31" fmla="*/ 470 h 470"/>
              <a:gd name="T32" fmla="*/ 284 w 284"/>
              <a:gd name="T33" fmla="*/ 394 h 470"/>
              <a:gd name="T34" fmla="*/ 271 w 284"/>
              <a:gd name="T35" fmla="*/ 362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4" h="470">
                <a:moveTo>
                  <a:pt x="271" y="362"/>
                </a:moveTo>
                <a:cubicBezTo>
                  <a:pt x="271" y="362"/>
                  <a:pt x="271" y="362"/>
                  <a:pt x="271" y="362"/>
                </a:cubicBezTo>
                <a:cubicBezTo>
                  <a:pt x="269" y="360"/>
                  <a:pt x="269" y="360"/>
                  <a:pt x="269" y="360"/>
                </a:cubicBezTo>
                <a:cubicBezTo>
                  <a:pt x="266" y="356"/>
                  <a:pt x="262" y="353"/>
                  <a:pt x="257" y="350"/>
                </a:cubicBezTo>
                <a:cubicBezTo>
                  <a:pt x="146" y="253"/>
                  <a:pt x="146" y="253"/>
                  <a:pt x="146" y="253"/>
                </a:cubicBezTo>
                <a:cubicBezTo>
                  <a:pt x="146" y="70"/>
                  <a:pt x="146" y="70"/>
                  <a:pt x="146" y="70"/>
                </a:cubicBezTo>
                <a:cubicBezTo>
                  <a:pt x="256" y="0"/>
                  <a:pt x="256" y="0"/>
                  <a:pt x="25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38" y="70"/>
                  <a:pt x="138" y="70"/>
                  <a:pt x="138" y="70"/>
                </a:cubicBezTo>
                <a:cubicBezTo>
                  <a:pt x="138" y="253"/>
                  <a:pt x="138" y="253"/>
                  <a:pt x="138" y="253"/>
                </a:cubicBezTo>
                <a:cubicBezTo>
                  <a:pt x="27" y="349"/>
                  <a:pt x="27" y="349"/>
                  <a:pt x="27" y="349"/>
                </a:cubicBezTo>
                <a:cubicBezTo>
                  <a:pt x="22" y="353"/>
                  <a:pt x="18" y="357"/>
                  <a:pt x="15" y="360"/>
                </a:cubicBezTo>
                <a:cubicBezTo>
                  <a:pt x="13" y="362"/>
                  <a:pt x="13" y="362"/>
                  <a:pt x="13" y="362"/>
                </a:cubicBezTo>
                <a:cubicBezTo>
                  <a:pt x="13" y="362"/>
                  <a:pt x="13" y="362"/>
                  <a:pt x="13" y="362"/>
                </a:cubicBezTo>
                <a:cubicBezTo>
                  <a:pt x="4" y="372"/>
                  <a:pt x="0" y="383"/>
                  <a:pt x="0" y="394"/>
                </a:cubicBezTo>
                <a:cubicBezTo>
                  <a:pt x="0" y="436"/>
                  <a:pt x="63" y="470"/>
                  <a:pt x="142" y="470"/>
                </a:cubicBezTo>
                <a:cubicBezTo>
                  <a:pt x="221" y="470"/>
                  <a:pt x="284" y="436"/>
                  <a:pt x="284" y="394"/>
                </a:cubicBezTo>
                <a:cubicBezTo>
                  <a:pt x="284" y="383"/>
                  <a:pt x="280" y="372"/>
                  <a:pt x="271" y="362"/>
                </a:cubicBezTo>
                <a:close/>
              </a:path>
            </a:pathLst>
          </a:custGeom>
          <a:gradFill flip="none" rotWithShape="1">
            <a:gsLst>
              <a:gs pos="0">
                <a:srgbClr val="896700"/>
              </a:gs>
              <a:gs pos="46000">
                <a:schemeClr val="accent4">
                  <a:lumMod val="75000"/>
                </a:schemeClr>
              </a:gs>
              <a:gs pos="81000">
                <a:schemeClr val="accent4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1592263" y="2193926"/>
            <a:ext cx="38100" cy="1863725"/>
          </a:xfrm>
          <a:prstGeom prst="rect">
            <a:avLst/>
          </a:prstGeom>
          <a:gradFill flip="none" rotWithShape="1">
            <a:gsLst>
              <a:gs pos="100000">
                <a:srgbClr val="004370"/>
              </a:gs>
              <a:gs pos="0">
                <a:srgbClr val="006CB6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3098800" y="2193926"/>
            <a:ext cx="36513" cy="1863725"/>
          </a:xfrm>
          <a:prstGeom prst="rect">
            <a:avLst/>
          </a:prstGeom>
          <a:gradFill flip="none" rotWithShape="1">
            <a:gsLst>
              <a:gs pos="100000">
                <a:srgbClr val="004370"/>
              </a:gs>
              <a:gs pos="0">
                <a:srgbClr val="006CB6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1" name="그룹 25"/>
          <p:cNvGrpSpPr/>
          <p:nvPr/>
        </p:nvGrpSpPr>
        <p:grpSpPr>
          <a:xfrm>
            <a:off x="2736852" y="2743738"/>
            <a:ext cx="1064503" cy="822141"/>
            <a:chOff x="2875523" y="2878580"/>
            <a:chExt cx="879755" cy="679455"/>
          </a:xfrm>
        </p:grpSpPr>
        <p:sp>
          <p:nvSpPr>
            <p:cNvPr id="51" name="TextBox 50"/>
            <p:cNvSpPr txBox="1"/>
            <p:nvPr/>
          </p:nvSpPr>
          <p:spPr>
            <a:xfrm>
              <a:off x="3075823" y="2878580"/>
              <a:ext cx="679455" cy="679455"/>
            </a:xfrm>
            <a:prstGeom prst="ellipse">
              <a:avLst/>
            </a:prstGeom>
            <a:solidFill>
              <a:srgbClr val="F9BB00">
                <a:alpha val="89000"/>
              </a:srgbClr>
            </a:solidFill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2000" b="1" i="1" spc="-10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27000" algn="ctr" rotWithShape="0">
                      <a:prstClr val="black">
                        <a:alpha val="25000"/>
                      </a:prstClr>
                    </a:outerShdw>
                  </a:effectLst>
                  <a:latin typeface="Century Gothic" panose="020B0502020202020204" pitchFamily="34" charset="0"/>
                  <a:ea typeface="KoPub돋움체 Light" panose="02020603020101020101" pitchFamily="18" charset="-127"/>
                </a:rPr>
                <a:t>30</a:t>
              </a:r>
              <a:r>
                <a:rPr lang="ko-KR" altLang="en-US" sz="1600" spc="-10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27000" algn="ctr" rotWithShape="0">
                      <a:prstClr val="black">
                        <a:alpha val="25000"/>
                      </a:prstClr>
                    </a:outerShdw>
                  </a:effectLst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초</a:t>
              </a:r>
              <a:endParaRPr lang="en-US" altLang="ko-KR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5000"/>
                    </a:prstClr>
                  </a:outerShdw>
                </a:effectLst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52" name="이등변 삼각형 51"/>
            <p:cNvSpPr/>
            <p:nvPr/>
          </p:nvSpPr>
          <p:spPr>
            <a:xfrm rot="16200000">
              <a:off x="2920721" y="3105829"/>
              <a:ext cx="108183" cy="198580"/>
            </a:xfrm>
            <a:prstGeom prst="triangle">
              <a:avLst/>
            </a:prstGeom>
            <a:solidFill>
              <a:srgbClr val="F9BB00">
                <a:alpha val="82000"/>
              </a:srgbClr>
            </a:solidFill>
          </p:spPr>
          <p:txBody>
            <a:bodyPr wrap="non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ko-KR" altLang="en-US" sz="2000" b="1" i="1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5000"/>
                    </a:prstClr>
                  </a:outerShdw>
                </a:effectLst>
                <a:latin typeface="Century Gothic" panose="020B0502020202020204" pitchFamily="34" charset="0"/>
                <a:ea typeface="KoPub돋움체 Light" panose="02020603020101020101" pitchFamily="18" charset="-127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970369" y="4747170"/>
            <a:ext cx="720192" cy="720192"/>
          </a:xfrm>
          <a:prstGeom prst="ellipse">
            <a:avLst/>
          </a:prstGeom>
          <a:gradFill>
            <a:gsLst>
              <a:gs pos="100000">
                <a:srgbClr val="008EC7"/>
              </a:gs>
              <a:gs pos="0">
                <a:srgbClr val="00B0D8"/>
              </a:gs>
            </a:gsLst>
            <a:path path="circle">
              <a:fillToRect l="50000" t="50000" r="50000" b="50000"/>
            </a:path>
          </a:gradFill>
        </p:spPr>
        <p:txBody>
          <a:bodyPr wrap="non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14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5000"/>
                    </a:prstClr>
                  </a:outerShdw>
                </a:effectLst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청렴</a:t>
            </a:r>
            <a:endParaRPr lang="en-US" altLang="ko-KR" sz="1200" spc="-10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27000" algn="ctr" rotWithShape="0">
                  <a:prstClr val="black">
                    <a:alpha val="25000"/>
                  </a:prstClr>
                </a:outerShdw>
              </a:effectLst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63" name="Freeform 21"/>
          <p:cNvSpPr>
            <a:spLocks/>
          </p:cNvSpPr>
          <p:nvPr/>
        </p:nvSpPr>
        <p:spPr bwMode="auto">
          <a:xfrm>
            <a:off x="1920874" y="3503045"/>
            <a:ext cx="436563" cy="623661"/>
          </a:xfrm>
          <a:custGeom>
            <a:avLst/>
            <a:gdLst>
              <a:gd name="T0" fmla="*/ 28 w 139"/>
              <a:gd name="T1" fmla="*/ 96 h 200"/>
              <a:gd name="T2" fmla="*/ 16 w 139"/>
              <a:gd name="T3" fmla="*/ 107 h 200"/>
              <a:gd name="T4" fmla="*/ 14 w 139"/>
              <a:gd name="T5" fmla="*/ 109 h 200"/>
              <a:gd name="T6" fmla="*/ 14 w 139"/>
              <a:gd name="T7" fmla="*/ 109 h 200"/>
              <a:gd name="T8" fmla="*/ 0 w 139"/>
              <a:gd name="T9" fmla="*/ 141 h 200"/>
              <a:gd name="T10" fmla="*/ 54 w 139"/>
              <a:gd name="T11" fmla="*/ 200 h 200"/>
              <a:gd name="T12" fmla="*/ 139 w 139"/>
              <a:gd name="T13" fmla="*/ 0 h 200"/>
              <a:gd name="T14" fmla="*/ 28 w 139"/>
              <a:gd name="T15" fmla="*/ 96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9" h="200">
                <a:moveTo>
                  <a:pt x="28" y="96"/>
                </a:moveTo>
                <a:cubicBezTo>
                  <a:pt x="23" y="100"/>
                  <a:pt x="19" y="103"/>
                  <a:pt x="16" y="107"/>
                </a:cubicBezTo>
                <a:cubicBezTo>
                  <a:pt x="14" y="109"/>
                  <a:pt x="14" y="109"/>
                  <a:pt x="14" y="109"/>
                </a:cubicBezTo>
                <a:cubicBezTo>
                  <a:pt x="14" y="109"/>
                  <a:pt x="14" y="109"/>
                  <a:pt x="14" y="109"/>
                </a:cubicBezTo>
                <a:cubicBezTo>
                  <a:pt x="5" y="119"/>
                  <a:pt x="0" y="130"/>
                  <a:pt x="0" y="141"/>
                </a:cubicBezTo>
                <a:cubicBezTo>
                  <a:pt x="0" y="165"/>
                  <a:pt x="21" y="186"/>
                  <a:pt x="54" y="200"/>
                </a:cubicBezTo>
                <a:cubicBezTo>
                  <a:pt x="139" y="0"/>
                  <a:pt x="139" y="0"/>
                  <a:pt x="139" y="0"/>
                </a:cubicBezTo>
                <a:lnTo>
                  <a:pt x="28" y="9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2592300" y="4523281"/>
            <a:ext cx="595200" cy="595200"/>
          </a:xfrm>
          <a:prstGeom prst="ellipse">
            <a:avLst/>
          </a:prstGeom>
          <a:gradFill>
            <a:gsLst>
              <a:gs pos="100000">
                <a:srgbClr val="0070C0"/>
              </a:gs>
              <a:gs pos="0">
                <a:srgbClr val="0077D0"/>
              </a:gs>
            </a:gsLst>
            <a:path path="circle">
              <a:fillToRect l="50000" t="50000" r="50000" b="50000"/>
            </a:path>
          </a:gradFill>
        </p:spPr>
        <p:txBody>
          <a:bodyPr wrap="non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12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5000"/>
                    </a:prstClr>
                  </a:outerShdw>
                </a:effectLst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투명</a:t>
            </a:r>
            <a:endParaRPr lang="en-US" altLang="ko-KR" sz="1100" spc="-10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27000" algn="ctr" rotWithShape="0">
                  <a:prstClr val="black">
                    <a:alpha val="25000"/>
                  </a:prstClr>
                </a:outerShdw>
              </a:effectLst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8" name="Freeform 8"/>
          <p:cNvSpPr>
            <a:spLocks/>
          </p:cNvSpPr>
          <p:nvPr/>
        </p:nvSpPr>
        <p:spPr bwMode="auto">
          <a:xfrm>
            <a:off x="1511300" y="1885951"/>
            <a:ext cx="1736725" cy="488950"/>
          </a:xfrm>
          <a:custGeom>
            <a:avLst/>
            <a:gdLst>
              <a:gd name="T0" fmla="*/ 286 w 557"/>
              <a:gd name="T1" fmla="*/ 0 h 157"/>
              <a:gd name="T2" fmla="*/ 476 w 557"/>
              <a:gd name="T3" fmla="*/ 25 h 157"/>
              <a:gd name="T4" fmla="*/ 523 w 557"/>
              <a:gd name="T5" fmla="*/ 45 h 157"/>
              <a:gd name="T6" fmla="*/ 524 w 557"/>
              <a:gd name="T7" fmla="*/ 106 h 157"/>
              <a:gd name="T8" fmla="*/ 430 w 557"/>
              <a:gd name="T9" fmla="*/ 137 h 157"/>
              <a:gd name="T10" fmla="*/ 96 w 557"/>
              <a:gd name="T11" fmla="*/ 130 h 157"/>
              <a:gd name="T12" fmla="*/ 32 w 557"/>
              <a:gd name="T13" fmla="*/ 105 h 157"/>
              <a:gd name="T14" fmla="*/ 32 w 557"/>
              <a:gd name="T15" fmla="*/ 44 h 157"/>
              <a:gd name="T16" fmla="*/ 128 w 557"/>
              <a:gd name="T17" fmla="*/ 13 h 157"/>
              <a:gd name="T18" fmla="*/ 286 w 557"/>
              <a:gd name="T19" fmla="*/ 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7" h="157">
                <a:moveTo>
                  <a:pt x="286" y="0"/>
                </a:moveTo>
                <a:cubicBezTo>
                  <a:pt x="348" y="1"/>
                  <a:pt x="415" y="6"/>
                  <a:pt x="476" y="25"/>
                </a:cubicBezTo>
                <a:cubicBezTo>
                  <a:pt x="493" y="30"/>
                  <a:pt x="510" y="37"/>
                  <a:pt x="523" y="45"/>
                </a:cubicBezTo>
                <a:cubicBezTo>
                  <a:pt x="557" y="63"/>
                  <a:pt x="556" y="86"/>
                  <a:pt x="524" y="106"/>
                </a:cubicBezTo>
                <a:cubicBezTo>
                  <a:pt x="498" y="121"/>
                  <a:pt x="465" y="130"/>
                  <a:pt x="430" y="137"/>
                </a:cubicBezTo>
                <a:cubicBezTo>
                  <a:pt x="318" y="157"/>
                  <a:pt x="206" y="156"/>
                  <a:pt x="96" y="130"/>
                </a:cubicBezTo>
                <a:cubicBezTo>
                  <a:pt x="71" y="125"/>
                  <a:pt x="50" y="116"/>
                  <a:pt x="32" y="105"/>
                </a:cubicBezTo>
                <a:cubicBezTo>
                  <a:pt x="0" y="86"/>
                  <a:pt x="0" y="63"/>
                  <a:pt x="32" y="44"/>
                </a:cubicBezTo>
                <a:cubicBezTo>
                  <a:pt x="59" y="29"/>
                  <a:pt x="93" y="20"/>
                  <a:pt x="128" y="13"/>
                </a:cubicBezTo>
                <a:cubicBezTo>
                  <a:pt x="177" y="4"/>
                  <a:pt x="229" y="0"/>
                  <a:pt x="286" y="0"/>
                </a:cubicBezTo>
                <a:close/>
              </a:path>
            </a:pathLst>
          </a:custGeom>
          <a:solidFill>
            <a:srgbClr val="006CB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1511300" y="1839913"/>
            <a:ext cx="1736725" cy="488950"/>
          </a:xfrm>
          <a:custGeom>
            <a:avLst/>
            <a:gdLst>
              <a:gd name="T0" fmla="*/ 286 w 557"/>
              <a:gd name="T1" fmla="*/ 0 h 157"/>
              <a:gd name="T2" fmla="*/ 476 w 557"/>
              <a:gd name="T3" fmla="*/ 25 h 157"/>
              <a:gd name="T4" fmla="*/ 523 w 557"/>
              <a:gd name="T5" fmla="*/ 45 h 157"/>
              <a:gd name="T6" fmla="*/ 524 w 557"/>
              <a:gd name="T7" fmla="*/ 106 h 157"/>
              <a:gd name="T8" fmla="*/ 430 w 557"/>
              <a:gd name="T9" fmla="*/ 137 h 157"/>
              <a:gd name="T10" fmla="*/ 96 w 557"/>
              <a:gd name="T11" fmla="*/ 130 h 157"/>
              <a:gd name="T12" fmla="*/ 32 w 557"/>
              <a:gd name="T13" fmla="*/ 105 h 157"/>
              <a:gd name="T14" fmla="*/ 32 w 557"/>
              <a:gd name="T15" fmla="*/ 44 h 157"/>
              <a:gd name="T16" fmla="*/ 128 w 557"/>
              <a:gd name="T17" fmla="*/ 13 h 157"/>
              <a:gd name="T18" fmla="*/ 286 w 557"/>
              <a:gd name="T19" fmla="*/ 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7" h="157">
                <a:moveTo>
                  <a:pt x="286" y="0"/>
                </a:moveTo>
                <a:cubicBezTo>
                  <a:pt x="348" y="1"/>
                  <a:pt x="415" y="6"/>
                  <a:pt x="476" y="25"/>
                </a:cubicBezTo>
                <a:cubicBezTo>
                  <a:pt x="493" y="30"/>
                  <a:pt x="510" y="37"/>
                  <a:pt x="523" y="45"/>
                </a:cubicBezTo>
                <a:cubicBezTo>
                  <a:pt x="557" y="63"/>
                  <a:pt x="556" y="86"/>
                  <a:pt x="524" y="106"/>
                </a:cubicBezTo>
                <a:cubicBezTo>
                  <a:pt x="498" y="121"/>
                  <a:pt x="465" y="130"/>
                  <a:pt x="430" y="137"/>
                </a:cubicBezTo>
                <a:cubicBezTo>
                  <a:pt x="318" y="157"/>
                  <a:pt x="206" y="156"/>
                  <a:pt x="96" y="130"/>
                </a:cubicBezTo>
                <a:cubicBezTo>
                  <a:pt x="71" y="124"/>
                  <a:pt x="50" y="116"/>
                  <a:pt x="32" y="105"/>
                </a:cubicBezTo>
                <a:cubicBezTo>
                  <a:pt x="0" y="86"/>
                  <a:pt x="0" y="63"/>
                  <a:pt x="32" y="44"/>
                </a:cubicBezTo>
                <a:cubicBezTo>
                  <a:pt x="59" y="29"/>
                  <a:pt x="93" y="20"/>
                  <a:pt x="128" y="13"/>
                </a:cubicBezTo>
                <a:cubicBezTo>
                  <a:pt x="177" y="4"/>
                  <a:pt x="229" y="0"/>
                  <a:pt x="286" y="0"/>
                </a:cubicBezTo>
                <a:close/>
              </a:path>
            </a:pathLst>
          </a:custGeom>
          <a:solidFill>
            <a:srgbClr val="00437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1858645" y="1520058"/>
            <a:ext cx="568644" cy="568644"/>
          </a:xfrm>
          <a:prstGeom prst="ellipse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non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105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5000"/>
                    </a:prstClr>
                  </a:outerShdw>
                </a:effectLst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부정청탁</a:t>
            </a:r>
            <a:endParaRPr lang="en-US" altLang="ko-KR" sz="1000" spc="-10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27000" algn="ctr" rotWithShape="0">
                  <a:prstClr val="black">
                    <a:alpha val="25000"/>
                  </a:prstClr>
                </a:outerShdw>
              </a:effectLst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415576" y="1234123"/>
            <a:ext cx="568644" cy="568644"/>
          </a:xfrm>
          <a:prstGeom prst="ellipse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non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105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5000"/>
                    </a:prstClr>
                  </a:outerShdw>
                </a:effectLst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금품수수</a:t>
            </a:r>
            <a:endParaRPr lang="en-US" altLang="ko-KR" sz="1000" spc="-10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27000" algn="ctr" rotWithShape="0">
                  <a:prstClr val="black">
                    <a:alpha val="25000"/>
                  </a:prstClr>
                </a:outerShdw>
              </a:effectLst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1976438" y="2552701"/>
            <a:ext cx="779463" cy="233363"/>
          </a:xfrm>
          <a:prstGeom prst="ellipse">
            <a:avLst/>
          </a:prstGeom>
          <a:solidFill>
            <a:srgbClr val="7A5D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42" name="그림 41" descr="국민권익위원회_혼합_좌우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3275" y="6226263"/>
            <a:ext cx="1922111" cy="56506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120034" y="2788998"/>
            <a:ext cx="2607916" cy="709028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ko-KR" altLang="en-US" sz="2400" spc="-1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주기전</a:t>
            </a:r>
            <a:r>
              <a:rPr lang="ko-KR" altLang="en-US" sz="28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US" altLang="ko-KR" sz="3200" b="1" i="1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CB6"/>
                </a:solidFill>
                <a:latin typeface="Century Gothic" panose="020B0502020202020204" pitchFamily="34" charset="0"/>
                <a:ea typeface="KoPub돋움체 Light" panose="02020603020101020101" pitchFamily="18" charset="-127"/>
              </a:rPr>
              <a:t>30</a:t>
            </a:r>
            <a:r>
              <a:rPr lang="ko-KR" altLang="en-US" sz="2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CB6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초</a:t>
            </a:r>
            <a:r>
              <a:rPr lang="en-US" altLang="ko-KR" sz="28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</a:t>
            </a:r>
            <a:br>
              <a:rPr lang="en-US" altLang="ko-KR" sz="28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</a:br>
            <a:r>
              <a:rPr lang="ko-KR" altLang="en-US" sz="2400" spc="-1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받기전</a:t>
            </a:r>
            <a:r>
              <a:rPr lang="ko-KR" altLang="en-US" sz="28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US" altLang="ko-KR" sz="3200" b="1" i="1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CB6"/>
                </a:solidFill>
                <a:latin typeface="Century Gothic" panose="020B0502020202020204" pitchFamily="34" charset="0"/>
                <a:ea typeface="KoPub돋움체 Light" panose="02020603020101020101" pitchFamily="18" charset="-127"/>
              </a:rPr>
              <a:t>30</a:t>
            </a:r>
            <a:r>
              <a:rPr lang="ko-KR" altLang="en-US" sz="2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CB6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초</a:t>
            </a:r>
            <a:r>
              <a:rPr lang="en-US" altLang="ko-KR" sz="28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20034" y="1795463"/>
            <a:ext cx="3280716" cy="779931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ko-KR" altLang="en-US" sz="17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누구도</a:t>
            </a:r>
            <a:r>
              <a:rPr lang="en-US" altLang="ko-KR" sz="17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/>
            </a:r>
            <a:br>
              <a:rPr lang="en-US" altLang="ko-KR" sz="17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</a:br>
            <a:r>
              <a:rPr lang="ko-KR" altLang="en-US" sz="17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부정청탁</a:t>
            </a:r>
            <a:r>
              <a:rPr lang="en-US" altLang="ko-KR" sz="17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17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금품수수의 유혹에서</a:t>
            </a:r>
            <a:r>
              <a:rPr lang="en-US" altLang="ko-KR" sz="17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/>
            </a:r>
            <a:br>
              <a:rPr lang="en-US" altLang="ko-KR" sz="17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</a:br>
            <a:r>
              <a:rPr lang="ko-KR" altLang="en-US" sz="17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자유로울 수 없습니다</a:t>
            </a:r>
            <a:r>
              <a:rPr lang="en-US" altLang="ko-KR" sz="17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148853" y="3711631"/>
            <a:ext cx="2607916" cy="53270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altLang="ko-KR" sz="2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CB6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30</a:t>
            </a:r>
            <a:r>
              <a:rPr lang="ko-KR" altLang="en-US" sz="2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CB6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초</a:t>
            </a:r>
            <a:r>
              <a:rPr lang="ko-KR" altLang="en-US" sz="2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의 생각이</a:t>
            </a:r>
            <a:r>
              <a:rPr lang="en-US" altLang="ko-KR" sz="2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/>
            </a:r>
            <a:br>
              <a:rPr lang="en-US" altLang="ko-KR" sz="2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2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청렴한 대한민국을 만듭니다</a:t>
            </a:r>
            <a:r>
              <a:rPr lang="en-US" altLang="ko-KR" sz="2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.</a:t>
            </a: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9926"/>
          <a:stretch/>
        </p:blipFill>
        <p:spPr bwMode="auto">
          <a:xfrm rot="16200000">
            <a:off x="2171282" y="3145893"/>
            <a:ext cx="4848771" cy="19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3104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8338" y="400051"/>
            <a:ext cx="4564062" cy="654049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r>
              <a:rPr lang="ko-KR" altLang="en-US" sz="2800" spc="-2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공직사회에 대한 </a:t>
            </a:r>
            <a:r>
              <a:rPr lang="ko-KR" altLang="en-US" sz="2800" spc="-2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itchFamily="18" charset="-127"/>
                <a:ea typeface="KoPub돋움체 Medium" pitchFamily="18" charset="-127"/>
              </a:rPr>
              <a:t>부패인식 수준</a:t>
            </a:r>
            <a:endParaRPr lang="ko-KR" altLang="en-US" sz="2800" spc="-2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Medium" pitchFamily="18" charset="-127"/>
              <a:ea typeface="KoPub돋움체 Medium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rgbClr val="B2D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/>
          <p:cNvCxnSpPr/>
          <p:nvPr/>
        </p:nvCxnSpPr>
        <p:spPr>
          <a:xfrm>
            <a:off x="409575" y="2600325"/>
            <a:ext cx="8324850" cy="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1/2 액자 44"/>
          <p:cNvSpPr/>
          <p:nvPr/>
        </p:nvSpPr>
        <p:spPr>
          <a:xfrm rot="8065427">
            <a:off x="4064054" y="1736911"/>
            <a:ext cx="583965" cy="591672"/>
          </a:xfrm>
          <a:prstGeom prst="halfFrame">
            <a:avLst/>
          </a:prstGeom>
          <a:solidFill>
            <a:srgbClr val="0070C0"/>
          </a:solidFill>
          <a:ln w="53975">
            <a:solidFill>
              <a:schemeClr val="bg1">
                <a:lumMod val="85000"/>
              </a:schemeClr>
            </a:solidFill>
          </a:ln>
          <a:effectLst>
            <a:outerShdw blurRad="127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8" name="그룹 45"/>
          <p:cNvGrpSpPr/>
          <p:nvPr/>
        </p:nvGrpSpPr>
        <p:grpSpPr>
          <a:xfrm>
            <a:off x="1240948" y="2806903"/>
            <a:ext cx="2016000" cy="2016000"/>
            <a:chOff x="1431726" y="2857688"/>
            <a:chExt cx="2237414" cy="2212777"/>
          </a:xfrm>
        </p:grpSpPr>
        <p:grpSp>
          <p:nvGrpSpPr>
            <p:cNvPr id="9" name="그룹 38"/>
            <p:cNvGrpSpPr/>
            <p:nvPr/>
          </p:nvGrpSpPr>
          <p:grpSpPr>
            <a:xfrm>
              <a:off x="1431726" y="2857688"/>
              <a:ext cx="2237414" cy="2212777"/>
              <a:chOff x="1358722" y="2071776"/>
              <a:chExt cx="2707270" cy="2677460"/>
            </a:xfrm>
          </p:grpSpPr>
          <p:grpSp>
            <p:nvGrpSpPr>
              <p:cNvPr id="10" name="Group 4"/>
              <p:cNvGrpSpPr>
                <a:grpSpLocks noChangeAspect="1"/>
              </p:cNvGrpSpPr>
              <p:nvPr/>
            </p:nvGrpSpPr>
            <p:grpSpPr bwMode="auto">
              <a:xfrm>
                <a:off x="1358722" y="2071776"/>
                <a:ext cx="2707270" cy="2677460"/>
                <a:chOff x="-645" y="1642"/>
                <a:chExt cx="1544" cy="1527"/>
              </a:xfrm>
            </p:grpSpPr>
            <p:sp>
              <p:nvSpPr>
                <p:cNvPr id="30" name="Freeform 5"/>
                <p:cNvSpPr>
                  <a:spLocks/>
                </p:cNvSpPr>
                <p:nvPr/>
              </p:nvSpPr>
              <p:spPr bwMode="auto">
                <a:xfrm>
                  <a:off x="-645" y="1690"/>
                  <a:ext cx="788" cy="1211"/>
                </a:xfrm>
                <a:custGeom>
                  <a:avLst/>
                  <a:gdLst>
                    <a:gd name="T0" fmla="*/ 332 w 332"/>
                    <a:gd name="T1" fmla="*/ 301 h 510"/>
                    <a:gd name="T2" fmla="*/ 115 w 332"/>
                    <a:gd name="T3" fmla="*/ 510 h 510"/>
                    <a:gd name="T4" fmla="*/ 123 w 332"/>
                    <a:gd name="T5" fmla="*/ 84 h 510"/>
                    <a:gd name="T6" fmla="*/ 332 w 332"/>
                    <a:gd name="T7" fmla="*/ 0 h 510"/>
                    <a:gd name="T8" fmla="*/ 332 w 332"/>
                    <a:gd name="T9" fmla="*/ 301 h 5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2" h="510">
                      <a:moveTo>
                        <a:pt x="332" y="301"/>
                      </a:moveTo>
                      <a:cubicBezTo>
                        <a:pt x="115" y="510"/>
                        <a:pt x="115" y="510"/>
                        <a:pt x="115" y="510"/>
                      </a:cubicBezTo>
                      <a:cubicBezTo>
                        <a:pt x="0" y="391"/>
                        <a:pt x="3" y="200"/>
                        <a:pt x="123" y="84"/>
                      </a:cubicBezTo>
                      <a:cubicBezTo>
                        <a:pt x="181" y="28"/>
                        <a:pt x="251" y="0"/>
                        <a:pt x="332" y="0"/>
                      </a:cubicBezTo>
                      <a:lnTo>
                        <a:pt x="332" y="301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004370"/>
                    </a:gs>
                    <a:gs pos="0">
                      <a:schemeClr val="bg1">
                        <a:lumMod val="9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600"/>
                </a:p>
              </p:txBody>
            </p:sp>
            <p:sp>
              <p:nvSpPr>
                <p:cNvPr id="31" name="Freeform 6"/>
                <p:cNvSpPr>
                  <a:spLocks/>
                </p:cNvSpPr>
                <p:nvPr/>
              </p:nvSpPr>
              <p:spPr bwMode="auto">
                <a:xfrm>
                  <a:off x="-414" y="1642"/>
                  <a:ext cx="1313" cy="1527"/>
                </a:xfrm>
                <a:custGeom>
                  <a:avLst/>
                  <a:gdLst>
                    <a:gd name="T0" fmla="*/ 217 w 518"/>
                    <a:gd name="T1" fmla="*/ 301 h 602"/>
                    <a:gd name="T2" fmla="*/ 217 w 518"/>
                    <a:gd name="T3" fmla="*/ 0 h 602"/>
                    <a:gd name="T4" fmla="*/ 518 w 518"/>
                    <a:gd name="T5" fmla="*/ 301 h 602"/>
                    <a:gd name="T6" fmla="*/ 217 w 518"/>
                    <a:gd name="T7" fmla="*/ 602 h 602"/>
                    <a:gd name="T8" fmla="*/ 0 w 518"/>
                    <a:gd name="T9" fmla="*/ 510 h 602"/>
                    <a:gd name="T10" fmla="*/ 217 w 518"/>
                    <a:gd name="T11" fmla="*/ 301 h 6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18" h="602">
                      <a:moveTo>
                        <a:pt x="217" y="301"/>
                      </a:moveTo>
                      <a:cubicBezTo>
                        <a:pt x="217" y="0"/>
                        <a:pt x="217" y="0"/>
                        <a:pt x="217" y="0"/>
                      </a:cubicBezTo>
                      <a:cubicBezTo>
                        <a:pt x="383" y="0"/>
                        <a:pt x="518" y="135"/>
                        <a:pt x="518" y="301"/>
                      </a:cubicBezTo>
                      <a:cubicBezTo>
                        <a:pt x="518" y="467"/>
                        <a:pt x="383" y="602"/>
                        <a:pt x="217" y="602"/>
                      </a:cubicBezTo>
                      <a:cubicBezTo>
                        <a:pt x="132" y="602"/>
                        <a:pt x="60" y="571"/>
                        <a:pt x="0" y="510"/>
                      </a:cubicBezTo>
                      <a:lnTo>
                        <a:pt x="217" y="301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004370"/>
                    </a:gs>
                    <a:gs pos="0">
                      <a:srgbClr val="006CB6"/>
                    </a:gs>
                  </a:gsLst>
                  <a:lin ang="2700000" scaled="1"/>
                  <a:tileRect/>
                </a:gradFill>
                <a:ln w="7938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1600"/>
                </a:p>
              </p:txBody>
            </p:sp>
          </p:grpSp>
          <p:sp>
            <p:nvSpPr>
              <p:cNvPr id="2" name="타원 1"/>
              <p:cNvSpPr/>
              <p:nvPr/>
            </p:nvSpPr>
            <p:spPr>
              <a:xfrm>
                <a:off x="1865382" y="2525217"/>
                <a:ext cx="1768824" cy="17688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39700">
                  <a:prstClr val="black">
                    <a:alpha val="5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1894972" y="3729207"/>
              <a:ext cx="1341437" cy="409574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ko-KR" sz="2800" b="1" spc="-2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4370"/>
                  </a:solidFill>
                  <a:latin typeface="Century Gothic" panose="020B0502020202020204" pitchFamily="34" charset="0"/>
                  <a:ea typeface="KoPub돋움체 Light" panose="02020603020101020101" pitchFamily="18" charset="-127"/>
                </a:rPr>
                <a:t>57. 8</a:t>
              </a:r>
              <a:r>
                <a:rPr lang="en-US" altLang="ko-KR" sz="2800" spc="-2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KoPub돋움체 Light" panose="02020603020101020101" pitchFamily="18" charset="-127"/>
                </a:rPr>
                <a:t> </a:t>
              </a:r>
              <a:r>
                <a:rPr lang="en-US" altLang="ko-KR" sz="2000" spc="-2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KoPub돋움체 Light" panose="02020603020101020101" pitchFamily="18" charset="-127"/>
                </a:rPr>
                <a:t>%</a:t>
              </a:r>
              <a:endParaRPr lang="ko-KR" altLang="en-US" sz="2800" spc="-2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CB6"/>
                </a:solidFill>
                <a:latin typeface="Century Gothic" panose="020B0502020202020204" pitchFamily="34" charset="0"/>
                <a:ea typeface="KoPub돋움체 Medium" panose="02020603020101020101" pitchFamily="18" charset="-127"/>
              </a:endParaRPr>
            </a:p>
          </p:txBody>
        </p:sp>
      </p:grpSp>
      <p:grpSp>
        <p:nvGrpSpPr>
          <p:cNvPr id="11" name="그룹 64"/>
          <p:cNvGrpSpPr/>
          <p:nvPr/>
        </p:nvGrpSpPr>
        <p:grpSpPr>
          <a:xfrm>
            <a:off x="960438" y="1408294"/>
            <a:ext cx="2614082" cy="1032774"/>
            <a:chOff x="1345159" y="1782397"/>
            <a:chExt cx="2614082" cy="1032774"/>
          </a:xfrm>
        </p:grpSpPr>
        <p:sp>
          <p:nvSpPr>
            <p:cNvPr id="42" name="TextBox 41"/>
            <p:cNvSpPr txBox="1"/>
            <p:nvPr/>
          </p:nvSpPr>
          <p:spPr>
            <a:xfrm>
              <a:off x="1345159" y="2017029"/>
              <a:ext cx="2614082" cy="79814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일반국민</a:t>
              </a:r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의 부패인식 수준</a:t>
              </a:r>
              <a:endPara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  <a:p>
              <a:pPr algn="ctr"/>
              <a:r>
                <a:rPr lang="en-US" altLang="ko-KR" sz="2200" spc="-2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6CB6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“</a:t>
              </a:r>
              <a:r>
                <a:rPr lang="ko-KR" altLang="en-US" sz="2200" spc="-2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6CB6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공직사회는 부패하다</a:t>
              </a:r>
              <a:r>
                <a:rPr lang="en-US" altLang="ko-KR" sz="2200" spc="-2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6CB6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”</a:t>
              </a:r>
              <a:endParaRPr lang="ko-KR" altLang="en-US" sz="2200" spc="-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CB6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grpSp>
          <p:nvGrpSpPr>
            <p:cNvPr id="12" name="그룹 47"/>
            <p:cNvGrpSpPr/>
            <p:nvPr/>
          </p:nvGrpSpPr>
          <p:grpSpPr>
            <a:xfrm>
              <a:off x="2526255" y="1782397"/>
              <a:ext cx="270946" cy="243919"/>
              <a:chOff x="1740892" y="1401237"/>
              <a:chExt cx="330223" cy="297284"/>
            </a:xfrm>
          </p:grpSpPr>
          <p:sp>
            <p:nvSpPr>
              <p:cNvPr id="49" name="Freeform 5"/>
              <p:cNvSpPr>
                <a:spLocks/>
              </p:cNvSpPr>
              <p:nvPr/>
            </p:nvSpPr>
            <p:spPr bwMode="auto">
              <a:xfrm>
                <a:off x="1909761" y="1401237"/>
                <a:ext cx="161354" cy="173485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rgbClr val="B2D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50" name="Freeform 6"/>
              <p:cNvSpPr>
                <a:spLocks/>
              </p:cNvSpPr>
              <p:nvPr/>
            </p:nvSpPr>
            <p:spPr bwMode="auto">
              <a:xfrm>
                <a:off x="1740892" y="1404498"/>
                <a:ext cx="292757" cy="294023"/>
              </a:xfrm>
              <a:custGeom>
                <a:avLst/>
                <a:gdLst>
                  <a:gd name="T0" fmla="*/ 140 w 389"/>
                  <a:gd name="T1" fmla="*/ 377 h 392"/>
                  <a:gd name="T2" fmla="*/ 24 w 389"/>
                  <a:gd name="T3" fmla="*/ 262 h 392"/>
                  <a:gd name="T4" fmla="*/ 22 w 389"/>
                  <a:gd name="T5" fmla="*/ 172 h 392"/>
                  <a:gd name="T6" fmla="*/ 76 w 389"/>
                  <a:gd name="T7" fmla="*/ 95 h 392"/>
                  <a:gd name="T8" fmla="*/ 164 w 389"/>
                  <a:gd name="T9" fmla="*/ 42 h 392"/>
                  <a:gd name="T10" fmla="*/ 175 w 389"/>
                  <a:gd name="T11" fmla="*/ 43 h 392"/>
                  <a:gd name="T12" fmla="*/ 179 w 389"/>
                  <a:gd name="T13" fmla="*/ 45 h 392"/>
                  <a:gd name="T14" fmla="*/ 180 w 389"/>
                  <a:gd name="T15" fmla="*/ 44 h 392"/>
                  <a:gd name="T16" fmla="*/ 328 w 389"/>
                  <a:gd name="T17" fmla="*/ 100 h 392"/>
                  <a:gd name="T18" fmla="*/ 359 w 389"/>
                  <a:gd name="T19" fmla="*/ 143 h 392"/>
                  <a:gd name="T20" fmla="*/ 362 w 389"/>
                  <a:gd name="T21" fmla="*/ 178 h 392"/>
                  <a:gd name="T22" fmla="*/ 358 w 389"/>
                  <a:gd name="T23" fmla="*/ 260 h 392"/>
                  <a:gd name="T24" fmla="*/ 355 w 389"/>
                  <a:gd name="T25" fmla="*/ 270 h 392"/>
                  <a:gd name="T26" fmla="*/ 362 w 389"/>
                  <a:gd name="T27" fmla="*/ 270 h 392"/>
                  <a:gd name="T28" fmla="*/ 362 w 389"/>
                  <a:gd name="T29" fmla="*/ 272 h 392"/>
                  <a:gd name="T30" fmla="*/ 314 w 389"/>
                  <a:gd name="T31" fmla="*/ 344 h 392"/>
                  <a:gd name="T32" fmla="*/ 313 w 389"/>
                  <a:gd name="T33" fmla="*/ 342 h 392"/>
                  <a:gd name="T34" fmla="*/ 300 w 389"/>
                  <a:gd name="T35" fmla="*/ 346 h 392"/>
                  <a:gd name="T36" fmla="*/ 281 w 389"/>
                  <a:gd name="T37" fmla="*/ 357 h 392"/>
                  <a:gd name="T38" fmla="*/ 242 w 389"/>
                  <a:gd name="T39" fmla="*/ 376 h 392"/>
                  <a:gd name="T40" fmla="*/ 234 w 389"/>
                  <a:gd name="T41" fmla="*/ 380 h 392"/>
                  <a:gd name="T42" fmla="*/ 213 w 389"/>
                  <a:gd name="T43" fmla="*/ 377 h 392"/>
                  <a:gd name="T44" fmla="*/ 169 w 389"/>
                  <a:gd name="T45" fmla="*/ 374 h 392"/>
                  <a:gd name="T46" fmla="*/ 160 w 389"/>
                  <a:gd name="T47" fmla="*/ 374 h 392"/>
                  <a:gd name="T48" fmla="*/ 140 w 389"/>
                  <a:gd name="T49" fmla="*/ 37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9" h="392">
                    <a:moveTo>
                      <a:pt x="140" y="377"/>
                    </a:moveTo>
                    <a:cubicBezTo>
                      <a:pt x="130" y="392"/>
                      <a:pt x="0" y="275"/>
                      <a:pt x="24" y="262"/>
                    </a:cubicBezTo>
                    <a:cubicBezTo>
                      <a:pt x="4" y="256"/>
                      <a:pt x="22" y="182"/>
                      <a:pt x="22" y="172"/>
                    </a:cubicBezTo>
                    <a:cubicBezTo>
                      <a:pt x="21" y="162"/>
                      <a:pt x="64" y="90"/>
                      <a:pt x="76" y="95"/>
                    </a:cubicBezTo>
                    <a:cubicBezTo>
                      <a:pt x="83" y="63"/>
                      <a:pt x="159" y="60"/>
                      <a:pt x="164" y="42"/>
                    </a:cubicBezTo>
                    <a:cubicBezTo>
                      <a:pt x="165" y="41"/>
                      <a:pt x="172" y="42"/>
                      <a:pt x="175" y="43"/>
                    </a:cubicBezTo>
                    <a:cubicBezTo>
                      <a:pt x="174" y="44"/>
                      <a:pt x="183" y="30"/>
                      <a:pt x="179" y="45"/>
                    </a:cubicBezTo>
                    <a:cubicBezTo>
                      <a:pt x="179" y="44"/>
                      <a:pt x="180" y="44"/>
                      <a:pt x="180" y="44"/>
                    </a:cubicBezTo>
                    <a:cubicBezTo>
                      <a:pt x="192" y="0"/>
                      <a:pt x="321" y="102"/>
                      <a:pt x="328" y="100"/>
                    </a:cubicBezTo>
                    <a:cubicBezTo>
                      <a:pt x="327" y="109"/>
                      <a:pt x="358" y="126"/>
                      <a:pt x="359" y="143"/>
                    </a:cubicBezTo>
                    <a:cubicBezTo>
                      <a:pt x="360" y="148"/>
                      <a:pt x="363" y="171"/>
                      <a:pt x="362" y="178"/>
                    </a:cubicBezTo>
                    <a:cubicBezTo>
                      <a:pt x="389" y="187"/>
                      <a:pt x="366" y="262"/>
                      <a:pt x="358" y="260"/>
                    </a:cubicBezTo>
                    <a:cubicBezTo>
                      <a:pt x="358" y="262"/>
                      <a:pt x="356" y="268"/>
                      <a:pt x="355" y="270"/>
                    </a:cubicBezTo>
                    <a:cubicBezTo>
                      <a:pt x="356" y="267"/>
                      <a:pt x="358" y="267"/>
                      <a:pt x="362" y="270"/>
                    </a:cubicBezTo>
                    <a:cubicBezTo>
                      <a:pt x="361" y="271"/>
                      <a:pt x="361" y="271"/>
                      <a:pt x="362" y="272"/>
                    </a:cubicBezTo>
                    <a:cubicBezTo>
                      <a:pt x="355" y="271"/>
                      <a:pt x="314" y="341"/>
                      <a:pt x="314" y="344"/>
                    </a:cubicBezTo>
                    <a:cubicBezTo>
                      <a:pt x="311" y="343"/>
                      <a:pt x="311" y="342"/>
                      <a:pt x="313" y="342"/>
                    </a:cubicBezTo>
                    <a:cubicBezTo>
                      <a:pt x="301" y="342"/>
                      <a:pt x="310" y="349"/>
                      <a:pt x="300" y="346"/>
                    </a:cubicBezTo>
                    <a:cubicBezTo>
                      <a:pt x="298" y="354"/>
                      <a:pt x="291" y="362"/>
                      <a:pt x="281" y="357"/>
                    </a:cubicBezTo>
                    <a:cubicBezTo>
                      <a:pt x="280" y="359"/>
                      <a:pt x="240" y="390"/>
                      <a:pt x="242" y="376"/>
                    </a:cubicBezTo>
                    <a:cubicBezTo>
                      <a:pt x="240" y="380"/>
                      <a:pt x="234" y="392"/>
                      <a:pt x="234" y="380"/>
                    </a:cubicBezTo>
                    <a:cubicBezTo>
                      <a:pt x="232" y="380"/>
                      <a:pt x="209" y="387"/>
                      <a:pt x="213" y="377"/>
                    </a:cubicBezTo>
                    <a:cubicBezTo>
                      <a:pt x="200" y="376"/>
                      <a:pt x="186" y="377"/>
                      <a:pt x="169" y="374"/>
                    </a:cubicBezTo>
                    <a:cubicBezTo>
                      <a:pt x="167" y="384"/>
                      <a:pt x="160" y="379"/>
                      <a:pt x="160" y="374"/>
                    </a:cubicBezTo>
                    <a:cubicBezTo>
                      <a:pt x="154" y="373"/>
                      <a:pt x="145" y="378"/>
                      <a:pt x="140" y="377"/>
                    </a:cubicBezTo>
                  </a:path>
                </a:pathLst>
              </a:custGeom>
              <a:solidFill>
                <a:srgbClr val="006CB6">
                  <a:alpha val="9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</p:grpSp>
      </p:grpSp>
      <p:sp>
        <p:nvSpPr>
          <p:cNvPr id="79" name="TextBox 78"/>
          <p:cNvSpPr txBox="1"/>
          <p:nvPr/>
        </p:nvSpPr>
        <p:spPr>
          <a:xfrm>
            <a:off x="1275955" y="4877589"/>
            <a:ext cx="1963998" cy="279745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’15</a:t>
            </a: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년 </a:t>
            </a:r>
            <a:r>
              <a:rPr lang="ko-KR" altLang="en-US" sz="1400" spc="-1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권익위</a:t>
            </a: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부패인식도 조사</a:t>
            </a:r>
            <a:endParaRPr lang="ko-KR" altLang="en-US" sz="2200" spc="-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grpSp>
        <p:nvGrpSpPr>
          <p:cNvPr id="13" name="그룹 65"/>
          <p:cNvGrpSpPr/>
          <p:nvPr/>
        </p:nvGrpSpPr>
        <p:grpSpPr>
          <a:xfrm>
            <a:off x="0" y="0"/>
            <a:ext cx="9144000" cy="202223"/>
            <a:chOff x="0" y="0"/>
            <a:chExt cx="9144000" cy="279400"/>
          </a:xfrm>
        </p:grpSpPr>
        <p:sp>
          <p:nvSpPr>
            <p:cNvPr id="68" name="자유형 67"/>
            <p:cNvSpPr/>
            <p:nvPr/>
          </p:nvSpPr>
          <p:spPr>
            <a:xfrm rot="10800000">
              <a:off x="0" y="0"/>
              <a:ext cx="9144000" cy="2794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00B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자유형 68"/>
            <p:cNvSpPr/>
            <p:nvPr/>
          </p:nvSpPr>
          <p:spPr>
            <a:xfrm rot="10800000" flipH="1">
              <a:off x="0" y="0"/>
              <a:ext cx="9144000" cy="1905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006C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69"/>
          <p:cNvGrpSpPr/>
          <p:nvPr/>
        </p:nvGrpSpPr>
        <p:grpSpPr>
          <a:xfrm>
            <a:off x="611188" y="511839"/>
            <a:ext cx="0" cy="144721"/>
            <a:chOff x="516732" y="651669"/>
            <a:chExt cx="0" cy="256381"/>
          </a:xfrm>
        </p:grpSpPr>
        <p:cxnSp>
          <p:nvCxnSpPr>
            <p:cNvPr id="71" name="직선 연결선 70"/>
            <p:cNvCxnSpPr/>
            <p:nvPr/>
          </p:nvCxnSpPr>
          <p:spPr>
            <a:xfrm flipV="1">
              <a:off x="516732" y="651669"/>
              <a:ext cx="0" cy="130175"/>
            </a:xfrm>
            <a:prstGeom prst="line">
              <a:avLst/>
            </a:prstGeom>
            <a:ln w="69850">
              <a:solidFill>
                <a:srgbClr val="006C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 flipV="1">
              <a:off x="516732" y="777875"/>
              <a:ext cx="0" cy="130175"/>
            </a:xfrm>
            <a:prstGeom prst="line">
              <a:avLst/>
            </a:prstGeom>
            <a:ln w="69850">
              <a:solidFill>
                <a:srgbClr val="00B0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그룹 63"/>
          <p:cNvGrpSpPr/>
          <p:nvPr/>
        </p:nvGrpSpPr>
        <p:grpSpPr>
          <a:xfrm>
            <a:off x="5114846" y="1398769"/>
            <a:ext cx="2614082" cy="1032774"/>
            <a:chOff x="5650085" y="1782397"/>
            <a:chExt cx="2614082" cy="1032774"/>
          </a:xfrm>
        </p:grpSpPr>
        <p:sp>
          <p:nvSpPr>
            <p:cNvPr id="43" name="TextBox 42"/>
            <p:cNvSpPr txBox="1"/>
            <p:nvPr/>
          </p:nvSpPr>
          <p:spPr>
            <a:xfrm>
              <a:off x="5650085" y="2017029"/>
              <a:ext cx="2614082" cy="79814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공무원</a:t>
              </a:r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의 부패인식 수준</a:t>
              </a:r>
              <a:endPara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  <a:p>
              <a:pPr algn="ctr"/>
              <a:r>
                <a:rPr lang="en-US" altLang="ko-KR" sz="2200" spc="-2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6CB6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“</a:t>
              </a:r>
              <a:r>
                <a:rPr lang="ko-KR" altLang="en-US" sz="2200" spc="-2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6CB6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공직사회는 부패하다</a:t>
              </a:r>
              <a:r>
                <a:rPr lang="en-US" altLang="ko-KR" sz="2200" spc="-2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6CB6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”</a:t>
              </a:r>
              <a:endParaRPr lang="ko-KR" altLang="en-US" sz="2200" spc="-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CB6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grpSp>
          <p:nvGrpSpPr>
            <p:cNvPr id="16" name="그룹 60"/>
            <p:cNvGrpSpPr/>
            <p:nvPr/>
          </p:nvGrpSpPr>
          <p:grpSpPr>
            <a:xfrm>
              <a:off x="6840690" y="1782397"/>
              <a:ext cx="251908" cy="243919"/>
              <a:chOff x="2216872" y="1401237"/>
              <a:chExt cx="307025" cy="297284"/>
            </a:xfrm>
          </p:grpSpPr>
          <p:sp>
            <p:nvSpPr>
              <p:cNvPr id="62" name="Freeform 5"/>
              <p:cNvSpPr>
                <a:spLocks/>
              </p:cNvSpPr>
              <p:nvPr/>
            </p:nvSpPr>
            <p:spPr bwMode="auto">
              <a:xfrm>
                <a:off x="2362540" y="1401237"/>
                <a:ext cx="161357" cy="173485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rgbClr val="B2D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63" name="Freeform 6"/>
              <p:cNvSpPr>
                <a:spLocks/>
              </p:cNvSpPr>
              <p:nvPr/>
            </p:nvSpPr>
            <p:spPr bwMode="auto">
              <a:xfrm>
                <a:off x="2216872" y="1404498"/>
                <a:ext cx="292759" cy="294023"/>
              </a:xfrm>
              <a:custGeom>
                <a:avLst/>
                <a:gdLst>
                  <a:gd name="T0" fmla="*/ 140 w 389"/>
                  <a:gd name="T1" fmla="*/ 377 h 392"/>
                  <a:gd name="T2" fmla="*/ 24 w 389"/>
                  <a:gd name="T3" fmla="*/ 262 h 392"/>
                  <a:gd name="T4" fmla="*/ 22 w 389"/>
                  <a:gd name="T5" fmla="*/ 172 h 392"/>
                  <a:gd name="T6" fmla="*/ 76 w 389"/>
                  <a:gd name="T7" fmla="*/ 95 h 392"/>
                  <a:gd name="T8" fmla="*/ 164 w 389"/>
                  <a:gd name="T9" fmla="*/ 42 h 392"/>
                  <a:gd name="T10" fmla="*/ 175 w 389"/>
                  <a:gd name="T11" fmla="*/ 43 h 392"/>
                  <a:gd name="T12" fmla="*/ 179 w 389"/>
                  <a:gd name="T13" fmla="*/ 45 h 392"/>
                  <a:gd name="T14" fmla="*/ 180 w 389"/>
                  <a:gd name="T15" fmla="*/ 44 h 392"/>
                  <a:gd name="T16" fmla="*/ 328 w 389"/>
                  <a:gd name="T17" fmla="*/ 100 h 392"/>
                  <a:gd name="T18" fmla="*/ 359 w 389"/>
                  <a:gd name="T19" fmla="*/ 143 h 392"/>
                  <a:gd name="T20" fmla="*/ 362 w 389"/>
                  <a:gd name="T21" fmla="*/ 178 h 392"/>
                  <a:gd name="T22" fmla="*/ 358 w 389"/>
                  <a:gd name="T23" fmla="*/ 260 h 392"/>
                  <a:gd name="T24" fmla="*/ 355 w 389"/>
                  <a:gd name="T25" fmla="*/ 270 h 392"/>
                  <a:gd name="T26" fmla="*/ 362 w 389"/>
                  <a:gd name="T27" fmla="*/ 270 h 392"/>
                  <a:gd name="T28" fmla="*/ 362 w 389"/>
                  <a:gd name="T29" fmla="*/ 272 h 392"/>
                  <a:gd name="T30" fmla="*/ 314 w 389"/>
                  <a:gd name="T31" fmla="*/ 344 h 392"/>
                  <a:gd name="T32" fmla="*/ 313 w 389"/>
                  <a:gd name="T33" fmla="*/ 342 h 392"/>
                  <a:gd name="T34" fmla="*/ 300 w 389"/>
                  <a:gd name="T35" fmla="*/ 346 h 392"/>
                  <a:gd name="T36" fmla="*/ 281 w 389"/>
                  <a:gd name="T37" fmla="*/ 357 h 392"/>
                  <a:gd name="T38" fmla="*/ 242 w 389"/>
                  <a:gd name="T39" fmla="*/ 376 h 392"/>
                  <a:gd name="T40" fmla="*/ 234 w 389"/>
                  <a:gd name="T41" fmla="*/ 380 h 392"/>
                  <a:gd name="T42" fmla="*/ 213 w 389"/>
                  <a:gd name="T43" fmla="*/ 377 h 392"/>
                  <a:gd name="T44" fmla="*/ 169 w 389"/>
                  <a:gd name="T45" fmla="*/ 374 h 392"/>
                  <a:gd name="T46" fmla="*/ 160 w 389"/>
                  <a:gd name="T47" fmla="*/ 374 h 392"/>
                  <a:gd name="T48" fmla="*/ 140 w 389"/>
                  <a:gd name="T49" fmla="*/ 37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9" h="392">
                    <a:moveTo>
                      <a:pt x="140" y="377"/>
                    </a:moveTo>
                    <a:cubicBezTo>
                      <a:pt x="130" y="392"/>
                      <a:pt x="0" y="275"/>
                      <a:pt x="24" y="262"/>
                    </a:cubicBezTo>
                    <a:cubicBezTo>
                      <a:pt x="4" y="256"/>
                      <a:pt x="22" y="182"/>
                      <a:pt x="22" y="172"/>
                    </a:cubicBezTo>
                    <a:cubicBezTo>
                      <a:pt x="21" y="162"/>
                      <a:pt x="64" y="90"/>
                      <a:pt x="76" y="95"/>
                    </a:cubicBezTo>
                    <a:cubicBezTo>
                      <a:pt x="83" y="63"/>
                      <a:pt x="159" y="60"/>
                      <a:pt x="164" y="42"/>
                    </a:cubicBezTo>
                    <a:cubicBezTo>
                      <a:pt x="165" y="41"/>
                      <a:pt x="172" y="42"/>
                      <a:pt x="175" y="43"/>
                    </a:cubicBezTo>
                    <a:cubicBezTo>
                      <a:pt x="174" y="44"/>
                      <a:pt x="183" y="30"/>
                      <a:pt x="179" y="45"/>
                    </a:cubicBezTo>
                    <a:cubicBezTo>
                      <a:pt x="179" y="44"/>
                      <a:pt x="180" y="44"/>
                      <a:pt x="180" y="44"/>
                    </a:cubicBezTo>
                    <a:cubicBezTo>
                      <a:pt x="192" y="0"/>
                      <a:pt x="321" y="102"/>
                      <a:pt x="328" y="100"/>
                    </a:cubicBezTo>
                    <a:cubicBezTo>
                      <a:pt x="327" y="109"/>
                      <a:pt x="358" y="126"/>
                      <a:pt x="359" y="143"/>
                    </a:cubicBezTo>
                    <a:cubicBezTo>
                      <a:pt x="360" y="148"/>
                      <a:pt x="363" y="171"/>
                      <a:pt x="362" y="178"/>
                    </a:cubicBezTo>
                    <a:cubicBezTo>
                      <a:pt x="389" y="187"/>
                      <a:pt x="366" y="262"/>
                      <a:pt x="358" y="260"/>
                    </a:cubicBezTo>
                    <a:cubicBezTo>
                      <a:pt x="358" y="262"/>
                      <a:pt x="356" y="268"/>
                      <a:pt x="355" y="270"/>
                    </a:cubicBezTo>
                    <a:cubicBezTo>
                      <a:pt x="356" y="267"/>
                      <a:pt x="358" y="267"/>
                      <a:pt x="362" y="270"/>
                    </a:cubicBezTo>
                    <a:cubicBezTo>
                      <a:pt x="361" y="271"/>
                      <a:pt x="361" y="271"/>
                      <a:pt x="362" y="272"/>
                    </a:cubicBezTo>
                    <a:cubicBezTo>
                      <a:pt x="355" y="271"/>
                      <a:pt x="314" y="341"/>
                      <a:pt x="314" y="344"/>
                    </a:cubicBezTo>
                    <a:cubicBezTo>
                      <a:pt x="311" y="343"/>
                      <a:pt x="311" y="342"/>
                      <a:pt x="313" y="342"/>
                    </a:cubicBezTo>
                    <a:cubicBezTo>
                      <a:pt x="301" y="342"/>
                      <a:pt x="310" y="349"/>
                      <a:pt x="300" y="346"/>
                    </a:cubicBezTo>
                    <a:cubicBezTo>
                      <a:pt x="298" y="354"/>
                      <a:pt x="291" y="362"/>
                      <a:pt x="281" y="357"/>
                    </a:cubicBezTo>
                    <a:cubicBezTo>
                      <a:pt x="280" y="359"/>
                      <a:pt x="240" y="390"/>
                      <a:pt x="242" y="376"/>
                    </a:cubicBezTo>
                    <a:cubicBezTo>
                      <a:pt x="240" y="380"/>
                      <a:pt x="234" y="392"/>
                      <a:pt x="234" y="380"/>
                    </a:cubicBezTo>
                    <a:cubicBezTo>
                      <a:pt x="232" y="380"/>
                      <a:pt x="209" y="387"/>
                      <a:pt x="213" y="377"/>
                    </a:cubicBezTo>
                    <a:cubicBezTo>
                      <a:pt x="200" y="376"/>
                      <a:pt x="186" y="377"/>
                      <a:pt x="169" y="374"/>
                    </a:cubicBezTo>
                    <a:cubicBezTo>
                      <a:pt x="167" y="384"/>
                      <a:pt x="160" y="379"/>
                      <a:pt x="160" y="374"/>
                    </a:cubicBezTo>
                    <a:cubicBezTo>
                      <a:pt x="154" y="373"/>
                      <a:pt x="145" y="378"/>
                      <a:pt x="140" y="377"/>
                    </a:cubicBezTo>
                  </a:path>
                </a:pathLst>
              </a:custGeom>
              <a:solidFill>
                <a:srgbClr val="006CB6">
                  <a:alpha val="9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</p:grpSp>
      </p:grpSp>
      <p:sp>
        <p:nvSpPr>
          <p:cNvPr id="80" name="TextBox 79"/>
          <p:cNvSpPr txBox="1"/>
          <p:nvPr/>
        </p:nvSpPr>
        <p:spPr>
          <a:xfrm>
            <a:off x="5439888" y="4877589"/>
            <a:ext cx="1963998" cy="279745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’15</a:t>
            </a: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년 </a:t>
            </a:r>
            <a:r>
              <a:rPr lang="ko-KR" altLang="en-US" sz="1400" spc="-1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권익위</a:t>
            </a: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부패인식도 조사</a:t>
            </a:r>
            <a:endParaRPr lang="ko-KR" altLang="en-US" sz="2200" spc="-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829050" y="3424101"/>
            <a:ext cx="1066800" cy="79814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2200" spc="-2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CB6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‘ </a:t>
            </a:r>
            <a:r>
              <a:rPr lang="ko-KR" altLang="en-US" sz="2200" spc="-2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CB6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인식의 차이 </a:t>
            </a:r>
            <a:r>
              <a:rPr lang="en-US" altLang="ko-KR" sz="2200" spc="-2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CB6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’</a:t>
            </a:r>
          </a:p>
          <a:p>
            <a:pPr algn="ctr"/>
            <a:r>
              <a:rPr lang="en-US" altLang="ko-KR" sz="2200" spc="-2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CB6"/>
                </a:solidFill>
                <a:latin typeface="KoPub돋움체 Bold" pitchFamily="18" charset="-127"/>
                <a:ea typeface="KoPub돋움체 Bold" pitchFamily="18" charset="-127"/>
              </a:rPr>
              <a:t>54.4%p</a:t>
            </a:r>
            <a:endParaRPr lang="ko-KR" altLang="en-US" sz="2200" spc="-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6CB6"/>
              </a:solidFill>
              <a:latin typeface="KoPub돋움체 Bold" pitchFamily="18" charset="-127"/>
              <a:ea typeface="KoPub돋움체 Bold" pitchFamily="18" charset="-127"/>
            </a:endParaRPr>
          </a:p>
        </p:txBody>
      </p:sp>
      <p:grpSp>
        <p:nvGrpSpPr>
          <p:cNvPr id="17" name="그룹 55"/>
          <p:cNvGrpSpPr/>
          <p:nvPr/>
        </p:nvGrpSpPr>
        <p:grpSpPr>
          <a:xfrm>
            <a:off x="1174507" y="5254625"/>
            <a:ext cx="6778868" cy="879475"/>
            <a:chOff x="650632" y="1811253"/>
            <a:chExt cx="6778868" cy="879475"/>
          </a:xfrm>
        </p:grpSpPr>
        <p:sp>
          <p:nvSpPr>
            <p:cNvPr id="57" name="모서리가 둥근 직사각형 56"/>
            <p:cNvSpPr/>
            <p:nvPr/>
          </p:nvSpPr>
          <p:spPr>
            <a:xfrm>
              <a:off x="650632" y="1978277"/>
              <a:ext cx="6778868" cy="712451"/>
            </a:xfrm>
            <a:prstGeom prst="roundRect">
              <a:avLst>
                <a:gd name="adj" fmla="val 10976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t" anchorCtr="0"/>
            <a:lstStyle/>
            <a:p>
              <a:pPr>
                <a:spcAft>
                  <a:spcPts val="400"/>
                </a:spcAft>
                <a:buClr>
                  <a:schemeClr val="tx1">
                    <a:lumMod val="50000"/>
                    <a:lumOff val="50000"/>
                  </a:schemeClr>
                </a:buClr>
                <a:buSzPct val="80000"/>
              </a:pPr>
              <a:endParaRPr lang="en-US" altLang="ko-KR" sz="3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itchFamily="18" charset="-127"/>
                <a:ea typeface="KoPub돋움체 Light" pitchFamily="18" charset="-127"/>
              </a:endParaRPr>
            </a:p>
            <a:p>
              <a:pPr marL="85725">
                <a:lnSpc>
                  <a:spcPct val="120000"/>
                </a:lnSpc>
              </a:pPr>
              <a:r>
                <a:rPr lang="ko-KR" altLang="en-US" sz="1400" spc="-7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  <a:sym typeface="Wingdings" panose="05000000000000000000" pitchFamily="2" charset="2"/>
                </a:rPr>
                <a:t>▶  국민들이 기대하는 공직사회의 청렴 수준</a:t>
              </a:r>
              <a:r>
                <a:rPr lang="ko-KR" altLang="en-US" sz="1400" spc="-7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 panose="05000000000000000000" pitchFamily="2" charset="2"/>
                </a:rPr>
                <a:t>이 </a:t>
              </a:r>
              <a:r>
                <a:rPr lang="ko-KR" altLang="en-US" sz="1400" spc="-7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Medium" pitchFamily="18" charset="-127"/>
                  <a:ea typeface="KoPub돋움체 Medium" pitchFamily="18" charset="-127"/>
                  <a:sym typeface="Wingdings" panose="05000000000000000000" pitchFamily="2" charset="2"/>
                </a:rPr>
                <a:t>공직자가 생각하는 것보다 훨씬 높은 수준임을 의미</a:t>
              </a:r>
              <a:endParaRPr lang="en-US" altLang="ko-KR" sz="14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itchFamily="18" charset="-127"/>
                <a:ea typeface="KoPub돋움체 Medium" pitchFamily="18" charset="-127"/>
                <a:sym typeface="Wingdings" panose="05000000000000000000" pitchFamily="2" charset="2"/>
              </a:endParaRPr>
            </a:p>
            <a:p>
              <a:pPr marL="85725">
                <a:lnSpc>
                  <a:spcPct val="120000"/>
                </a:lnSpc>
              </a:pPr>
              <a:r>
                <a:rPr lang="ko-KR" altLang="en-US" sz="1400" spc="-7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  <a:sym typeface="Wingdings" panose="05000000000000000000" pitchFamily="2" charset="2"/>
                </a:rPr>
                <a:t>▶  </a:t>
              </a:r>
              <a:r>
                <a:rPr lang="ko-KR" altLang="en-US" sz="1400" spc="-7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Medium" pitchFamily="18" charset="-127"/>
                  <a:ea typeface="KoPub돋움체 Medium" pitchFamily="18" charset="-127"/>
                  <a:sym typeface="Wingdings" panose="05000000000000000000" pitchFamily="2" charset="2"/>
                </a:rPr>
                <a:t>국민들의 시각에서 </a:t>
              </a:r>
              <a:r>
                <a:rPr lang="en-US" altLang="ko-KR" sz="1400" spc="-7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Medium" pitchFamily="18" charset="-127"/>
                  <a:ea typeface="KoPub돋움체 Medium" pitchFamily="18" charset="-127"/>
                  <a:sym typeface="Wingdings" panose="05000000000000000000" pitchFamily="2" charset="2"/>
                </a:rPr>
                <a:t>‘</a:t>
              </a:r>
              <a:r>
                <a:rPr lang="ko-KR" altLang="en-US" sz="1400" spc="-7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Medium" pitchFamily="18" charset="-127"/>
                  <a:ea typeface="KoPub돋움체 Medium" pitchFamily="18" charset="-127"/>
                  <a:sym typeface="Wingdings" panose="05000000000000000000" pitchFamily="2" charset="2"/>
                </a:rPr>
                <a:t>부패</a:t>
              </a:r>
              <a:r>
                <a:rPr lang="en-US" altLang="ko-KR" sz="1400" spc="-7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Medium" pitchFamily="18" charset="-127"/>
                  <a:ea typeface="KoPub돋움체 Medium" pitchFamily="18" charset="-127"/>
                  <a:sym typeface="Wingdings" panose="05000000000000000000" pitchFamily="2" charset="2"/>
                </a:rPr>
                <a:t>’</a:t>
              </a:r>
              <a:r>
                <a:rPr lang="ko-KR" altLang="en-US" sz="1400" spc="-7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Medium" pitchFamily="18" charset="-127"/>
                  <a:ea typeface="KoPub돋움체 Medium" pitchFamily="18" charset="-127"/>
                  <a:sym typeface="Wingdings" panose="05000000000000000000" pitchFamily="2" charset="2"/>
                </a:rPr>
                <a:t>를 공직자들은 </a:t>
              </a:r>
              <a:r>
                <a:rPr lang="ko-KR" altLang="en-US" sz="1400" spc="-7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  <a:sym typeface="Wingdings" panose="05000000000000000000" pitchFamily="2" charset="2"/>
                </a:rPr>
                <a:t>관행으로 여겨 </a:t>
              </a:r>
              <a:r>
                <a:rPr lang="ko-KR" altLang="en-US" sz="1400" spc="-7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Medium" pitchFamily="18" charset="-127"/>
                  <a:ea typeface="KoPub돋움체 Medium" pitchFamily="18" charset="-127"/>
                  <a:sym typeface="Wingdings" panose="05000000000000000000" pitchFamily="2" charset="2"/>
                </a:rPr>
                <a:t>문제의식을 갖지 못함</a:t>
              </a:r>
              <a:endParaRPr lang="ko-KR" altLang="en-US" sz="1400" spc="-70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itchFamily="18" charset="-127"/>
                <a:ea typeface="KoPub돋움체 Medium" pitchFamily="18" charset="-127"/>
              </a:endParaRPr>
            </a:p>
          </p:txBody>
        </p:sp>
        <p:sp>
          <p:nvSpPr>
            <p:cNvPr id="58" name="모서리가 둥근 직사각형 57"/>
            <p:cNvSpPr/>
            <p:nvPr/>
          </p:nvSpPr>
          <p:spPr>
            <a:xfrm>
              <a:off x="2047885" y="1811253"/>
              <a:ext cx="4000490" cy="28131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25400" cap="rnd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r>
                <a:rPr lang="ko-KR" altLang="en-US" sz="1500" dirty="0" smtClean="0">
                  <a:solidFill>
                    <a:schemeClr val="tx1"/>
                  </a:solidFill>
                  <a:latin typeface="KoPub돋움체 Bold" pitchFamily="18" charset="-127"/>
                  <a:ea typeface="KoPub돋움체 Bold" pitchFamily="18" charset="-127"/>
                </a:rPr>
                <a:t>일반국민과 공직자의 인식의 차이가 시사하는 점</a:t>
              </a:r>
              <a:endParaRPr lang="ko-KR" altLang="en-US" sz="1500" dirty="0">
                <a:solidFill>
                  <a:schemeClr val="tx1"/>
                </a:solidFill>
                <a:latin typeface="KoPub돋움체 Bold" pitchFamily="18" charset="-127"/>
                <a:ea typeface="KoPub돋움체 Bold" pitchFamily="18" charset="-127"/>
              </a:endParaRPr>
            </a:p>
          </p:txBody>
        </p:sp>
      </p:grpSp>
      <p:grpSp>
        <p:nvGrpSpPr>
          <p:cNvPr id="18" name="그룹 86"/>
          <p:cNvGrpSpPr/>
          <p:nvPr/>
        </p:nvGrpSpPr>
        <p:grpSpPr>
          <a:xfrm>
            <a:off x="5419725" y="2882899"/>
            <a:ext cx="2019300" cy="1962151"/>
            <a:chOff x="6953250" y="2711449"/>
            <a:chExt cx="2019300" cy="1962151"/>
          </a:xfrm>
        </p:grpSpPr>
        <p:grpSp>
          <p:nvGrpSpPr>
            <p:cNvPr id="19" name="그룹 84"/>
            <p:cNvGrpSpPr/>
            <p:nvPr/>
          </p:nvGrpSpPr>
          <p:grpSpPr>
            <a:xfrm>
              <a:off x="6953250" y="2711449"/>
              <a:ext cx="2019300" cy="1962151"/>
              <a:chOff x="7153275" y="2606674"/>
              <a:chExt cx="2019300" cy="1962151"/>
            </a:xfrm>
          </p:grpSpPr>
          <p:sp>
            <p:nvSpPr>
              <p:cNvPr id="83" name="원형 82"/>
              <p:cNvSpPr/>
              <p:nvPr/>
            </p:nvSpPr>
            <p:spPr>
              <a:xfrm>
                <a:off x="7250850" y="2694725"/>
                <a:ext cx="1836000" cy="1836000"/>
              </a:xfrm>
              <a:prstGeom prst="pie">
                <a:avLst>
                  <a:gd name="adj1" fmla="val 17197679"/>
                  <a:gd name="adj2" fmla="val 16200000"/>
                </a:avLst>
              </a:prstGeom>
              <a:gradFill>
                <a:gsLst>
                  <a:gs pos="100000">
                    <a:srgbClr val="B2D234"/>
                  </a:gs>
                  <a:gs pos="0">
                    <a:schemeClr val="bg1">
                      <a:lumMod val="9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원형 77"/>
              <p:cNvSpPr/>
              <p:nvPr/>
            </p:nvSpPr>
            <p:spPr>
              <a:xfrm>
                <a:off x="7153275" y="2606674"/>
                <a:ext cx="2019300" cy="1962151"/>
              </a:xfrm>
              <a:prstGeom prst="pie">
                <a:avLst>
                  <a:gd name="adj1" fmla="val 16172269"/>
                  <a:gd name="adj2" fmla="val 17449323"/>
                </a:avLst>
              </a:prstGeom>
              <a:solidFill>
                <a:srgbClr val="8099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그룹 83"/>
            <p:cNvGrpSpPr/>
            <p:nvPr/>
          </p:nvGrpSpPr>
          <p:grpSpPr>
            <a:xfrm>
              <a:off x="7331740" y="3056267"/>
              <a:ext cx="1250043" cy="1283797"/>
              <a:chOff x="5798215" y="3237242"/>
              <a:chExt cx="1250043" cy="1283797"/>
            </a:xfrm>
          </p:grpSpPr>
          <p:sp>
            <p:nvSpPr>
              <p:cNvPr id="53" name="타원 52"/>
              <p:cNvSpPr/>
              <p:nvPr/>
            </p:nvSpPr>
            <p:spPr>
              <a:xfrm>
                <a:off x="5798215" y="3237242"/>
                <a:ext cx="1250043" cy="128379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39700">
                  <a:prstClr val="black">
                    <a:alpha val="5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856842" y="3695587"/>
                <a:ext cx="1147086" cy="359691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altLang="ko-KR" sz="2800" b="1" spc="-25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rgbClr val="809923"/>
                    </a:solidFill>
                    <a:latin typeface="Century Gothic" panose="020B0502020202020204" pitchFamily="34" charset="0"/>
                    <a:ea typeface="KoPub돋움체 Light" panose="02020603020101020101" pitchFamily="18" charset="-127"/>
                  </a:rPr>
                  <a:t>3.4</a:t>
                </a:r>
                <a:r>
                  <a:rPr lang="en-US" altLang="ko-KR" sz="2800" spc="-25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KoPub돋움체 Light" panose="02020603020101020101" pitchFamily="18" charset="-127"/>
                  </a:rPr>
                  <a:t> </a:t>
                </a:r>
                <a:r>
                  <a:rPr lang="en-US" altLang="ko-KR" sz="2000" spc="-25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KoPub돋움체 Light" panose="02020603020101020101" pitchFamily="18" charset="-127"/>
                  </a:rPr>
                  <a:t>%</a:t>
                </a:r>
                <a:endParaRPr lang="ko-KR" altLang="en-US" sz="2800" spc="-2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6CB6"/>
                  </a:solidFill>
                  <a:latin typeface="Century Gothic" panose="020B0502020202020204" pitchFamily="34" charset="0"/>
                  <a:ea typeface="KoPub돋움체 Medium" panose="02020603020101020101" pitchFamily="18" charset="-127"/>
                </a:endParaRPr>
              </a:p>
            </p:txBody>
          </p:sp>
        </p:grpSp>
      </p:grpSp>
      <p:grpSp>
        <p:nvGrpSpPr>
          <p:cNvPr id="51" name="그룹 88"/>
          <p:cNvGrpSpPr/>
          <p:nvPr/>
        </p:nvGrpSpPr>
        <p:grpSpPr>
          <a:xfrm>
            <a:off x="7543800" y="209733"/>
            <a:ext cx="1076339" cy="466725"/>
            <a:chOff x="7543800" y="501833"/>
            <a:chExt cx="1076339" cy="466725"/>
          </a:xfrm>
        </p:grpSpPr>
        <p:sp>
          <p:nvSpPr>
            <p:cNvPr id="52" name="TextBox 51"/>
            <p:cNvSpPr txBox="1"/>
            <p:nvPr/>
          </p:nvSpPr>
          <p:spPr>
            <a:xfrm>
              <a:off x="7543800" y="501833"/>
              <a:ext cx="1076339" cy="466725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ko-KR" altLang="en-US" sz="1050" spc="-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청탁금지법</a:t>
              </a:r>
              <a:r>
                <a:rPr lang="en-US" altLang="ko-KR" sz="11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/>
              </a:r>
              <a:br>
                <a:rPr lang="en-US" altLang="ko-KR" sz="11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</a:br>
              <a:r>
                <a:rPr lang="ko-KR" altLang="en-US" sz="1100" spc="-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제정배경</a:t>
              </a:r>
              <a:endParaRPr lang="ko-KR" altLang="en-US" sz="1100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55" name="그룹 100"/>
            <p:cNvGrpSpPr/>
            <p:nvPr/>
          </p:nvGrpSpPr>
          <p:grpSpPr>
            <a:xfrm>
              <a:off x="7776211" y="542460"/>
              <a:ext cx="175978" cy="173830"/>
              <a:chOff x="3899707" y="2154288"/>
              <a:chExt cx="377224" cy="372618"/>
            </a:xfrm>
          </p:grpSpPr>
          <p:grpSp>
            <p:nvGrpSpPr>
              <p:cNvPr id="56" name="그룹 101"/>
              <p:cNvGrpSpPr/>
              <p:nvPr/>
            </p:nvGrpSpPr>
            <p:grpSpPr>
              <a:xfrm>
                <a:off x="3899707" y="2154288"/>
                <a:ext cx="377224" cy="372618"/>
                <a:chOff x="4409144" y="2054269"/>
                <a:chExt cx="1070339" cy="1057274"/>
              </a:xfrm>
            </p:grpSpPr>
            <p:sp>
              <p:nvSpPr>
                <p:cNvPr id="60" name="Freeform 5"/>
                <p:cNvSpPr>
                  <a:spLocks/>
                </p:cNvSpPr>
                <p:nvPr/>
              </p:nvSpPr>
              <p:spPr bwMode="auto">
                <a:xfrm>
                  <a:off x="4925513" y="2054269"/>
                  <a:ext cx="553970" cy="595621"/>
                </a:xfrm>
                <a:custGeom>
                  <a:avLst/>
                  <a:gdLst>
                    <a:gd name="T0" fmla="*/ 97 w 280"/>
                    <a:gd name="T1" fmla="*/ 277 h 302"/>
                    <a:gd name="T2" fmla="*/ 6 w 280"/>
                    <a:gd name="T3" fmla="*/ 183 h 302"/>
                    <a:gd name="T4" fmla="*/ 19 w 280"/>
                    <a:gd name="T5" fmla="*/ 104 h 302"/>
                    <a:gd name="T6" fmla="*/ 91 w 280"/>
                    <a:gd name="T7" fmla="*/ 36 h 302"/>
                    <a:gd name="T8" fmla="*/ 262 w 280"/>
                    <a:gd name="T9" fmla="*/ 109 h 302"/>
                    <a:gd name="T10" fmla="*/ 261 w 280"/>
                    <a:gd name="T11" fmla="*/ 189 h 302"/>
                    <a:gd name="T12" fmla="*/ 259 w 280"/>
                    <a:gd name="T13" fmla="*/ 196 h 302"/>
                    <a:gd name="T14" fmla="*/ 264 w 280"/>
                    <a:gd name="T15" fmla="*/ 196 h 302"/>
                    <a:gd name="T16" fmla="*/ 174 w 280"/>
                    <a:gd name="T17" fmla="*/ 276 h 302"/>
                    <a:gd name="T18" fmla="*/ 153 w 280"/>
                    <a:gd name="T19" fmla="*/ 282 h 302"/>
                    <a:gd name="T20" fmla="*/ 119 w 280"/>
                    <a:gd name="T21" fmla="*/ 275 h 302"/>
                    <a:gd name="T22" fmla="*/ 97 w 280"/>
                    <a:gd name="T23" fmla="*/ 277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0" h="302">
                      <a:moveTo>
                        <a:pt x="97" y="277"/>
                      </a:moveTo>
                      <a:cubicBezTo>
                        <a:pt x="82" y="300"/>
                        <a:pt x="6" y="183"/>
                        <a:pt x="6" y="183"/>
                      </a:cubicBezTo>
                      <a:cubicBezTo>
                        <a:pt x="0" y="165"/>
                        <a:pt x="18" y="103"/>
                        <a:pt x="19" y="104"/>
                      </a:cubicBezTo>
                      <a:cubicBezTo>
                        <a:pt x="13" y="89"/>
                        <a:pt x="74" y="31"/>
                        <a:pt x="91" y="36"/>
                      </a:cubicBezTo>
                      <a:cubicBezTo>
                        <a:pt x="90" y="0"/>
                        <a:pt x="271" y="41"/>
                        <a:pt x="262" y="109"/>
                      </a:cubicBezTo>
                      <a:cubicBezTo>
                        <a:pt x="270" y="112"/>
                        <a:pt x="280" y="194"/>
                        <a:pt x="261" y="189"/>
                      </a:cubicBezTo>
                      <a:cubicBezTo>
                        <a:pt x="258" y="191"/>
                        <a:pt x="257" y="194"/>
                        <a:pt x="259" y="196"/>
                      </a:cubicBezTo>
                      <a:cubicBezTo>
                        <a:pt x="260" y="194"/>
                        <a:pt x="262" y="194"/>
                        <a:pt x="264" y="196"/>
                      </a:cubicBezTo>
                      <a:cubicBezTo>
                        <a:pt x="249" y="215"/>
                        <a:pt x="189" y="302"/>
                        <a:pt x="174" y="276"/>
                      </a:cubicBezTo>
                      <a:cubicBezTo>
                        <a:pt x="170" y="284"/>
                        <a:pt x="155" y="276"/>
                        <a:pt x="153" y="282"/>
                      </a:cubicBezTo>
                      <a:cubicBezTo>
                        <a:pt x="154" y="282"/>
                        <a:pt x="117" y="279"/>
                        <a:pt x="119" y="275"/>
                      </a:cubicBezTo>
                      <a:cubicBezTo>
                        <a:pt x="120" y="275"/>
                        <a:pt x="102" y="278"/>
                        <a:pt x="97" y="277"/>
                      </a:cubicBezTo>
                    </a:path>
                  </a:pathLst>
                </a:custGeom>
                <a:solidFill>
                  <a:srgbClr val="B2D2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800"/>
                </a:p>
              </p:txBody>
            </p:sp>
            <p:sp>
              <p:nvSpPr>
                <p:cNvPr id="61" name="Freeform 6"/>
                <p:cNvSpPr>
                  <a:spLocks/>
                </p:cNvSpPr>
                <p:nvPr/>
              </p:nvSpPr>
              <p:spPr bwMode="auto">
                <a:xfrm>
                  <a:off x="4409144" y="2102081"/>
                  <a:ext cx="1005113" cy="1009462"/>
                </a:xfrm>
                <a:custGeom>
                  <a:avLst/>
                  <a:gdLst>
                    <a:gd name="T0" fmla="*/ 140 w 389"/>
                    <a:gd name="T1" fmla="*/ 377 h 392"/>
                    <a:gd name="T2" fmla="*/ 24 w 389"/>
                    <a:gd name="T3" fmla="*/ 262 h 392"/>
                    <a:gd name="T4" fmla="*/ 22 w 389"/>
                    <a:gd name="T5" fmla="*/ 172 h 392"/>
                    <a:gd name="T6" fmla="*/ 76 w 389"/>
                    <a:gd name="T7" fmla="*/ 95 h 392"/>
                    <a:gd name="T8" fmla="*/ 164 w 389"/>
                    <a:gd name="T9" fmla="*/ 42 h 392"/>
                    <a:gd name="T10" fmla="*/ 175 w 389"/>
                    <a:gd name="T11" fmla="*/ 43 h 392"/>
                    <a:gd name="T12" fmla="*/ 179 w 389"/>
                    <a:gd name="T13" fmla="*/ 45 h 392"/>
                    <a:gd name="T14" fmla="*/ 180 w 389"/>
                    <a:gd name="T15" fmla="*/ 44 h 392"/>
                    <a:gd name="T16" fmla="*/ 328 w 389"/>
                    <a:gd name="T17" fmla="*/ 100 h 392"/>
                    <a:gd name="T18" fmla="*/ 359 w 389"/>
                    <a:gd name="T19" fmla="*/ 143 h 392"/>
                    <a:gd name="T20" fmla="*/ 362 w 389"/>
                    <a:gd name="T21" fmla="*/ 178 h 392"/>
                    <a:gd name="T22" fmla="*/ 358 w 389"/>
                    <a:gd name="T23" fmla="*/ 260 h 392"/>
                    <a:gd name="T24" fmla="*/ 355 w 389"/>
                    <a:gd name="T25" fmla="*/ 270 h 392"/>
                    <a:gd name="T26" fmla="*/ 362 w 389"/>
                    <a:gd name="T27" fmla="*/ 270 h 392"/>
                    <a:gd name="T28" fmla="*/ 362 w 389"/>
                    <a:gd name="T29" fmla="*/ 272 h 392"/>
                    <a:gd name="T30" fmla="*/ 314 w 389"/>
                    <a:gd name="T31" fmla="*/ 344 h 392"/>
                    <a:gd name="T32" fmla="*/ 313 w 389"/>
                    <a:gd name="T33" fmla="*/ 342 h 392"/>
                    <a:gd name="T34" fmla="*/ 300 w 389"/>
                    <a:gd name="T35" fmla="*/ 346 h 392"/>
                    <a:gd name="T36" fmla="*/ 281 w 389"/>
                    <a:gd name="T37" fmla="*/ 357 h 392"/>
                    <a:gd name="T38" fmla="*/ 242 w 389"/>
                    <a:gd name="T39" fmla="*/ 376 h 392"/>
                    <a:gd name="T40" fmla="*/ 234 w 389"/>
                    <a:gd name="T41" fmla="*/ 380 h 392"/>
                    <a:gd name="T42" fmla="*/ 213 w 389"/>
                    <a:gd name="T43" fmla="*/ 377 h 392"/>
                    <a:gd name="T44" fmla="*/ 169 w 389"/>
                    <a:gd name="T45" fmla="*/ 374 h 392"/>
                    <a:gd name="T46" fmla="*/ 160 w 389"/>
                    <a:gd name="T47" fmla="*/ 374 h 392"/>
                    <a:gd name="T48" fmla="*/ 140 w 389"/>
                    <a:gd name="T49" fmla="*/ 377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89" h="392">
                      <a:moveTo>
                        <a:pt x="140" y="377"/>
                      </a:moveTo>
                      <a:cubicBezTo>
                        <a:pt x="130" y="392"/>
                        <a:pt x="0" y="275"/>
                        <a:pt x="24" y="262"/>
                      </a:cubicBezTo>
                      <a:cubicBezTo>
                        <a:pt x="4" y="256"/>
                        <a:pt x="22" y="182"/>
                        <a:pt x="22" y="172"/>
                      </a:cubicBezTo>
                      <a:cubicBezTo>
                        <a:pt x="21" y="162"/>
                        <a:pt x="64" y="90"/>
                        <a:pt x="76" y="95"/>
                      </a:cubicBezTo>
                      <a:cubicBezTo>
                        <a:pt x="83" y="63"/>
                        <a:pt x="159" y="60"/>
                        <a:pt x="164" y="42"/>
                      </a:cubicBezTo>
                      <a:cubicBezTo>
                        <a:pt x="165" y="41"/>
                        <a:pt x="172" y="42"/>
                        <a:pt x="175" y="43"/>
                      </a:cubicBezTo>
                      <a:cubicBezTo>
                        <a:pt x="174" y="44"/>
                        <a:pt x="183" y="30"/>
                        <a:pt x="179" y="45"/>
                      </a:cubicBezTo>
                      <a:cubicBezTo>
                        <a:pt x="179" y="44"/>
                        <a:pt x="180" y="44"/>
                        <a:pt x="180" y="44"/>
                      </a:cubicBezTo>
                      <a:cubicBezTo>
                        <a:pt x="192" y="0"/>
                        <a:pt x="321" y="102"/>
                        <a:pt x="328" y="100"/>
                      </a:cubicBezTo>
                      <a:cubicBezTo>
                        <a:pt x="327" y="109"/>
                        <a:pt x="358" y="126"/>
                        <a:pt x="359" y="143"/>
                      </a:cubicBezTo>
                      <a:cubicBezTo>
                        <a:pt x="360" y="148"/>
                        <a:pt x="363" y="171"/>
                        <a:pt x="362" y="178"/>
                      </a:cubicBezTo>
                      <a:cubicBezTo>
                        <a:pt x="389" y="187"/>
                        <a:pt x="366" y="262"/>
                        <a:pt x="358" y="260"/>
                      </a:cubicBezTo>
                      <a:cubicBezTo>
                        <a:pt x="358" y="262"/>
                        <a:pt x="356" y="268"/>
                        <a:pt x="355" y="270"/>
                      </a:cubicBezTo>
                      <a:cubicBezTo>
                        <a:pt x="356" y="267"/>
                        <a:pt x="358" y="267"/>
                        <a:pt x="362" y="270"/>
                      </a:cubicBezTo>
                      <a:cubicBezTo>
                        <a:pt x="361" y="271"/>
                        <a:pt x="361" y="271"/>
                        <a:pt x="362" y="272"/>
                      </a:cubicBezTo>
                      <a:cubicBezTo>
                        <a:pt x="355" y="271"/>
                        <a:pt x="314" y="341"/>
                        <a:pt x="314" y="344"/>
                      </a:cubicBezTo>
                      <a:cubicBezTo>
                        <a:pt x="311" y="343"/>
                        <a:pt x="311" y="342"/>
                        <a:pt x="313" y="342"/>
                      </a:cubicBezTo>
                      <a:cubicBezTo>
                        <a:pt x="301" y="342"/>
                        <a:pt x="310" y="349"/>
                        <a:pt x="300" y="346"/>
                      </a:cubicBezTo>
                      <a:cubicBezTo>
                        <a:pt x="298" y="354"/>
                        <a:pt x="291" y="362"/>
                        <a:pt x="281" y="357"/>
                      </a:cubicBezTo>
                      <a:cubicBezTo>
                        <a:pt x="280" y="359"/>
                        <a:pt x="240" y="390"/>
                        <a:pt x="242" y="376"/>
                      </a:cubicBezTo>
                      <a:cubicBezTo>
                        <a:pt x="240" y="380"/>
                        <a:pt x="234" y="392"/>
                        <a:pt x="234" y="380"/>
                      </a:cubicBezTo>
                      <a:cubicBezTo>
                        <a:pt x="232" y="380"/>
                        <a:pt x="209" y="387"/>
                        <a:pt x="213" y="377"/>
                      </a:cubicBezTo>
                      <a:cubicBezTo>
                        <a:pt x="200" y="376"/>
                        <a:pt x="186" y="377"/>
                        <a:pt x="169" y="374"/>
                      </a:cubicBezTo>
                      <a:cubicBezTo>
                        <a:pt x="167" y="384"/>
                        <a:pt x="160" y="379"/>
                        <a:pt x="160" y="374"/>
                      </a:cubicBezTo>
                      <a:cubicBezTo>
                        <a:pt x="154" y="373"/>
                        <a:pt x="145" y="378"/>
                        <a:pt x="140" y="377"/>
                      </a:cubicBezTo>
                    </a:path>
                  </a:pathLst>
                </a:custGeom>
                <a:solidFill>
                  <a:srgbClr val="006CB6">
                    <a:alpha val="9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800"/>
                </a:p>
              </p:txBody>
            </p:sp>
          </p:grpSp>
          <p:sp>
            <p:nvSpPr>
              <p:cNvPr id="59" name="TextBox 58"/>
              <p:cNvSpPr txBox="1"/>
              <p:nvPr/>
            </p:nvSpPr>
            <p:spPr>
              <a:xfrm>
                <a:off x="3981356" y="2276828"/>
                <a:ext cx="174430" cy="187001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altLang="ko-KR" sz="6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127000" algn="ctr" rotWithShape="0">
                        <a:prstClr val="black">
                          <a:alpha val="25000"/>
                        </a:prstClr>
                      </a:outerShdw>
                    </a:effectLst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1</a:t>
                </a:r>
                <a:endParaRPr lang="ko-KR" altLang="en-US" sz="6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27000" algn="ctr" rotWithShape="0">
                      <a:prstClr val="black">
                        <a:alpha val="25000"/>
                      </a:prstClr>
                    </a:outerShdw>
                  </a:effectLst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649094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0"/>
            <a:ext cx="9144000" cy="202223"/>
            <a:chOff x="0" y="0"/>
            <a:chExt cx="9144000" cy="279400"/>
          </a:xfrm>
        </p:grpSpPr>
        <p:sp>
          <p:nvSpPr>
            <p:cNvPr id="3" name="자유형 2"/>
            <p:cNvSpPr/>
            <p:nvPr/>
          </p:nvSpPr>
          <p:spPr>
            <a:xfrm rot="10800000">
              <a:off x="0" y="0"/>
              <a:ext cx="9144000" cy="2794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00B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자유형 3"/>
            <p:cNvSpPr/>
            <p:nvPr/>
          </p:nvSpPr>
          <p:spPr>
            <a:xfrm rot="10800000" flipH="1">
              <a:off x="0" y="0"/>
              <a:ext cx="9144000" cy="1905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006C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6" name="직선 연결선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8338" y="400051"/>
            <a:ext cx="3336103" cy="654049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r>
              <a:rPr lang="ko-KR" altLang="en-US" sz="2800" spc="-2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청탁금지법  제정배경</a:t>
            </a:r>
            <a:endParaRPr lang="ko-KR" altLang="en-US" sz="2800" spc="-2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grpSp>
        <p:nvGrpSpPr>
          <p:cNvPr id="5" name="그룹 18"/>
          <p:cNvGrpSpPr/>
          <p:nvPr/>
        </p:nvGrpSpPr>
        <p:grpSpPr>
          <a:xfrm>
            <a:off x="611188" y="511839"/>
            <a:ext cx="0" cy="144721"/>
            <a:chOff x="516732" y="651669"/>
            <a:chExt cx="0" cy="256381"/>
          </a:xfrm>
        </p:grpSpPr>
        <p:cxnSp>
          <p:nvCxnSpPr>
            <p:cNvPr id="20" name="직선 연결선 19"/>
            <p:cNvCxnSpPr/>
            <p:nvPr/>
          </p:nvCxnSpPr>
          <p:spPr>
            <a:xfrm flipV="1">
              <a:off x="516732" y="651669"/>
              <a:ext cx="0" cy="130175"/>
            </a:xfrm>
            <a:prstGeom prst="line">
              <a:avLst/>
            </a:prstGeom>
            <a:ln w="69850">
              <a:solidFill>
                <a:srgbClr val="006C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flipV="1">
              <a:off x="516732" y="777875"/>
              <a:ext cx="0" cy="130175"/>
            </a:xfrm>
            <a:prstGeom prst="line">
              <a:avLst/>
            </a:prstGeom>
            <a:ln w="69850">
              <a:solidFill>
                <a:srgbClr val="00B0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그룹 88"/>
          <p:cNvGrpSpPr/>
          <p:nvPr/>
        </p:nvGrpSpPr>
        <p:grpSpPr>
          <a:xfrm>
            <a:off x="7543800" y="209733"/>
            <a:ext cx="1076339" cy="466725"/>
            <a:chOff x="7543800" y="501833"/>
            <a:chExt cx="1076339" cy="466725"/>
          </a:xfrm>
        </p:grpSpPr>
        <p:sp>
          <p:nvSpPr>
            <p:cNvPr id="98" name="TextBox 97"/>
            <p:cNvSpPr txBox="1"/>
            <p:nvPr/>
          </p:nvSpPr>
          <p:spPr>
            <a:xfrm>
              <a:off x="7543800" y="501833"/>
              <a:ext cx="1076339" cy="466725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ko-KR" altLang="en-US" sz="1050" spc="-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청탁금지법</a:t>
              </a:r>
              <a:r>
                <a:rPr lang="en-US" altLang="ko-KR" sz="11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/>
              </a:r>
              <a:br>
                <a:rPr lang="en-US" altLang="ko-KR" sz="11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</a:br>
              <a:r>
                <a:rPr lang="ko-KR" altLang="en-US" sz="1100" spc="-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제정배경</a:t>
              </a:r>
              <a:endParaRPr lang="ko-KR" altLang="en-US" sz="1100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8" name="그룹 100"/>
            <p:cNvGrpSpPr/>
            <p:nvPr/>
          </p:nvGrpSpPr>
          <p:grpSpPr>
            <a:xfrm>
              <a:off x="7776211" y="542460"/>
              <a:ext cx="175978" cy="173830"/>
              <a:chOff x="3899707" y="2154288"/>
              <a:chExt cx="377224" cy="372618"/>
            </a:xfrm>
          </p:grpSpPr>
          <p:grpSp>
            <p:nvGrpSpPr>
              <p:cNvPr id="9" name="그룹 101"/>
              <p:cNvGrpSpPr/>
              <p:nvPr/>
            </p:nvGrpSpPr>
            <p:grpSpPr>
              <a:xfrm>
                <a:off x="3899707" y="2154288"/>
                <a:ext cx="377224" cy="372618"/>
                <a:chOff x="4409144" y="2054269"/>
                <a:chExt cx="1070339" cy="1057274"/>
              </a:xfrm>
            </p:grpSpPr>
            <p:sp>
              <p:nvSpPr>
                <p:cNvPr id="104" name="Freeform 5"/>
                <p:cNvSpPr>
                  <a:spLocks/>
                </p:cNvSpPr>
                <p:nvPr/>
              </p:nvSpPr>
              <p:spPr bwMode="auto">
                <a:xfrm>
                  <a:off x="4925513" y="2054269"/>
                  <a:ext cx="553970" cy="595621"/>
                </a:xfrm>
                <a:custGeom>
                  <a:avLst/>
                  <a:gdLst>
                    <a:gd name="T0" fmla="*/ 97 w 280"/>
                    <a:gd name="T1" fmla="*/ 277 h 302"/>
                    <a:gd name="T2" fmla="*/ 6 w 280"/>
                    <a:gd name="T3" fmla="*/ 183 h 302"/>
                    <a:gd name="T4" fmla="*/ 19 w 280"/>
                    <a:gd name="T5" fmla="*/ 104 h 302"/>
                    <a:gd name="T6" fmla="*/ 91 w 280"/>
                    <a:gd name="T7" fmla="*/ 36 h 302"/>
                    <a:gd name="T8" fmla="*/ 262 w 280"/>
                    <a:gd name="T9" fmla="*/ 109 h 302"/>
                    <a:gd name="T10" fmla="*/ 261 w 280"/>
                    <a:gd name="T11" fmla="*/ 189 h 302"/>
                    <a:gd name="T12" fmla="*/ 259 w 280"/>
                    <a:gd name="T13" fmla="*/ 196 h 302"/>
                    <a:gd name="T14" fmla="*/ 264 w 280"/>
                    <a:gd name="T15" fmla="*/ 196 h 302"/>
                    <a:gd name="T16" fmla="*/ 174 w 280"/>
                    <a:gd name="T17" fmla="*/ 276 h 302"/>
                    <a:gd name="T18" fmla="*/ 153 w 280"/>
                    <a:gd name="T19" fmla="*/ 282 h 302"/>
                    <a:gd name="T20" fmla="*/ 119 w 280"/>
                    <a:gd name="T21" fmla="*/ 275 h 302"/>
                    <a:gd name="T22" fmla="*/ 97 w 280"/>
                    <a:gd name="T23" fmla="*/ 277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0" h="302">
                      <a:moveTo>
                        <a:pt x="97" y="277"/>
                      </a:moveTo>
                      <a:cubicBezTo>
                        <a:pt x="82" y="300"/>
                        <a:pt x="6" y="183"/>
                        <a:pt x="6" y="183"/>
                      </a:cubicBezTo>
                      <a:cubicBezTo>
                        <a:pt x="0" y="165"/>
                        <a:pt x="18" y="103"/>
                        <a:pt x="19" y="104"/>
                      </a:cubicBezTo>
                      <a:cubicBezTo>
                        <a:pt x="13" y="89"/>
                        <a:pt x="74" y="31"/>
                        <a:pt x="91" y="36"/>
                      </a:cubicBezTo>
                      <a:cubicBezTo>
                        <a:pt x="90" y="0"/>
                        <a:pt x="271" y="41"/>
                        <a:pt x="262" y="109"/>
                      </a:cubicBezTo>
                      <a:cubicBezTo>
                        <a:pt x="270" y="112"/>
                        <a:pt x="280" y="194"/>
                        <a:pt x="261" y="189"/>
                      </a:cubicBezTo>
                      <a:cubicBezTo>
                        <a:pt x="258" y="191"/>
                        <a:pt x="257" y="194"/>
                        <a:pt x="259" y="196"/>
                      </a:cubicBezTo>
                      <a:cubicBezTo>
                        <a:pt x="260" y="194"/>
                        <a:pt x="262" y="194"/>
                        <a:pt x="264" y="196"/>
                      </a:cubicBezTo>
                      <a:cubicBezTo>
                        <a:pt x="249" y="215"/>
                        <a:pt x="189" y="302"/>
                        <a:pt x="174" y="276"/>
                      </a:cubicBezTo>
                      <a:cubicBezTo>
                        <a:pt x="170" y="284"/>
                        <a:pt x="155" y="276"/>
                        <a:pt x="153" y="282"/>
                      </a:cubicBezTo>
                      <a:cubicBezTo>
                        <a:pt x="154" y="282"/>
                        <a:pt x="117" y="279"/>
                        <a:pt x="119" y="275"/>
                      </a:cubicBezTo>
                      <a:cubicBezTo>
                        <a:pt x="120" y="275"/>
                        <a:pt x="102" y="278"/>
                        <a:pt x="97" y="277"/>
                      </a:cubicBezTo>
                    </a:path>
                  </a:pathLst>
                </a:custGeom>
                <a:solidFill>
                  <a:srgbClr val="B2D2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800"/>
                </a:p>
              </p:txBody>
            </p:sp>
            <p:sp>
              <p:nvSpPr>
                <p:cNvPr id="105" name="Freeform 6"/>
                <p:cNvSpPr>
                  <a:spLocks/>
                </p:cNvSpPr>
                <p:nvPr/>
              </p:nvSpPr>
              <p:spPr bwMode="auto">
                <a:xfrm>
                  <a:off x="4409144" y="2102081"/>
                  <a:ext cx="1005113" cy="1009462"/>
                </a:xfrm>
                <a:custGeom>
                  <a:avLst/>
                  <a:gdLst>
                    <a:gd name="T0" fmla="*/ 140 w 389"/>
                    <a:gd name="T1" fmla="*/ 377 h 392"/>
                    <a:gd name="T2" fmla="*/ 24 w 389"/>
                    <a:gd name="T3" fmla="*/ 262 h 392"/>
                    <a:gd name="T4" fmla="*/ 22 w 389"/>
                    <a:gd name="T5" fmla="*/ 172 h 392"/>
                    <a:gd name="T6" fmla="*/ 76 w 389"/>
                    <a:gd name="T7" fmla="*/ 95 h 392"/>
                    <a:gd name="T8" fmla="*/ 164 w 389"/>
                    <a:gd name="T9" fmla="*/ 42 h 392"/>
                    <a:gd name="T10" fmla="*/ 175 w 389"/>
                    <a:gd name="T11" fmla="*/ 43 h 392"/>
                    <a:gd name="T12" fmla="*/ 179 w 389"/>
                    <a:gd name="T13" fmla="*/ 45 h 392"/>
                    <a:gd name="T14" fmla="*/ 180 w 389"/>
                    <a:gd name="T15" fmla="*/ 44 h 392"/>
                    <a:gd name="T16" fmla="*/ 328 w 389"/>
                    <a:gd name="T17" fmla="*/ 100 h 392"/>
                    <a:gd name="T18" fmla="*/ 359 w 389"/>
                    <a:gd name="T19" fmla="*/ 143 h 392"/>
                    <a:gd name="T20" fmla="*/ 362 w 389"/>
                    <a:gd name="T21" fmla="*/ 178 h 392"/>
                    <a:gd name="T22" fmla="*/ 358 w 389"/>
                    <a:gd name="T23" fmla="*/ 260 h 392"/>
                    <a:gd name="T24" fmla="*/ 355 w 389"/>
                    <a:gd name="T25" fmla="*/ 270 h 392"/>
                    <a:gd name="T26" fmla="*/ 362 w 389"/>
                    <a:gd name="T27" fmla="*/ 270 h 392"/>
                    <a:gd name="T28" fmla="*/ 362 w 389"/>
                    <a:gd name="T29" fmla="*/ 272 h 392"/>
                    <a:gd name="T30" fmla="*/ 314 w 389"/>
                    <a:gd name="T31" fmla="*/ 344 h 392"/>
                    <a:gd name="T32" fmla="*/ 313 w 389"/>
                    <a:gd name="T33" fmla="*/ 342 h 392"/>
                    <a:gd name="T34" fmla="*/ 300 w 389"/>
                    <a:gd name="T35" fmla="*/ 346 h 392"/>
                    <a:gd name="T36" fmla="*/ 281 w 389"/>
                    <a:gd name="T37" fmla="*/ 357 h 392"/>
                    <a:gd name="T38" fmla="*/ 242 w 389"/>
                    <a:gd name="T39" fmla="*/ 376 h 392"/>
                    <a:gd name="T40" fmla="*/ 234 w 389"/>
                    <a:gd name="T41" fmla="*/ 380 h 392"/>
                    <a:gd name="T42" fmla="*/ 213 w 389"/>
                    <a:gd name="T43" fmla="*/ 377 h 392"/>
                    <a:gd name="T44" fmla="*/ 169 w 389"/>
                    <a:gd name="T45" fmla="*/ 374 h 392"/>
                    <a:gd name="T46" fmla="*/ 160 w 389"/>
                    <a:gd name="T47" fmla="*/ 374 h 392"/>
                    <a:gd name="T48" fmla="*/ 140 w 389"/>
                    <a:gd name="T49" fmla="*/ 377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89" h="392">
                      <a:moveTo>
                        <a:pt x="140" y="377"/>
                      </a:moveTo>
                      <a:cubicBezTo>
                        <a:pt x="130" y="392"/>
                        <a:pt x="0" y="275"/>
                        <a:pt x="24" y="262"/>
                      </a:cubicBezTo>
                      <a:cubicBezTo>
                        <a:pt x="4" y="256"/>
                        <a:pt x="22" y="182"/>
                        <a:pt x="22" y="172"/>
                      </a:cubicBezTo>
                      <a:cubicBezTo>
                        <a:pt x="21" y="162"/>
                        <a:pt x="64" y="90"/>
                        <a:pt x="76" y="95"/>
                      </a:cubicBezTo>
                      <a:cubicBezTo>
                        <a:pt x="83" y="63"/>
                        <a:pt x="159" y="60"/>
                        <a:pt x="164" y="42"/>
                      </a:cubicBezTo>
                      <a:cubicBezTo>
                        <a:pt x="165" y="41"/>
                        <a:pt x="172" y="42"/>
                        <a:pt x="175" y="43"/>
                      </a:cubicBezTo>
                      <a:cubicBezTo>
                        <a:pt x="174" y="44"/>
                        <a:pt x="183" y="30"/>
                        <a:pt x="179" y="45"/>
                      </a:cubicBezTo>
                      <a:cubicBezTo>
                        <a:pt x="179" y="44"/>
                        <a:pt x="180" y="44"/>
                        <a:pt x="180" y="44"/>
                      </a:cubicBezTo>
                      <a:cubicBezTo>
                        <a:pt x="192" y="0"/>
                        <a:pt x="321" y="102"/>
                        <a:pt x="328" y="100"/>
                      </a:cubicBezTo>
                      <a:cubicBezTo>
                        <a:pt x="327" y="109"/>
                        <a:pt x="358" y="126"/>
                        <a:pt x="359" y="143"/>
                      </a:cubicBezTo>
                      <a:cubicBezTo>
                        <a:pt x="360" y="148"/>
                        <a:pt x="363" y="171"/>
                        <a:pt x="362" y="178"/>
                      </a:cubicBezTo>
                      <a:cubicBezTo>
                        <a:pt x="389" y="187"/>
                        <a:pt x="366" y="262"/>
                        <a:pt x="358" y="260"/>
                      </a:cubicBezTo>
                      <a:cubicBezTo>
                        <a:pt x="358" y="262"/>
                        <a:pt x="356" y="268"/>
                        <a:pt x="355" y="270"/>
                      </a:cubicBezTo>
                      <a:cubicBezTo>
                        <a:pt x="356" y="267"/>
                        <a:pt x="358" y="267"/>
                        <a:pt x="362" y="270"/>
                      </a:cubicBezTo>
                      <a:cubicBezTo>
                        <a:pt x="361" y="271"/>
                        <a:pt x="361" y="271"/>
                        <a:pt x="362" y="272"/>
                      </a:cubicBezTo>
                      <a:cubicBezTo>
                        <a:pt x="355" y="271"/>
                        <a:pt x="314" y="341"/>
                        <a:pt x="314" y="344"/>
                      </a:cubicBezTo>
                      <a:cubicBezTo>
                        <a:pt x="311" y="343"/>
                        <a:pt x="311" y="342"/>
                        <a:pt x="313" y="342"/>
                      </a:cubicBezTo>
                      <a:cubicBezTo>
                        <a:pt x="301" y="342"/>
                        <a:pt x="310" y="349"/>
                        <a:pt x="300" y="346"/>
                      </a:cubicBezTo>
                      <a:cubicBezTo>
                        <a:pt x="298" y="354"/>
                        <a:pt x="291" y="362"/>
                        <a:pt x="281" y="357"/>
                      </a:cubicBezTo>
                      <a:cubicBezTo>
                        <a:pt x="280" y="359"/>
                        <a:pt x="240" y="390"/>
                        <a:pt x="242" y="376"/>
                      </a:cubicBezTo>
                      <a:cubicBezTo>
                        <a:pt x="240" y="380"/>
                        <a:pt x="234" y="392"/>
                        <a:pt x="234" y="380"/>
                      </a:cubicBezTo>
                      <a:cubicBezTo>
                        <a:pt x="232" y="380"/>
                        <a:pt x="209" y="387"/>
                        <a:pt x="213" y="377"/>
                      </a:cubicBezTo>
                      <a:cubicBezTo>
                        <a:pt x="200" y="376"/>
                        <a:pt x="186" y="377"/>
                        <a:pt x="169" y="374"/>
                      </a:cubicBezTo>
                      <a:cubicBezTo>
                        <a:pt x="167" y="384"/>
                        <a:pt x="160" y="379"/>
                        <a:pt x="160" y="374"/>
                      </a:cubicBezTo>
                      <a:cubicBezTo>
                        <a:pt x="154" y="373"/>
                        <a:pt x="145" y="378"/>
                        <a:pt x="140" y="377"/>
                      </a:cubicBezTo>
                    </a:path>
                  </a:pathLst>
                </a:custGeom>
                <a:solidFill>
                  <a:srgbClr val="006CB6">
                    <a:alpha val="9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800"/>
                </a:p>
              </p:txBody>
            </p:sp>
          </p:grpSp>
          <p:sp>
            <p:nvSpPr>
              <p:cNvPr id="103" name="TextBox 102"/>
              <p:cNvSpPr txBox="1"/>
              <p:nvPr/>
            </p:nvSpPr>
            <p:spPr>
              <a:xfrm>
                <a:off x="3981356" y="2276828"/>
                <a:ext cx="174430" cy="187001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altLang="ko-KR" sz="6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127000" algn="ctr" rotWithShape="0">
                        <a:prstClr val="black">
                          <a:alpha val="25000"/>
                        </a:prstClr>
                      </a:outerShdw>
                    </a:effectLst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1</a:t>
                </a:r>
                <a:endParaRPr lang="ko-KR" altLang="en-US" sz="6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27000" algn="ctr" rotWithShape="0">
                      <a:prstClr val="black">
                        <a:alpha val="25000"/>
                      </a:prstClr>
                    </a:outerShdw>
                  </a:effectLst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</p:grpSp>
      </p:grpSp>
      <p:sp>
        <p:nvSpPr>
          <p:cNvPr id="39" name="직사각형 38"/>
          <p:cNvSpPr/>
          <p:nvPr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rgbClr val="B2D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모서리가 둥근 직사각형 34"/>
          <p:cNvSpPr/>
          <p:nvPr/>
        </p:nvSpPr>
        <p:spPr>
          <a:xfrm>
            <a:off x="885825" y="1409700"/>
            <a:ext cx="3914776" cy="5082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903150" y="1473865"/>
            <a:ext cx="4621350" cy="386685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ko-KR" altLang="en-US" sz="2400" spc="-1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1E40EA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답보상태인 한국의 청렴수준 향상</a:t>
            </a:r>
            <a:endParaRPr lang="ko-KR" altLang="en-US" sz="2400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1E40EA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44" name="Freeform 5"/>
          <p:cNvSpPr>
            <a:spLocks/>
          </p:cNvSpPr>
          <p:nvPr/>
        </p:nvSpPr>
        <p:spPr bwMode="auto">
          <a:xfrm>
            <a:off x="646454" y="1499267"/>
            <a:ext cx="144000" cy="144000"/>
          </a:xfrm>
          <a:custGeom>
            <a:avLst/>
            <a:gdLst>
              <a:gd name="T0" fmla="*/ 97 w 280"/>
              <a:gd name="T1" fmla="*/ 277 h 302"/>
              <a:gd name="T2" fmla="*/ 6 w 280"/>
              <a:gd name="T3" fmla="*/ 183 h 302"/>
              <a:gd name="T4" fmla="*/ 19 w 280"/>
              <a:gd name="T5" fmla="*/ 104 h 302"/>
              <a:gd name="T6" fmla="*/ 91 w 280"/>
              <a:gd name="T7" fmla="*/ 36 h 302"/>
              <a:gd name="T8" fmla="*/ 262 w 280"/>
              <a:gd name="T9" fmla="*/ 109 h 302"/>
              <a:gd name="T10" fmla="*/ 261 w 280"/>
              <a:gd name="T11" fmla="*/ 189 h 302"/>
              <a:gd name="T12" fmla="*/ 259 w 280"/>
              <a:gd name="T13" fmla="*/ 196 h 302"/>
              <a:gd name="T14" fmla="*/ 264 w 280"/>
              <a:gd name="T15" fmla="*/ 196 h 302"/>
              <a:gd name="T16" fmla="*/ 174 w 280"/>
              <a:gd name="T17" fmla="*/ 276 h 302"/>
              <a:gd name="T18" fmla="*/ 153 w 280"/>
              <a:gd name="T19" fmla="*/ 282 h 302"/>
              <a:gd name="T20" fmla="*/ 119 w 280"/>
              <a:gd name="T21" fmla="*/ 275 h 302"/>
              <a:gd name="T22" fmla="*/ 97 w 280"/>
              <a:gd name="T23" fmla="*/ 277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0" h="302">
                <a:moveTo>
                  <a:pt x="97" y="277"/>
                </a:moveTo>
                <a:cubicBezTo>
                  <a:pt x="82" y="300"/>
                  <a:pt x="6" y="183"/>
                  <a:pt x="6" y="183"/>
                </a:cubicBezTo>
                <a:cubicBezTo>
                  <a:pt x="0" y="165"/>
                  <a:pt x="18" y="103"/>
                  <a:pt x="19" y="104"/>
                </a:cubicBezTo>
                <a:cubicBezTo>
                  <a:pt x="13" y="89"/>
                  <a:pt x="74" y="31"/>
                  <a:pt x="91" y="36"/>
                </a:cubicBezTo>
                <a:cubicBezTo>
                  <a:pt x="90" y="0"/>
                  <a:pt x="271" y="41"/>
                  <a:pt x="262" y="109"/>
                </a:cubicBezTo>
                <a:cubicBezTo>
                  <a:pt x="270" y="112"/>
                  <a:pt x="280" y="194"/>
                  <a:pt x="261" y="189"/>
                </a:cubicBezTo>
                <a:cubicBezTo>
                  <a:pt x="258" y="191"/>
                  <a:pt x="257" y="194"/>
                  <a:pt x="259" y="196"/>
                </a:cubicBezTo>
                <a:cubicBezTo>
                  <a:pt x="260" y="194"/>
                  <a:pt x="262" y="194"/>
                  <a:pt x="264" y="196"/>
                </a:cubicBezTo>
                <a:cubicBezTo>
                  <a:pt x="249" y="215"/>
                  <a:pt x="189" y="302"/>
                  <a:pt x="174" y="276"/>
                </a:cubicBezTo>
                <a:cubicBezTo>
                  <a:pt x="170" y="284"/>
                  <a:pt x="155" y="276"/>
                  <a:pt x="153" y="282"/>
                </a:cubicBezTo>
                <a:cubicBezTo>
                  <a:pt x="154" y="282"/>
                  <a:pt x="117" y="279"/>
                  <a:pt x="119" y="275"/>
                </a:cubicBezTo>
                <a:cubicBezTo>
                  <a:pt x="120" y="275"/>
                  <a:pt x="102" y="278"/>
                  <a:pt x="97" y="277"/>
                </a:cubicBezTo>
              </a:path>
            </a:pathLst>
          </a:custGeom>
          <a:solidFill>
            <a:srgbClr val="B2D23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/>
          </a:p>
        </p:txBody>
      </p:sp>
      <p:sp>
        <p:nvSpPr>
          <p:cNvPr id="107" name="Freeform 6"/>
          <p:cNvSpPr>
            <a:spLocks/>
          </p:cNvSpPr>
          <p:nvPr/>
        </p:nvSpPr>
        <p:spPr bwMode="auto">
          <a:xfrm>
            <a:off x="544050" y="1534356"/>
            <a:ext cx="241200" cy="241200"/>
          </a:xfrm>
          <a:custGeom>
            <a:avLst/>
            <a:gdLst>
              <a:gd name="T0" fmla="*/ 140 w 389"/>
              <a:gd name="T1" fmla="*/ 377 h 392"/>
              <a:gd name="T2" fmla="*/ 24 w 389"/>
              <a:gd name="T3" fmla="*/ 262 h 392"/>
              <a:gd name="T4" fmla="*/ 22 w 389"/>
              <a:gd name="T5" fmla="*/ 172 h 392"/>
              <a:gd name="T6" fmla="*/ 76 w 389"/>
              <a:gd name="T7" fmla="*/ 95 h 392"/>
              <a:gd name="T8" fmla="*/ 164 w 389"/>
              <a:gd name="T9" fmla="*/ 42 h 392"/>
              <a:gd name="T10" fmla="*/ 175 w 389"/>
              <a:gd name="T11" fmla="*/ 43 h 392"/>
              <a:gd name="T12" fmla="*/ 179 w 389"/>
              <a:gd name="T13" fmla="*/ 45 h 392"/>
              <a:gd name="T14" fmla="*/ 180 w 389"/>
              <a:gd name="T15" fmla="*/ 44 h 392"/>
              <a:gd name="T16" fmla="*/ 328 w 389"/>
              <a:gd name="T17" fmla="*/ 100 h 392"/>
              <a:gd name="T18" fmla="*/ 359 w 389"/>
              <a:gd name="T19" fmla="*/ 143 h 392"/>
              <a:gd name="T20" fmla="*/ 362 w 389"/>
              <a:gd name="T21" fmla="*/ 178 h 392"/>
              <a:gd name="T22" fmla="*/ 358 w 389"/>
              <a:gd name="T23" fmla="*/ 260 h 392"/>
              <a:gd name="T24" fmla="*/ 355 w 389"/>
              <a:gd name="T25" fmla="*/ 270 h 392"/>
              <a:gd name="T26" fmla="*/ 362 w 389"/>
              <a:gd name="T27" fmla="*/ 270 h 392"/>
              <a:gd name="T28" fmla="*/ 362 w 389"/>
              <a:gd name="T29" fmla="*/ 272 h 392"/>
              <a:gd name="T30" fmla="*/ 314 w 389"/>
              <a:gd name="T31" fmla="*/ 344 h 392"/>
              <a:gd name="T32" fmla="*/ 313 w 389"/>
              <a:gd name="T33" fmla="*/ 342 h 392"/>
              <a:gd name="T34" fmla="*/ 300 w 389"/>
              <a:gd name="T35" fmla="*/ 346 h 392"/>
              <a:gd name="T36" fmla="*/ 281 w 389"/>
              <a:gd name="T37" fmla="*/ 357 h 392"/>
              <a:gd name="T38" fmla="*/ 242 w 389"/>
              <a:gd name="T39" fmla="*/ 376 h 392"/>
              <a:gd name="T40" fmla="*/ 234 w 389"/>
              <a:gd name="T41" fmla="*/ 380 h 392"/>
              <a:gd name="T42" fmla="*/ 213 w 389"/>
              <a:gd name="T43" fmla="*/ 377 h 392"/>
              <a:gd name="T44" fmla="*/ 169 w 389"/>
              <a:gd name="T45" fmla="*/ 374 h 392"/>
              <a:gd name="T46" fmla="*/ 160 w 389"/>
              <a:gd name="T47" fmla="*/ 374 h 392"/>
              <a:gd name="T48" fmla="*/ 140 w 389"/>
              <a:gd name="T49" fmla="*/ 377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89" h="392">
                <a:moveTo>
                  <a:pt x="140" y="377"/>
                </a:moveTo>
                <a:cubicBezTo>
                  <a:pt x="130" y="392"/>
                  <a:pt x="0" y="275"/>
                  <a:pt x="24" y="262"/>
                </a:cubicBezTo>
                <a:cubicBezTo>
                  <a:pt x="4" y="256"/>
                  <a:pt x="22" y="182"/>
                  <a:pt x="22" y="172"/>
                </a:cubicBezTo>
                <a:cubicBezTo>
                  <a:pt x="21" y="162"/>
                  <a:pt x="64" y="90"/>
                  <a:pt x="76" y="95"/>
                </a:cubicBezTo>
                <a:cubicBezTo>
                  <a:pt x="83" y="63"/>
                  <a:pt x="159" y="60"/>
                  <a:pt x="164" y="42"/>
                </a:cubicBezTo>
                <a:cubicBezTo>
                  <a:pt x="165" y="41"/>
                  <a:pt x="172" y="42"/>
                  <a:pt x="175" y="43"/>
                </a:cubicBezTo>
                <a:cubicBezTo>
                  <a:pt x="174" y="44"/>
                  <a:pt x="183" y="30"/>
                  <a:pt x="179" y="45"/>
                </a:cubicBezTo>
                <a:cubicBezTo>
                  <a:pt x="179" y="44"/>
                  <a:pt x="180" y="44"/>
                  <a:pt x="180" y="44"/>
                </a:cubicBezTo>
                <a:cubicBezTo>
                  <a:pt x="192" y="0"/>
                  <a:pt x="321" y="102"/>
                  <a:pt x="328" y="100"/>
                </a:cubicBezTo>
                <a:cubicBezTo>
                  <a:pt x="327" y="109"/>
                  <a:pt x="358" y="126"/>
                  <a:pt x="359" y="143"/>
                </a:cubicBezTo>
                <a:cubicBezTo>
                  <a:pt x="360" y="148"/>
                  <a:pt x="363" y="171"/>
                  <a:pt x="362" y="178"/>
                </a:cubicBezTo>
                <a:cubicBezTo>
                  <a:pt x="389" y="187"/>
                  <a:pt x="366" y="262"/>
                  <a:pt x="358" y="260"/>
                </a:cubicBezTo>
                <a:cubicBezTo>
                  <a:pt x="358" y="262"/>
                  <a:pt x="356" y="268"/>
                  <a:pt x="355" y="270"/>
                </a:cubicBezTo>
                <a:cubicBezTo>
                  <a:pt x="356" y="267"/>
                  <a:pt x="358" y="267"/>
                  <a:pt x="362" y="270"/>
                </a:cubicBezTo>
                <a:cubicBezTo>
                  <a:pt x="361" y="271"/>
                  <a:pt x="361" y="271"/>
                  <a:pt x="362" y="272"/>
                </a:cubicBezTo>
                <a:cubicBezTo>
                  <a:pt x="355" y="271"/>
                  <a:pt x="314" y="341"/>
                  <a:pt x="314" y="344"/>
                </a:cubicBezTo>
                <a:cubicBezTo>
                  <a:pt x="311" y="343"/>
                  <a:pt x="311" y="342"/>
                  <a:pt x="313" y="342"/>
                </a:cubicBezTo>
                <a:cubicBezTo>
                  <a:pt x="301" y="342"/>
                  <a:pt x="310" y="349"/>
                  <a:pt x="300" y="346"/>
                </a:cubicBezTo>
                <a:cubicBezTo>
                  <a:pt x="298" y="354"/>
                  <a:pt x="291" y="362"/>
                  <a:pt x="281" y="357"/>
                </a:cubicBezTo>
                <a:cubicBezTo>
                  <a:pt x="280" y="359"/>
                  <a:pt x="240" y="390"/>
                  <a:pt x="242" y="376"/>
                </a:cubicBezTo>
                <a:cubicBezTo>
                  <a:pt x="240" y="380"/>
                  <a:pt x="234" y="392"/>
                  <a:pt x="234" y="380"/>
                </a:cubicBezTo>
                <a:cubicBezTo>
                  <a:pt x="232" y="380"/>
                  <a:pt x="209" y="387"/>
                  <a:pt x="213" y="377"/>
                </a:cubicBezTo>
                <a:cubicBezTo>
                  <a:pt x="200" y="376"/>
                  <a:pt x="186" y="377"/>
                  <a:pt x="169" y="374"/>
                </a:cubicBezTo>
                <a:cubicBezTo>
                  <a:pt x="167" y="384"/>
                  <a:pt x="160" y="379"/>
                  <a:pt x="160" y="374"/>
                </a:cubicBezTo>
                <a:cubicBezTo>
                  <a:pt x="154" y="373"/>
                  <a:pt x="145" y="378"/>
                  <a:pt x="140" y="377"/>
                </a:cubicBezTo>
              </a:path>
            </a:pathLst>
          </a:custGeom>
          <a:solidFill>
            <a:srgbClr val="006CB6">
              <a:alpha val="9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/>
          </a:p>
        </p:txBody>
      </p:sp>
      <p:grpSp>
        <p:nvGrpSpPr>
          <p:cNvPr id="10" name="그룹 31"/>
          <p:cNvGrpSpPr/>
          <p:nvPr/>
        </p:nvGrpSpPr>
        <p:grpSpPr>
          <a:xfrm>
            <a:off x="3636000" y="676800"/>
            <a:ext cx="566359" cy="305120"/>
            <a:chOff x="6183442" y="649446"/>
            <a:chExt cx="622995" cy="305119"/>
          </a:xfrm>
        </p:grpSpPr>
        <p:sp>
          <p:nvSpPr>
            <p:cNvPr id="33" name="TextBox 32"/>
            <p:cNvSpPr txBox="1"/>
            <p:nvPr/>
          </p:nvSpPr>
          <p:spPr>
            <a:xfrm>
              <a:off x="6183442" y="649446"/>
              <a:ext cx="287715" cy="30511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none" rtlCol="0" anchor="ctr">
              <a:noAutofit/>
            </a:bodyPr>
            <a:lstStyle>
              <a:defPPr>
                <a:defRPr lang="ko-KR"/>
              </a:defPPr>
              <a:lvl1pPr algn="ctr">
                <a:defRPr sz="1400" spc="-2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defRPr>
              </a:lvl1pPr>
            </a:lstStyle>
            <a:p>
              <a:r>
                <a:rPr lang="en-US" altLang="ko-KR"/>
                <a:t>1</a:t>
              </a:r>
              <a:endParaRPr lang="ko-KR" alt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518722" y="649446"/>
              <a:ext cx="287715" cy="305119"/>
            </a:xfrm>
            <a:prstGeom prst="rect">
              <a:avLst/>
            </a:prstGeom>
            <a:solidFill>
              <a:srgbClr val="006CB6"/>
            </a:solidFill>
          </p:spPr>
          <p:txBody>
            <a:bodyPr wrap="none" rtlCol="0" anchor="ctr">
              <a:noAutofit/>
            </a:bodyPr>
            <a:lstStyle>
              <a:defPPr>
                <a:defRPr lang="ko-KR"/>
              </a:defPPr>
              <a:lvl1pPr algn="ctr">
                <a:defRPr sz="1400" spc="-25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defRPr>
              </a:lvl1pPr>
            </a:lstStyle>
            <a:p>
              <a:r>
                <a:rPr lang="en-US" altLang="ko-KR"/>
                <a:t>2</a:t>
              </a:r>
              <a:endParaRPr lang="ko-KR" altLang="en-US"/>
            </a:p>
          </p:txBody>
        </p:sp>
      </p:grpSp>
      <p:sp>
        <p:nvSpPr>
          <p:cNvPr id="36" name="직사각형 35"/>
          <p:cNvSpPr/>
          <p:nvPr/>
        </p:nvSpPr>
        <p:spPr>
          <a:xfrm>
            <a:off x="4571998" y="3197225"/>
            <a:ext cx="4324351" cy="2735580"/>
          </a:xfrm>
          <a:prstGeom prst="rect">
            <a:avLst/>
          </a:prstGeom>
          <a:gradFill flip="none" rotWithShape="1">
            <a:gsLst>
              <a:gs pos="0">
                <a:srgbClr val="2C85C3"/>
              </a:gs>
              <a:gs pos="100000">
                <a:srgbClr val="589ECF"/>
              </a:gs>
            </a:gsLst>
            <a:lin ang="10800000" scaled="1"/>
            <a:tileRect/>
          </a:gradFill>
        </p:spPr>
        <p:txBody>
          <a:bodyPr wrap="none" rtlCol="0" anchor="t">
            <a:noAutofit/>
          </a:bodyPr>
          <a:lstStyle/>
          <a:p>
            <a:endParaRPr lang="ko-KR" altLang="en-US" sz="1400" spc="-1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FFFF00"/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4581524" y="3305175"/>
            <a:ext cx="4200526" cy="2511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5"/>
          <p:cNvSpPr/>
          <p:nvPr/>
        </p:nvSpPr>
        <p:spPr>
          <a:xfrm flipV="1">
            <a:off x="3810000" y="3241675"/>
            <a:ext cx="771958" cy="2686733"/>
          </a:xfrm>
          <a:custGeom>
            <a:avLst/>
            <a:gdLst>
              <a:gd name="connsiteX0" fmla="*/ 0 w 655320"/>
              <a:gd name="connsiteY0" fmla="*/ 0 h 1262062"/>
              <a:gd name="connsiteX1" fmla="*/ 655320 w 655320"/>
              <a:gd name="connsiteY1" fmla="*/ 0 h 1262062"/>
              <a:gd name="connsiteX2" fmla="*/ 655320 w 655320"/>
              <a:gd name="connsiteY2" fmla="*/ 1262062 h 1262062"/>
              <a:gd name="connsiteX3" fmla="*/ 0 w 655320"/>
              <a:gd name="connsiteY3" fmla="*/ 1262062 h 1262062"/>
              <a:gd name="connsiteX4" fmla="*/ 0 w 655320"/>
              <a:gd name="connsiteY4" fmla="*/ 0 h 1262062"/>
              <a:gd name="connsiteX0" fmla="*/ 0 w 850582"/>
              <a:gd name="connsiteY0" fmla="*/ 423862 h 1685924"/>
              <a:gd name="connsiteX1" fmla="*/ 850582 w 850582"/>
              <a:gd name="connsiteY1" fmla="*/ 0 h 1685924"/>
              <a:gd name="connsiteX2" fmla="*/ 655320 w 850582"/>
              <a:gd name="connsiteY2" fmla="*/ 1685924 h 1685924"/>
              <a:gd name="connsiteX3" fmla="*/ 0 w 850582"/>
              <a:gd name="connsiteY3" fmla="*/ 1685924 h 1685924"/>
              <a:gd name="connsiteX4" fmla="*/ 0 w 850582"/>
              <a:gd name="connsiteY4" fmla="*/ 423862 h 1685924"/>
              <a:gd name="connsiteX0" fmla="*/ 0 w 861060"/>
              <a:gd name="connsiteY0" fmla="*/ 423862 h 3568064"/>
              <a:gd name="connsiteX1" fmla="*/ 850582 w 861060"/>
              <a:gd name="connsiteY1" fmla="*/ 0 h 3568064"/>
              <a:gd name="connsiteX2" fmla="*/ 861060 w 861060"/>
              <a:gd name="connsiteY2" fmla="*/ 3568064 h 3568064"/>
              <a:gd name="connsiteX3" fmla="*/ 0 w 861060"/>
              <a:gd name="connsiteY3" fmla="*/ 1685924 h 3568064"/>
              <a:gd name="connsiteX4" fmla="*/ 0 w 861060"/>
              <a:gd name="connsiteY4" fmla="*/ 423862 h 3568064"/>
              <a:gd name="connsiteX0" fmla="*/ 9259 w 870319"/>
              <a:gd name="connsiteY0" fmla="*/ 423862 h 3568064"/>
              <a:gd name="connsiteX1" fmla="*/ 859841 w 870319"/>
              <a:gd name="connsiteY1" fmla="*/ 0 h 3568064"/>
              <a:gd name="connsiteX2" fmla="*/ 870319 w 870319"/>
              <a:gd name="connsiteY2" fmla="*/ 3568064 h 3568064"/>
              <a:gd name="connsiteX3" fmla="*/ 0 w 870319"/>
              <a:gd name="connsiteY3" fmla="*/ 1418024 h 3568064"/>
              <a:gd name="connsiteX4" fmla="*/ 9259 w 870319"/>
              <a:gd name="connsiteY4" fmla="*/ 423862 h 3568064"/>
              <a:gd name="connsiteX0" fmla="*/ 9259 w 870319"/>
              <a:gd name="connsiteY0" fmla="*/ 234756 h 3378958"/>
              <a:gd name="connsiteX1" fmla="*/ 868813 w 870319"/>
              <a:gd name="connsiteY1" fmla="*/ 0 h 3378958"/>
              <a:gd name="connsiteX2" fmla="*/ 870319 w 870319"/>
              <a:gd name="connsiteY2" fmla="*/ 3378958 h 3378958"/>
              <a:gd name="connsiteX3" fmla="*/ 0 w 870319"/>
              <a:gd name="connsiteY3" fmla="*/ 1228918 h 3378958"/>
              <a:gd name="connsiteX4" fmla="*/ 9259 w 870319"/>
              <a:gd name="connsiteY4" fmla="*/ 234756 h 3378958"/>
              <a:gd name="connsiteX0" fmla="*/ 9259 w 879291"/>
              <a:gd name="connsiteY0" fmla="*/ 234756 h 3000746"/>
              <a:gd name="connsiteX1" fmla="*/ 868813 w 879291"/>
              <a:gd name="connsiteY1" fmla="*/ 0 h 3000746"/>
              <a:gd name="connsiteX2" fmla="*/ 879291 w 879291"/>
              <a:gd name="connsiteY2" fmla="*/ 3000746 h 3000746"/>
              <a:gd name="connsiteX3" fmla="*/ 0 w 879291"/>
              <a:gd name="connsiteY3" fmla="*/ 1228918 h 3000746"/>
              <a:gd name="connsiteX4" fmla="*/ 9259 w 879291"/>
              <a:gd name="connsiteY4" fmla="*/ 234756 h 3000746"/>
              <a:gd name="connsiteX0" fmla="*/ 746 w 881545"/>
              <a:gd name="connsiteY0" fmla="*/ 4491 h 3819962"/>
              <a:gd name="connsiteX1" fmla="*/ 871067 w 881545"/>
              <a:gd name="connsiteY1" fmla="*/ 819216 h 3819962"/>
              <a:gd name="connsiteX2" fmla="*/ 881545 w 881545"/>
              <a:gd name="connsiteY2" fmla="*/ 3819962 h 3819962"/>
              <a:gd name="connsiteX3" fmla="*/ 2254 w 881545"/>
              <a:gd name="connsiteY3" fmla="*/ 2048134 h 3819962"/>
              <a:gd name="connsiteX4" fmla="*/ 746 w 881545"/>
              <a:gd name="connsiteY4" fmla="*/ 4491 h 3819962"/>
              <a:gd name="connsiteX0" fmla="*/ 746 w 881545"/>
              <a:gd name="connsiteY0" fmla="*/ -1 h 3815470"/>
              <a:gd name="connsiteX1" fmla="*/ 871067 w 881545"/>
              <a:gd name="connsiteY1" fmla="*/ 814724 h 3815470"/>
              <a:gd name="connsiteX2" fmla="*/ 881545 w 881545"/>
              <a:gd name="connsiteY2" fmla="*/ 3815470 h 3815470"/>
              <a:gd name="connsiteX3" fmla="*/ 2254 w 881545"/>
              <a:gd name="connsiteY3" fmla="*/ 2043642 h 3815470"/>
              <a:gd name="connsiteX4" fmla="*/ 746 w 881545"/>
              <a:gd name="connsiteY4" fmla="*/ -1 h 3815470"/>
              <a:gd name="connsiteX0" fmla="*/ 746 w 881545"/>
              <a:gd name="connsiteY0" fmla="*/ 0 h 3815471"/>
              <a:gd name="connsiteX1" fmla="*/ 871067 w 881545"/>
              <a:gd name="connsiteY1" fmla="*/ 814725 h 3815471"/>
              <a:gd name="connsiteX2" fmla="*/ 881545 w 881545"/>
              <a:gd name="connsiteY2" fmla="*/ 3815471 h 3815471"/>
              <a:gd name="connsiteX3" fmla="*/ 2254 w 881545"/>
              <a:gd name="connsiteY3" fmla="*/ 2043643 h 3815471"/>
              <a:gd name="connsiteX4" fmla="*/ 746 w 881545"/>
              <a:gd name="connsiteY4" fmla="*/ 0 h 3815471"/>
              <a:gd name="connsiteX0" fmla="*/ 746 w 881545"/>
              <a:gd name="connsiteY0" fmla="*/ 0 h 3815471"/>
              <a:gd name="connsiteX1" fmla="*/ 871067 w 881545"/>
              <a:gd name="connsiteY1" fmla="*/ 814725 h 3815471"/>
              <a:gd name="connsiteX2" fmla="*/ 881545 w 881545"/>
              <a:gd name="connsiteY2" fmla="*/ 3815471 h 3815471"/>
              <a:gd name="connsiteX3" fmla="*/ 2254 w 881545"/>
              <a:gd name="connsiteY3" fmla="*/ 2043643 h 3815471"/>
              <a:gd name="connsiteX4" fmla="*/ 746 w 881545"/>
              <a:gd name="connsiteY4" fmla="*/ 0 h 3815471"/>
              <a:gd name="connsiteX0" fmla="*/ 746 w 881545"/>
              <a:gd name="connsiteY0" fmla="*/ 0 h 3815471"/>
              <a:gd name="connsiteX1" fmla="*/ 871067 w 881545"/>
              <a:gd name="connsiteY1" fmla="*/ 814725 h 3815471"/>
              <a:gd name="connsiteX2" fmla="*/ 881545 w 881545"/>
              <a:gd name="connsiteY2" fmla="*/ 3815471 h 3815471"/>
              <a:gd name="connsiteX3" fmla="*/ 2254 w 881545"/>
              <a:gd name="connsiteY3" fmla="*/ 694312 h 3815471"/>
              <a:gd name="connsiteX4" fmla="*/ 746 w 881545"/>
              <a:gd name="connsiteY4" fmla="*/ 0 h 3815471"/>
              <a:gd name="connsiteX0" fmla="*/ 746 w 891737"/>
              <a:gd name="connsiteY0" fmla="*/ 0 h 3815471"/>
              <a:gd name="connsiteX1" fmla="*/ 891254 w 891737"/>
              <a:gd name="connsiteY1" fmla="*/ 794646 h 3815471"/>
              <a:gd name="connsiteX2" fmla="*/ 881545 w 891737"/>
              <a:gd name="connsiteY2" fmla="*/ 3815471 h 3815471"/>
              <a:gd name="connsiteX3" fmla="*/ 2254 w 891737"/>
              <a:gd name="connsiteY3" fmla="*/ 694312 h 3815471"/>
              <a:gd name="connsiteX4" fmla="*/ 746 w 891737"/>
              <a:gd name="connsiteY4" fmla="*/ 0 h 3815471"/>
              <a:gd name="connsiteX0" fmla="*/ 746 w 881545"/>
              <a:gd name="connsiteY0" fmla="*/ 0 h 3815471"/>
              <a:gd name="connsiteX1" fmla="*/ 869735 w 881545"/>
              <a:gd name="connsiteY1" fmla="*/ 229973 h 3815471"/>
              <a:gd name="connsiteX2" fmla="*/ 881545 w 881545"/>
              <a:gd name="connsiteY2" fmla="*/ 3815471 h 3815471"/>
              <a:gd name="connsiteX3" fmla="*/ 2254 w 881545"/>
              <a:gd name="connsiteY3" fmla="*/ 694312 h 3815471"/>
              <a:gd name="connsiteX4" fmla="*/ 746 w 881545"/>
              <a:gd name="connsiteY4" fmla="*/ 0 h 3815471"/>
              <a:gd name="connsiteX0" fmla="*/ 746 w 884864"/>
              <a:gd name="connsiteY0" fmla="*/ 0 h 3815471"/>
              <a:gd name="connsiteX1" fmla="*/ 884081 w 884864"/>
              <a:gd name="connsiteY1" fmla="*/ 215112 h 3815471"/>
              <a:gd name="connsiteX2" fmla="*/ 881545 w 884864"/>
              <a:gd name="connsiteY2" fmla="*/ 3815471 h 3815471"/>
              <a:gd name="connsiteX3" fmla="*/ 2254 w 884864"/>
              <a:gd name="connsiteY3" fmla="*/ 694312 h 3815471"/>
              <a:gd name="connsiteX4" fmla="*/ 746 w 884864"/>
              <a:gd name="connsiteY4" fmla="*/ 0 h 3815471"/>
              <a:gd name="connsiteX0" fmla="*/ 746 w 884864"/>
              <a:gd name="connsiteY0" fmla="*/ 0 h 3815471"/>
              <a:gd name="connsiteX1" fmla="*/ 884081 w 884864"/>
              <a:gd name="connsiteY1" fmla="*/ 215112 h 3815471"/>
              <a:gd name="connsiteX2" fmla="*/ 881545 w 884864"/>
              <a:gd name="connsiteY2" fmla="*/ 3815471 h 3815471"/>
              <a:gd name="connsiteX3" fmla="*/ 2254 w 884864"/>
              <a:gd name="connsiteY3" fmla="*/ 694312 h 3815471"/>
              <a:gd name="connsiteX4" fmla="*/ 746 w 884864"/>
              <a:gd name="connsiteY4" fmla="*/ 0 h 3815471"/>
              <a:gd name="connsiteX0" fmla="*/ 746 w 884864"/>
              <a:gd name="connsiteY0" fmla="*/ 0 h 3815471"/>
              <a:gd name="connsiteX1" fmla="*/ 884081 w 884864"/>
              <a:gd name="connsiteY1" fmla="*/ 215112 h 3815471"/>
              <a:gd name="connsiteX2" fmla="*/ 881545 w 884864"/>
              <a:gd name="connsiteY2" fmla="*/ 3815471 h 3815471"/>
              <a:gd name="connsiteX3" fmla="*/ 2254 w 884864"/>
              <a:gd name="connsiteY3" fmla="*/ 694312 h 3815471"/>
              <a:gd name="connsiteX4" fmla="*/ 746 w 884864"/>
              <a:gd name="connsiteY4" fmla="*/ 0 h 3815471"/>
              <a:gd name="connsiteX0" fmla="*/ 746 w 891736"/>
              <a:gd name="connsiteY0" fmla="*/ 191233 h 4006704"/>
              <a:gd name="connsiteX1" fmla="*/ 891253 w 891736"/>
              <a:gd name="connsiteY1" fmla="*/ 19989 h 4006704"/>
              <a:gd name="connsiteX2" fmla="*/ 881545 w 891736"/>
              <a:gd name="connsiteY2" fmla="*/ 4006704 h 4006704"/>
              <a:gd name="connsiteX3" fmla="*/ 2254 w 891736"/>
              <a:gd name="connsiteY3" fmla="*/ 885545 h 4006704"/>
              <a:gd name="connsiteX4" fmla="*/ 746 w 891736"/>
              <a:gd name="connsiteY4" fmla="*/ 191233 h 4006704"/>
              <a:gd name="connsiteX0" fmla="*/ 746 w 891736"/>
              <a:gd name="connsiteY0" fmla="*/ 171244 h 3986715"/>
              <a:gd name="connsiteX1" fmla="*/ 891253 w 891736"/>
              <a:gd name="connsiteY1" fmla="*/ 0 h 3986715"/>
              <a:gd name="connsiteX2" fmla="*/ 881545 w 891736"/>
              <a:gd name="connsiteY2" fmla="*/ 3986715 h 3986715"/>
              <a:gd name="connsiteX3" fmla="*/ 2254 w 891736"/>
              <a:gd name="connsiteY3" fmla="*/ 865556 h 3986715"/>
              <a:gd name="connsiteX4" fmla="*/ 746 w 891736"/>
              <a:gd name="connsiteY4" fmla="*/ 171244 h 3986715"/>
              <a:gd name="connsiteX0" fmla="*/ 746 w 891736"/>
              <a:gd name="connsiteY0" fmla="*/ 171244 h 3986715"/>
              <a:gd name="connsiteX1" fmla="*/ 891253 w 891736"/>
              <a:gd name="connsiteY1" fmla="*/ 0 h 3986715"/>
              <a:gd name="connsiteX2" fmla="*/ 881545 w 891736"/>
              <a:gd name="connsiteY2" fmla="*/ 3986715 h 3986715"/>
              <a:gd name="connsiteX3" fmla="*/ 2254 w 891736"/>
              <a:gd name="connsiteY3" fmla="*/ 865556 h 3986715"/>
              <a:gd name="connsiteX4" fmla="*/ 746 w 891736"/>
              <a:gd name="connsiteY4" fmla="*/ 171244 h 3986715"/>
              <a:gd name="connsiteX0" fmla="*/ 746 w 891736"/>
              <a:gd name="connsiteY0" fmla="*/ 171244 h 3986715"/>
              <a:gd name="connsiteX1" fmla="*/ 891253 w 891736"/>
              <a:gd name="connsiteY1" fmla="*/ 0 h 3986715"/>
              <a:gd name="connsiteX2" fmla="*/ 881545 w 891736"/>
              <a:gd name="connsiteY2" fmla="*/ 3986715 h 3986715"/>
              <a:gd name="connsiteX3" fmla="*/ 2254 w 891736"/>
              <a:gd name="connsiteY3" fmla="*/ 865556 h 3986715"/>
              <a:gd name="connsiteX4" fmla="*/ 746 w 891736"/>
              <a:gd name="connsiteY4" fmla="*/ 171244 h 3986715"/>
              <a:gd name="connsiteX0" fmla="*/ 746 w 891736"/>
              <a:gd name="connsiteY0" fmla="*/ 171244 h 3986715"/>
              <a:gd name="connsiteX1" fmla="*/ 891253 w 891736"/>
              <a:gd name="connsiteY1" fmla="*/ 0 h 3986715"/>
              <a:gd name="connsiteX2" fmla="*/ 881545 w 891736"/>
              <a:gd name="connsiteY2" fmla="*/ 3986715 h 3986715"/>
              <a:gd name="connsiteX3" fmla="*/ 2254 w 891736"/>
              <a:gd name="connsiteY3" fmla="*/ 865556 h 3986715"/>
              <a:gd name="connsiteX4" fmla="*/ 746 w 891736"/>
              <a:gd name="connsiteY4" fmla="*/ 171244 h 3986715"/>
              <a:gd name="connsiteX0" fmla="*/ 96920 w 987910"/>
              <a:gd name="connsiteY0" fmla="*/ 171244 h 3986715"/>
              <a:gd name="connsiteX1" fmla="*/ 987427 w 987910"/>
              <a:gd name="connsiteY1" fmla="*/ 0 h 3986715"/>
              <a:gd name="connsiteX2" fmla="*/ 977719 w 987910"/>
              <a:gd name="connsiteY2" fmla="*/ 3986715 h 3986715"/>
              <a:gd name="connsiteX3" fmla="*/ 0 w 987910"/>
              <a:gd name="connsiteY3" fmla="*/ 613137 h 3986715"/>
              <a:gd name="connsiteX4" fmla="*/ 96920 w 987910"/>
              <a:gd name="connsiteY4" fmla="*/ 171244 h 3986715"/>
              <a:gd name="connsiteX0" fmla="*/ 746 w 990164"/>
              <a:gd name="connsiteY0" fmla="*/ 286936 h 3986715"/>
              <a:gd name="connsiteX1" fmla="*/ 989681 w 990164"/>
              <a:gd name="connsiteY1" fmla="*/ 0 h 3986715"/>
              <a:gd name="connsiteX2" fmla="*/ 979973 w 990164"/>
              <a:gd name="connsiteY2" fmla="*/ 3986715 h 3986715"/>
              <a:gd name="connsiteX3" fmla="*/ 2254 w 990164"/>
              <a:gd name="connsiteY3" fmla="*/ 613137 h 3986715"/>
              <a:gd name="connsiteX4" fmla="*/ 746 w 990164"/>
              <a:gd name="connsiteY4" fmla="*/ 286936 h 3986715"/>
              <a:gd name="connsiteX0" fmla="*/ 746 w 992406"/>
              <a:gd name="connsiteY0" fmla="*/ 286936 h 3683813"/>
              <a:gd name="connsiteX1" fmla="*/ 989681 w 992406"/>
              <a:gd name="connsiteY1" fmla="*/ 0 h 3683813"/>
              <a:gd name="connsiteX2" fmla="*/ 992406 w 992406"/>
              <a:gd name="connsiteY2" fmla="*/ 3683813 h 3683813"/>
              <a:gd name="connsiteX3" fmla="*/ 2254 w 992406"/>
              <a:gd name="connsiteY3" fmla="*/ 613137 h 3683813"/>
              <a:gd name="connsiteX4" fmla="*/ 746 w 992406"/>
              <a:gd name="connsiteY4" fmla="*/ 286936 h 368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406" h="3683813">
                <a:moveTo>
                  <a:pt x="746" y="286936"/>
                </a:moveTo>
                <a:cubicBezTo>
                  <a:pt x="226319" y="245873"/>
                  <a:pt x="703088" y="52853"/>
                  <a:pt x="989681" y="0"/>
                </a:cubicBezTo>
                <a:cubicBezTo>
                  <a:pt x="993174" y="1189355"/>
                  <a:pt x="988913" y="2494458"/>
                  <a:pt x="992406" y="3683813"/>
                </a:cubicBezTo>
                <a:cubicBezTo>
                  <a:pt x="699309" y="2643427"/>
                  <a:pt x="295351" y="1653523"/>
                  <a:pt x="2254" y="613137"/>
                </a:cubicBezTo>
                <a:cubicBezTo>
                  <a:pt x="5340" y="281750"/>
                  <a:pt x="-2340" y="618323"/>
                  <a:pt x="746" y="286936"/>
                </a:cubicBezTo>
                <a:close/>
              </a:path>
            </a:pathLst>
          </a:custGeom>
          <a:gradFill flip="none" rotWithShape="1">
            <a:gsLst>
              <a:gs pos="100000">
                <a:srgbClr val="589ECF">
                  <a:alpha val="0"/>
                </a:srgbClr>
              </a:gs>
              <a:gs pos="0">
                <a:srgbClr val="006CB6"/>
              </a:gs>
            </a:gsLst>
            <a:lin ang="10800000" scaled="1"/>
            <a:tileRect/>
          </a:gradFill>
        </p:spPr>
        <p:txBody>
          <a:bodyPr wrap="none" rtlCol="0" anchor="t">
            <a:noAutofit/>
          </a:bodyPr>
          <a:lstStyle/>
          <a:p>
            <a:endParaRPr lang="ko-KR" altLang="en-US" sz="1400" spc="-1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FFFF00"/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graphicFrame>
        <p:nvGraphicFramePr>
          <p:cNvPr id="43" name="차트 42"/>
          <p:cNvGraphicFramePr/>
          <p:nvPr>
            <p:extLst>
              <p:ext uri="{D42A27DB-BD31-4B8C-83A1-F6EECF244321}">
                <p14:modId xmlns="" xmlns:p14="http://schemas.microsoft.com/office/powerpoint/2010/main" val="1228565579"/>
              </p:ext>
            </p:extLst>
          </p:nvPr>
        </p:nvGraphicFramePr>
        <p:xfrm>
          <a:off x="4716778" y="3394075"/>
          <a:ext cx="4036697" cy="1990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4889019" y="5384990"/>
            <a:ext cx="227706" cy="22731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9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2005</a:t>
            </a:r>
            <a:endParaRPr lang="ko-KR" altLang="en-US" sz="90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32625" y="5384990"/>
            <a:ext cx="227706" cy="22731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9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2006</a:t>
            </a:r>
            <a:endParaRPr lang="ko-KR" altLang="en-US" sz="90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76231" y="5384990"/>
            <a:ext cx="227706" cy="22731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9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2007</a:t>
            </a:r>
            <a:endParaRPr lang="ko-KR" altLang="en-US" sz="90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919837" y="5384990"/>
            <a:ext cx="227706" cy="22731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9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2008</a:t>
            </a:r>
            <a:endParaRPr lang="ko-KR" altLang="en-US" sz="90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63443" y="5384990"/>
            <a:ext cx="227706" cy="22731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9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2009</a:t>
            </a:r>
            <a:endParaRPr lang="ko-KR" altLang="en-US" sz="90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07049" y="5384990"/>
            <a:ext cx="227706" cy="22731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9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2010</a:t>
            </a:r>
            <a:endParaRPr lang="ko-KR" altLang="en-US" sz="90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950655" y="5384990"/>
            <a:ext cx="227706" cy="22731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9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2011</a:t>
            </a:r>
            <a:endParaRPr lang="ko-KR" altLang="en-US" sz="90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94261" y="5384990"/>
            <a:ext cx="227706" cy="22731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9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2012</a:t>
            </a:r>
            <a:endParaRPr lang="ko-KR" altLang="en-US" sz="90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637867" y="5384990"/>
            <a:ext cx="227706" cy="22731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9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2013</a:t>
            </a:r>
            <a:endParaRPr lang="ko-KR" altLang="en-US" sz="90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981469" y="5384990"/>
            <a:ext cx="227706" cy="22731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9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2014</a:t>
            </a:r>
            <a:endParaRPr lang="ko-KR" altLang="en-US" sz="90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61" name="타원 60"/>
          <p:cNvSpPr/>
          <p:nvPr/>
        </p:nvSpPr>
        <p:spPr>
          <a:xfrm>
            <a:off x="4988782" y="4629802"/>
            <a:ext cx="66938" cy="6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/>
          <p:cNvSpPr/>
          <p:nvPr/>
        </p:nvSpPr>
        <p:spPr>
          <a:xfrm>
            <a:off x="5329037" y="4688635"/>
            <a:ext cx="66938" cy="6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타원 62"/>
          <p:cNvSpPr/>
          <p:nvPr/>
        </p:nvSpPr>
        <p:spPr>
          <a:xfrm>
            <a:off x="5669292" y="4788045"/>
            <a:ext cx="66938" cy="6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63"/>
          <p:cNvSpPr/>
          <p:nvPr/>
        </p:nvSpPr>
        <p:spPr>
          <a:xfrm>
            <a:off x="6009547" y="4639326"/>
            <a:ext cx="66938" cy="6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타원 64"/>
          <p:cNvSpPr/>
          <p:nvPr/>
        </p:nvSpPr>
        <p:spPr>
          <a:xfrm>
            <a:off x="6349802" y="4475899"/>
            <a:ext cx="66938" cy="6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타원 65"/>
          <p:cNvSpPr/>
          <p:nvPr/>
        </p:nvSpPr>
        <p:spPr>
          <a:xfrm>
            <a:off x="6690057" y="4475899"/>
            <a:ext cx="66938" cy="6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타원 66"/>
          <p:cNvSpPr/>
          <p:nvPr/>
        </p:nvSpPr>
        <p:spPr>
          <a:xfrm>
            <a:off x="7030312" y="4685085"/>
            <a:ext cx="66938" cy="6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타원 67"/>
          <p:cNvSpPr/>
          <p:nvPr/>
        </p:nvSpPr>
        <p:spPr>
          <a:xfrm>
            <a:off x="7370567" y="4775999"/>
            <a:ext cx="66938" cy="6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타원 68"/>
          <p:cNvSpPr/>
          <p:nvPr/>
        </p:nvSpPr>
        <p:spPr>
          <a:xfrm>
            <a:off x="7710822" y="4797242"/>
            <a:ext cx="66938" cy="6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타원 69"/>
          <p:cNvSpPr/>
          <p:nvPr/>
        </p:nvSpPr>
        <p:spPr>
          <a:xfrm>
            <a:off x="8051073" y="4677942"/>
            <a:ext cx="66938" cy="6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TextBox 70"/>
          <p:cNvSpPr txBox="1"/>
          <p:nvPr/>
        </p:nvSpPr>
        <p:spPr>
          <a:xfrm>
            <a:off x="4925110" y="4245324"/>
            <a:ext cx="155525" cy="14114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0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5B9BD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5.0</a:t>
            </a:r>
            <a:endParaRPr lang="ko-KR" altLang="en-US" sz="100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5B9BD5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264482" y="4109543"/>
            <a:ext cx="155525" cy="14114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0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5B9BD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5.1</a:t>
            </a:r>
            <a:endParaRPr lang="ko-KR" altLang="en-US" sz="100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5B9BD5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603854" y="4047287"/>
            <a:ext cx="155525" cy="14114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0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5B9BD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5.1</a:t>
            </a:r>
            <a:endParaRPr lang="ko-KR" altLang="en-US" sz="100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5B9BD5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943226" y="3444885"/>
            <a:ext cx="155525" cy="14114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0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5B9BD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5.6</a:t>
            </a:r>
            <a:endParaRPr lang="ko-KR" altLang="en-US" sz="100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5B9BD5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282598" y="3578862"/>
            <a:ext cx="155525" cy="14114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0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5B9BD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5.5</a:t>
            </a:r>
            <a:endParaRPr lang="ko-KR" altLang="en-US" sz="100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5B9BD5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602920" y="3709604"/>
            <a:ext cx="155525" cy="14114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0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5B9BD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5.4</a:t>
            </a:r>
            <a:endParaRPr lang="ko-KR" altLang="en-US" sz="100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5B9BD5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961342" y="3687251"/>
            <a:ext cx="155525" cy="14114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0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5B9BD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5.4</a:t>
            </a:r>
            <a:endParaRPr lang="ko-KR" altLang="en-US" sz="100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5B9BD5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300714" y="3453601"/>
            <a:ext cx="155525" cy="14114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0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5B9BD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56</a:t>
            </a:r>
            <a:endParaRPr lang="ko-KR" altLang="en-US" sz="100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5B9BD5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40086" y="3597043"/>
            <a:ext cx="155525" cy="14114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0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5B9BD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55</a:t>
            </a:r>
            <a:endParaRPr lang="ko-KR" altLang="en-US" sz="100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5B9BD5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993749" y="3596292"/>
            <a:ext cx="155525" cy="14114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1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5B9BD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55</a:t>
            </a:r>
            <a:endParaRPr lang="ko-KR" altLang="en-US" sz="110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5B9BD5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932179" y="4760916"/>
            <a:ext cx="141386" cy="14114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0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D7D3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40</a:t>
            </a:r>
            <a:endParaRPr lang="ko-KR" altLang="en-US" sz="100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ED7D3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273668" y="4819751"/>
            <a:ext cx="141386" cy="14114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0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D7D3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42</a:t>
            </a:r>
            <a:endParaRPr lang="ko-KR" altLang="en-US" sz="100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ED7D3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615157" y="4908000"/>
            <a:ext cx="141386" cy="14114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0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D7D3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43</a:t>
            </a:r>
            <a:endParaRPr lang="ko-KR" altLang="en-US" sz="100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ED7D3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956646" y="4757647"/>
            <a:ext cx="141386" cy="14114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0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D7D3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40</a:t>
            </a:r>
            <a:endParaRPr lang="ko-KR" altLang="en-US" sz="100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ED7D3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298135" y="4581147"/>
            <a:ext cx="141386" cy="14114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0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D7D3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39</a:t>
            </a:r>
            <a:endParaRPr lang="ko-KR" altLang="en-US" sz="100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ED7D3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639624" y="4584416"/>
            <a:ext cx="141386" cy="14114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0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D7D3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39</a:t>
            </a:r>
            <a:endParaRPr lang="ko-KR" altLang="en-US" sz="100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ED7D3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981113" y="4790333"/>
            <a:ext cx="141386" cy="14114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0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D7D3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43</a:t>
            </a:r>
            <a:endParaRPr lang="ko-KR" altLang="en-US" sz="100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ED7D3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322602" y="4891656"/>
            <a:ext cx="141386" cy="14114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0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D7D3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45</a:t>
            </a:r>
            <a:endParaRPr lang="ko-KR" altLang="en-US" sz="100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ED7D3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664091" y="4908000"/>
            <a:ext cx="141386" cy="14114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0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D7D3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46</a:t>
            </a:r>
            <a:endParaRPr lang="ko-KR" altLang="en-US" sz="100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ED7D3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005579" y="4823020"/>
            <a:ext cx="141386" cy="14114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0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D7D3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43</a:t>
            </a:r>
            <a:endParaRPr lang="ko-KR" altLang="en-US" sz="100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ED7D3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880660" y="3708331"/>
            <a:ext cx="432897" cy="186261"/>
          </a:xfrm>
          <a:prstGeom prst="rect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9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CPI </a:t>
            </a:r>
            <a:r>
              <a:rPr lang="ko-KR" altLang="en-US" sz="9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점수</a:t>
            </a:r>
            <a:endParaRPr lang="ko-KR" altLang="en-US" sz="90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880660" y="5009207"/>
            <a:ext cx="432897" cy="186261"/>
          </a:xfrm>
          <a:prstGeom prst="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9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순위</a:t>
            </a:r>
            <a:endParaRPr lang="ko-KR" altLang="en-US" sz="90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710254" y="4106108"/>
            <a:ext cx="1102824" cy="204887"/>
          </a:xfrm>
          <a:prstGeom prst="rect">
            <a:avLst/>
          </a:prstGeom>
          <a:solidFill>
            <a:schemeClr val="bg1"/>
          </a:solidFill>
          <a:ln>
            <a:solidFill>
              <a:srgbClr val="5B9BD5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8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5B9BD5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’12</a:t>
            </a:r>
            <a:r>
              <a:rPr lang="ko-KR" altLang="en-US" sz="8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5B9BD5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년 </a:t>
            </a:r>
            <a:r>
              <a:rPr lang="en-US" altLang="ko-KR" sz="8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5B9BD5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100</a:t>
            </a:r>
            <a:r>
              <a:rPr lang="ko-KR" altLang="en-US" sz="8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5B9BD5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년 만점으로 변경</a:t>
            </a:r>
            <a:endParaRPr lang="ko-KR" altLang="en-US" sz="80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5B9BD5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cxnSp>
        <p:nvCxnSpPr>
          <p:cNvPr id="94" name="직선 연결선 93"/>
          <p:cNvCxnSpPr/>
          <p:nvPr/>
        </p:nvCxnSpPr>
        <p:spPr>
          <a:xfrm>
            <a:off x="7405882" y="3712369"/>
            <a:ext cx="0" cy="391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242285" y="2388830"/>
            <a:ext cx="2160000" cy="20038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altLang="ko-KR" sz="11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※ </a:t>
            </a:r>
            <a:r>
              <a:rPr lang="ko-KR" altLang="en-US" sz="11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출처 </a:t>
            </a:r>
            <a:r>
              <a:rPr lang="en-US" altLang="ko-KR" sz="11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</a:t>
            </a:r>
            <a:r>
              <a:rPr lang="ko-KR" altLang="en-US" sz="11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국제 투명성 기구 </a:t>
            </a:r>
            <a:r>
              <a:rPr lang="en-US" altLang="ko-KR" sz="11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 TI</a:t>
            </a:r>
            <a:r>
              <a:rPr lang="en-US" altLang="ko-KR" sz="11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’16.1</a:t>
            </a:r>
            <a:r>
              <a:rPr lang="ko-KR" altLang="en-US" sz="11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월</a:t>
            </a:r>
            <a:r>
              <a:rPr lang="en-US" altLang="ko-KR" sz="11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US" altLang="ko-KR" sz="11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)</a:t>
            </a:r>
            <a:endParaRPr lang="ko-KR" altLang="en-US" sz="11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22295" y="2270775"/>
            <a:ext cx="2654305" cy="304799"/>
          </a:xfrm>
          <a:prstGeom prst="rect">
            <a:avLst/>
          </a:prstGeom>
          <a:gradFill flip="none" rotWithShape="1">
            <a:gsLst>
              <a:gs pos="0">
                <a:srgbClr val="589ECF"/>
              </a:gs>
              <a:gs pos="100000">
                <a:srgbClr val="006CB6"/>
              </a:gs>
            </a:gsLst>
            <a:lin ang="10800000" scaled="1"/>
            <a:tileRect/>
          </a:gradFill>
        </p:spPr>
        <p:txBody>
          <a:bodyPr wrap="none" rtlCol="0" anchor="t">
            <a:noAutofit/>
          </a:bodyPr>
          <a:lstStyle>
            <a:defPPr>
              <a:defRPr lang="ko-KR"/>
            </a:defPPr>
            <a:lvl1pPr>
              <a:defRPr sz="14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defRPr>
            </a:lvl1pPr>
          </a:lstStyle>
          <a:p>
            <a:r>
              <a:rPr lang="en-US" altLang="ko-KR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2015 </a:t>
            </a:r>
            <a:r>
              <a:rPr lang="ko-KR" altLang="en-US" dirty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국가별 </a:t>
            </a:r>
            <a:r>
              <a:rPr lang="ko-KR" altLang="en-US" dirty="0" smtClean="0">
                <a:solidFill>
                  <a:srgbClr val="FFFF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부패인식지수</a:t>
            </a:r>
            <a:r>
              <a:rPr lang="en-US" altLang="ko-KR" dirty="0" smtClean="0">
                <a:solidFill>
                  <a:srgbClr val="FFFF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(</a:t>
            </a:r>
            <a:r>
              <a:rPr lang="en-US" altLang="ko-KR" dirty="0">
                <a:solidFill>
                  <a:srgbClr val="FFFF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CPI) </a:t>
            </a:r>
            <a:r>
              <a:rPr lang="ko-KR" altLang="en-US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순위</a:t>
            </a:r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99" name="모서리가 둥근 직사각형 98"/>
          <p:cNvSpPr/>
          <p:nvPr/>
        </p:nvSpPr>
        <p:spPr>
          <a:xfrm>
            <a:off x="498937" y="5266891"/>
            <a:ext cx="3476798" cy="4876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56F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직사각형 100"/>
          <p:cNvSpPr/>
          <p:nvPr/>
        </p:nvSpPr>
        <p:spPr>
          <a:xfrm>
            <a:off x="2162115" y="5370832"/>
            <a:ext cx="1011634" cy="279799"/>
          </a:xfrm>
          <a:prstGeom prst="rect">
            <a:avLst/>
          </a:prstGeom>
          <a:gradFill flip="none" rotWithShape="1">
            <a:gsLst>
              <a:gs pos="100000">
                <a:srgbClr val="589ECF"/>
              </a:gs>
              <a:gs pos="0">
                <a:srgbClr val="006CB6"/>
              </a:gs>
            </a:gsLst>
            <a:lin ang="10800000" scaled="1"/>
            <a:tileRect/>
          </a:gradFill>
        </p:spPr>
        <p:txBody>
          <a:bodyPr wrap="none" rtlCol="0" anchor="t">
            <a:noAutofit/>
          </a:bodyPr>
          <a:lstStyle/>
          <a:p>
            <a:endParaRPr lang="ko-KR" altLang="en-US" sz="1400" spc="-1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FFFF00"/>
              </a:solidFill>
              <a:latin typeface="KoPub바탕체 Bold" panose="02020603020101020101" pitchFamily="18" charset="-127"/>
              <a:ea typeface="KoPub바탕체 Bold" panose="02020603020101020101" pitchFamily="18" charset="-127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29368" y="5377376"/>
            <a:ext cx="477437" cy="266710"/>
          </a:xfrm>
          <a:prstGeom prst="rect">
            <a:avLst/>
          </a:prstGeom>
          <a:solidFill>
            <a:srgbClr val="056FB8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37</a:t>
            </a: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위</a:t>
            </a:r>
            <a:endParaRPr lang="ko-KR" altLang="en-US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601729" y="5389499"/>
            <a:ext cx="552014" cy="24246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ko-KR" altLang="en-US" sz="16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한국</a:t>
            </a:r>
            <a:endParaRPr lang="ko-KR" altLang="en-US" sz="1600" spc="-1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210470" y="5410539"/>
            <a:ext cx="375541" cy="20038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altLang="ko-KR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56FB8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56 </a:t>
            </a: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56FB8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점</a:t>
            </a:r>
            <a:endParaRPr lang="ko-KR" altLang="en-US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56FB8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pic>
        <p:nvPicPr>
          <p:cNvPr id="109" name="그림 108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2851" y="2725852"/>
            <a:ext cx="309600" cy="201600"/>
          </a:xfrm>
          <a:prstGeom prst="rect">
            <a:avLst/>
          </a:prstGeom>
        </p:spPr>
      </p:pic>
      <p:sp>
        <p:nvSpPr>
          <p:cNvPr id="110" name="직사각형 109"/>
          <p:cNvSpPr/>
          <p:nvPr/>
        </p:nvSpPr>
        <p:spPr>
          <a:xfrm>
            <a:off x="2162115" y="2721292"/>
            <a:ext cx="1562605" cy="21021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11" name="TextBox 110"/>
          <p:cNvSpPr txBox="1"/>
          <p:nvPr/>
        </p:nvSpPr>
        <p:spPr>
          <a:xfrm>
            <a:off x="3717312" y="2743597"/>
            <a:ext cx="443736" cy="16560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altLang="ko-KR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91 </a:t>
            </a:r>
            <a:r>
              <a:rPr lang="ko-KR" altLang="en-US" sz="105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점</a:t>
            </a:r>
            <a:endParaRPr lang="ko-KR" altLang="en-US" sz="12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29368" y="2726209"/>
            <a:ext cx="477437" cy="20038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1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</a:t>
            </a:r>
            <a:r>
              <a:rPr lang="ko-KR" altLang="en-US" sz="11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위</a:t>
            </a:r>
            <a:endParaRPr lang="ko-KR" altLang="en-US" sz="14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487429" y="2726209"/>
            <a:ext cx="552014" cy="20038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ko-KR" altLang="en-US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덴마크</a:t>
            </a:r>
            <a:endParaRPr lang="ko-KR" altLang="en-US" sz="14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pic>
        <p:nvPicPr>
          <p:cNvPr id="114" name="그림 113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6025" y="3787593"/>
            <a:ext cx="309600" cy="20160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5" name="직사각형 114"/>
          <p:cNvSpPr/>
          <p:nvPr/>
        </p:nvSpPr>
        <p:spPr>
          <a:xfrm>
            <a:off x="2162116" y="3783305"/>
            <a:ext cx="1429612" cy="21021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16" name="TextBox 115"/>
          <p:cNvSpPr txBox="1"/>
          <p:nvPr/>
        </p:nvSpPr>
        <p:spPr>
          <a:xfrm>
            <a:off x="629368" y="3788222"/>
            <a:ext cx="477437" cy="20038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1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8</a:t>
            </a:r>
            <a:r>
              <a:rPr lang="ko-KR" altLang="en-US" sz="11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위</a:t>
            </a:r>
            <a:endParaRPr lang="ko-KR" altLang="en-US" sz="14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487429" y="3788222"/>
            <a:ext cx="552014" cy="20038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ko-KR" altLang="en-US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싱가포르</a:t>
            </a:r>
            <a:endParaRPr lang="ko-KR" altLang="en-US" sz="12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592852" y="3805610"/>
            <a:ext cx="443736" cy="16560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altLang="ko-KR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85 </a:t>
            </a:r>
            <a:r>
              <a:rPr lang="ko-KR" altLang="en-US" sz="105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점</a:t>
            </a:r>
            <a:endParaRPr lang="ko-KR" altLang="en-US" sz="12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pic>
        <p:nvPicPr>
          <p:cNvPr id="119" name="그림 1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21680" y="5382905"/>
            <a:ext cx="397570" cy="255652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20" name="직사각형 119"/>
          <p:cNvSpPr/>
          <p:nvPr/>
        </p:nvSpPr>
        <p:spPr>
          <a:xfrm>
            <a:off x="2162115" y="3031693"/>
            <a:ext cx="1519857" cy="21021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21" name="TextBox 120"/>
          <p:cNvSpPr txBox="1"/>
          <p:nvPr/>
        </p:nvSpPr>
        <p:spPr>
          <a:xfrm>
            <a:off x="629368" y="3036610"/>
            <a:ext cx="477437" cy="20038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1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</a:t>
            </a:r>
            <a:r>
              <a:rPr lang="ko-KR" altLang="en-US" sz="11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위</a:t>
            </a:r>
            <a:endParaRPr lang="ko-KR" altLang="en-US" sz="1400" spc="-1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487429" y="3036610"/>
            <a:ext cx="552014" cy="20038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ko-KR" altLang="en-US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핀란드</a:t>
            </a:r>
            <a:endParaRPr lang="ko-KR" altLang="en-US" sz="12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686832" y="3053998"/>
            <a:ext cx="443736" cy="16560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altLang="ko-KR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90</a:t>
            </a:r>
            <a:r>
              <a:rPr lang="ko-KR" altLang="en-US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105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점</a:t>
            </a:r>
          </a:p>
        </p:txBody>
      </p:sp>
      <p:sp>
        <p:nvSpPr>
          <p:cNvPr id="124" name="직사각형 123"/>
          <p:cNvSpPr/>
          <p:nvPr/>
        </p:nvSpPr>
        <p:spPr>
          <a:xfrm>
            <a:off x="2162114" y="3342094"/>
            <a:ext cx="1473943" cy="21021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25" name="TextBox 124"/>
          <p:cNvSpPr txBox="1"/>
          <p:nvPr/>
        </p:nvSpPr>
        <p:spPr>
          <a:xfrm>
            <a:off x="629368" y="3347011"/>
            <a:ext cx="477437" cy="20038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1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3</a:t>
            </a:r>
            <a:r>
              <a:rPr lang="ko-KR" altLang="en-US" sz="11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위</a:t>
            </a:r>
            <a:endParaRPr lang="ko-KR" altLang="en-US" sz="14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487429" y="3347011"/>
            <a:ext cx="552014" cy="20038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ko-KR" altLang="en-US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스웨덴</a:t>
            </a:r>
            <a:endParaRPr lang="ko-KR" altLang="en-US" sz="12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631187" y="3364399"/>
            <a:ext cx="443736" cy="16560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altLang="ko-KR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89 </a:t>
            </a:r>
            <a:r>
              <a:rPr lang="ko-KR" altLang="en-US" sz="105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점</a:t>
            </a:r>
            <a:endParaRPr lang="ko-KR" altLang="en-US" sz="12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cxnSp>
        <p:nvCxnSpPr>
          <p:cNvPr id="128" name="직선 연결선 127"/>
          <p:cNvCxnSpPr/>
          <p:nvPr/>
        </p:nvCxnSpPr>
        <p:spPr>
          <a:xfrm>
            <a:off x="863324" y="3620724"/>
            <a:ext cx="0" cy="134512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직사각형 128"/>
          <p:cNvSpPr/>
          <p:nvPr/>
        </p:nvSpPr>
        <p:spPr>
          <a:xfrm>
            <a:off x="2162116" y="4494526"/>
            <a:ext cx="1180969" cy="21021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30" name="TextBox 129"/>
          <p:cNvSpPr txBox="1"/>
          <p:nvPr/>
        </p:nvSpPr>
        <p:spPr>
          <a:xfrm>
            <a:off x="629368" y="4499443"/>
            <a:ext cx="477437" cy="20038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1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18</a:t>
            </a:r>
            <a:r>
              <a:rPr lang="ko-KR" altLang="en-US" sz="11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위</a:t>
            </a:r>
            <a:endParaRPr lang="ko-KR" altLang="en-US" sz="14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487429" y="4499443"/>
            <a:ext cx="552014" cy="20038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ko-KR" altLang="en-US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홍콩</a:t>
            </a:r>
            <a:endParaRPr lang="ko-KR" altLang="en-US" sz="12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345202" y="4511406"/>
            <a:ext cx="443736" cy="17645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altLang="ko-KR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75 </a:t>
            </a:r>
            <a:r>
              <a:rPr lang="ko-KR" altLang="en-US" sz="105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점</a:t>
            </a:r>
            <a:endParaRPr lang="ko-KR" altLang="en-US" sz="12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pic>
        <p:nvPicPr>
          <p:cNvPr id="133" name="그림 132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16893" y="4819632"/>
            <a:ext cx="309600" cy="201600"/>
          </a:xfrm>
          <a:prstGeom prst="rect">
            <a:avLst/>
          </a:prstGeom>
        </p:spPr>
      </p:pic>
      <p:sp>
        <p:nvSpPr>
          <p:cNvPr id="134" name="직사각형 133"/>
          <p:cNvSpPr/>
          <p:nvPr/>
        </p:nvSpPr>
        <p:spPr>
          <a:xfrm>
            <a:off x="2162116" y="4816783"/>
            <a:ext cx="1136519" cy="210217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35" name="TextBox 134"/>
          <p:cNvSpPr txBox="1"/>
          <p:nvPr/>
        </p:nvSpPr>
        <p:spPr>
          <a:xfrm>
            <a:off x="629368" y="4821700"/>
            <a:ext cx="477437" cy="20038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1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30</a:t>
            </a:r>
            <a:r>
              <a:rPr lang="ko-KR" altLang="en-US" sz="11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위</a:t>
            </a:r>
            <a:endParaRPr lang="ko-KR" altLang="en-US" sz="14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487429" y="4821700"/>
            <a:ext cx="552014" cy="20038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ko-KR" altLang="en-US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대만</a:t>
            </a:r>
            <a:endParaRPr lang="ko-KR" altLang="en-US" sz="12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307102" y="4833663"/>
            <a:ext cx="443736" cy="17645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altLang="ko-KR" sz="12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62 </a:t>
            </a:r>
            <a:r>
              <a:rPr lang="ko-KR" altLang="en-US" sz="105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점</a:t>
            </a:r>
            <a:endParaRPr lang="ko-KR" altLang="en-US" sz="12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cxnSp>
        <p:nvCxnSpPr>
          <p:cNvPr id="138" name="직선 연결선 137"/>
          <p:cNvCxnSpPr/>
          <p:nvPr/>
        </p:nvCxnSpPr>
        <p:spPr>
          <a:xfrm>
            <a:off x="863324" y="4756689"/>
            <a:ext cx="0" cy="48831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직선 연결선 138"/>
          <p:cNvCxnSpPr/>
          <p:nvPr/>
        </p:nvCxnSpPr>
        <p:spPr>
          <a:xfrm>
            <a:off x="863324" y="5105776"/>
            <a:ext cx="0" cy="101061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직선 연결선 139"/>
          <p:cNvCxnSpPr/>
          <p:nvPr/>
        </p:nvCxnSpPr>
        <p:spPr>
          <a:xfrm>
            <a:off x="863324" y="4053659"/>
            <a:ext cx="0" cy="383779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1" name="그림 140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09673" y="3037627"/>
            <a:ext cx="309600" cy="20160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42" name="Picture 6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04922" y="4498581"/>
            <a:ext cx="309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" name="TextBox 142"/>
          <p:cNvSpPr txBox="1"/>
          <p:nvPr/>
        </p:nvSpPr>
        <p:spPr>
          <a:xfrm>
            <a:off x="8355699" y="3472467"/>
            <a:ext cx="155525" cy="14114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1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5B9BD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56</a:t>
            </a:r>
            <a:endParaRPr lang="ko-KR" altLang="en-US" sz="110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5B9BD5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44" name="자유형 143"/>
          <p:cNvSpPr/>
          <p:nvPr/>
        </p:nvSpPr>
        <p:spPr>
          <a:xfrm>
            <a:off x="5021458" y="4404002"/>
            <a:ext cx="3436453" cy="420882"/>
          </a:xfrm>
          <a:custGeom>
            <a:avLst/>
            <a:gdLst>
              <a:gd name="connsiteX0" fmla="*/ 0 w 3063875"/>
              <a:gd name="connsiteY0" fmla="*/ 117475 h 238125"/>
              <a:gd name="connsiteX1" fmla="*/ 346075 w 3063875"/>
              <a:gd name="connsiteY1" fmla="*/ 161925 h 238125"/>
              <a:gd name="connsiteX2" fmla="*/ 679450 w 3063875"/>
              <a:gd name="connsiteY2" fmla="*/ 228600 h 238125"/>
              <a:gd name="connsiteX3" fmla="*/ 1019175 w 3063875"/>
              <a:gd name="connsiteY3" fmla="*/ 120650 h 238125"/>
              <a:gd name="connsiteX4" fmla="*/ 1365250 w 3063875"/>
              <a:gd name="connsiteY4" fmla="*/ 0 h 238125"/>
              <a:gd name="connsiteX5" fmla="*/ 1704975 w 3063875"/>
              <a:gd name="connsiteY5" fmla="*/ 3175 h 238125"/>
              <a:gd name="connsiteX6" fmla="*/ 2047875 w 3063875"/>
              <a:gd name="connsiteY6" fmla="*/ 152400 h 238125"/>
              <a:gd name="connsiteX7" fmla="*/ 2384425 w 3063875"/>
              <a:gd name="connsiteY7" fmla="*/ 222250 h 238125"/>
              <a:gd name="connsiteX8" fmla="*/ 2724150 w 3063875"/>
              <a:gd name="connsiteY8" fmla="*/ 238125 h 238125"/>
              <a:gd name="connsiteX9" fmla="*/ 3063875 w 3063875"/>
              <a:gd name="connsiteY9" fmla="*/ 149225 h 238125"/>
              <a:gd name="connsiteX0" fmla="*/ 0 w 3120728"/>
              <a:gd name="connsiteY0" fmla="*/ 117475 h 238125"/>
              <a:gd name="connsiteX1" fmla="*/ 346075 w 3120728"/>
              <a:gd name="connsiteY1" fmla="*/ 161925 h 238125"/>
              <a:gd name="connsiteX2" fmla="*/ 679450 w 3120728"/>
              <a:gd name="connsiteY2" fmla="*/ 228600 h 238125"/>
              <a:gd name="connsiteX3" fmla="*/ 1019175 w 3120728"/>
              <a:gd name="connsiteY3" fmla="*/ 120650 h 238125"/>
              <a:gd name="connsiteX4" fmla="*/ 1365250 w 3120728"/>
              <a:gd name="connsiteY4" fmla="*/ 0 h 238125"/>
              <a:gd name="connsiteX5" fmla="*/ 1704975 w 3120728"/>
              <a:gd name="connsiteY5" fmla="*/ 3175 h 238125"/>
              <a:gd name="connsiteX6" fmla="*/ 2047875 w 3120728"/>
              <a:gd name="connsiteY6" fmla="*/ 152400 h 238125"/>
              <a:gd name="connsiteX7" fmla="*/ 2384425 w 3120728"/>
              <a:gd name="connsiteY7" fmla="*/ 222250 h 238125"/>
              <a:gd name="connsiteX8" fmla="*/ 2724150 w 3120728"/>
              <a:gd name="connsiteY8" fmla="*/ 238125 h 238125"/>
              <a:gd name="connsiteX9" fmla="*/ 3063875 w 3120728"/>
              <a:gd name="connsiteY9" fmla="*/ 149225 h 238125"/>
              <a:gd name="connsiteX10" fmla="*/ 3065268 w 3120728"/>
              <a:gd name="connsiteY10" fmla="*/ 137162 h 238125"/>
              <a:gd name="connsiteX0" fmla="*/ 0 w 3760303"/>
              <a:gd name="connsiteY0" fmla="*/ 338644 h 459294"/>
              <a:gd name="connsiteX1" fmla="*/ 346075 w 3760303"/>
              <a:gd name="connsiteY1" fmla="*/ 383094 h 459294"/>
              <a:gd name="connsiteX2" fmla="*/ 679450 w 3760303"/>
              <a:gd name="connsiteY2" fmla="*/ 449769 h 459294"/>
              <a:gd name="connsiteX3" fmla="*/ 1019175 w 3760303"/>
              <a:gd name="connsiteY3" fmla="*/ 341819 h 459294"/>
              <a:gd name="connsiteX4" fmla="*/ 1365250 w 3760303"/>
              <a:gd name="connsiteY4" fmla="*/ 221169 h 459294"/>
              <a:gd name="connsiteX5" fmla="*/ 1704975 w 3760303"/>
              <a:gd name="connsiteY5" fmla="*/ 224344 h 459294"/>
              <a:gd name="connsiteX6" fmla="*/ 2047875 w 3760303"/>
              <a:gd name="connsiteY6" fmla="*/ 373569 h 459294"/>
              <a:gd name="connsiteX7" fmla="*/ 2384425 w 3760303"/>
              <a:gd name="connsiteY7" fmla="*/ 443419 h 459294"/>
              <a:gd name="connsiteX8" fmla="*/ 2724150 w 3760303"/>
              <a:gd name="connsiteY8" fmla="*/ 459294 h 459294"/>
              <a:gd name="connsiteX9" fmla="*/ 3063875 w 3760303"/>
              <a:gd name="connsiteY9" fmla="*/ 370394 h 459294"/>
              <a:gd name="connsiteX10" fmla="*/ 3065268 w 3760303"/>
              <a:gd name="connsiteY10" fmla="*/ 358331 h 459294"/>
              <a:gd name="connsiteX0" fmla="*/ 0 w 4322278"/>
              <a:gd name="connsiteY0" fmla="*/ 117475 h 685368"/>
              <a:gd name="connsiteX1" fmla="*/ 346075 w 4322278"/>
              <a:gd name="connsiteY1" fmla="*/ 161925 h 685368"/>
              <a:gd name="connsiteX2" fmla="*/ 679450 w 4322278"/>
              <a:gd name="connsiteY2" fmla="*/ 228600 h 685368"/>
              <a:gd name="connsiteX3" fmla="*/ 1019175 w 4322278"/>
              <a:gd name="connsiteY3" fmla="*/ 120650 h 685368"/>
              <a:gd name="connsiteX4" fmla="*/ 1365250 w 4322278"/>
              <a:gd name="connsiteY4" fmla="*/ 0 h 685368"/>
              <a:gd name="connsiteX5" fmla="*/ 1704975 w 4322278"/>
              <a:gd name="connsiteY5" fmla="*/ 3175 h 685368"/>
              <a:gd name="connsiteX6" fmla="*/ 2047875 w 4322278"/>
              <a:gd name="connsiteY6" fmla="*/ 152400 h 685368"/>
              <a:gd name="connsiteX7" fmla="*/ 2384425 w 4322278"/>
              <a:gd name="connsiteY7" fmla="*/ 222250 h 685368"/>
              <a:gd name="connsiteX8" fmla="*/ 2724150 w 4322278"/>
              <a:gd name="connsiteY8" fmla="*/ 238125 h 685368"/>
              <a:gd name="connsiteX9" fmla="*/ 3063875 w 4322278"/>
              <a:gd name="connsiteY9" fmla="*/ 149225 h 685368"/>
              <a:gd name="connsiteX10" fmla="*/ 3627243 w 4322278"/>
              <a:gd name="connsiteY10" fmla="*/ 685368 h 685368"/>
              <a:gd name="connsiteX0" fmla="*/ 0 w 4322278"/>
              <a:gd name="connsiteY0" fmla="*/ 117475 h 400857"/>
              <a:gd name="connsiteX1" fmla="*/ 346075 w 4322278"/>
              <a:gd name="connsiteY1" fmla="*/ 161925 h 400857"/>
              <a:gd name="connsiteX2" fmla="*/ 679450 w 4322278"/>
              <a:gd name="connsiteY2" fmla="*/ 228600 h 400857"/>
              <a:gd name="connsiteX3" fmla="*/ 1019175 w 4322278"/>
              <a:gd name="connsiteY3" fmla="*/ 120650 h 400857"/>
              <a:gd name="connsiteX4" fmla="*/ 1365250 w 4322278"/>
              <a:gd name="connsiteY4" fmla="*/ 0 h 400857"/>
              <a:gd name="connsiteX5" fmla="*/ 1704975 w 4322278"/>
              <a:gd name="connsiteY5" fmla="*/ 3175 h 400857"/>
              <a:gd name="connsiteX6" fmla="*/ 2047875 w 4322278"/>
              <a:gd name="connsiteY6" fmla="*/ 152400 h 400857"/>
              <a:gd name="connsiteX7" fmla="*/ 2384425 w 4322278"/>
              <a:gd name="connsiteY7" fmla="*/ 222250 h 400857"/>
              <a:gd name="connsiteX8" fmla="*/ 2724150 w 4322278"/>
              <a:gd name="connsiteY8" fmla="*/ 238125 h 400857"/>
              <a:gd name="connsiteX9" fmla="*/ 3063875 w 4322278"/>
              <a:gd name="connsiteY9" fmla="*/ 149225 h 400857"/>
              <a:gd name="connsiteX10" fmla="*/ 3627243 w 4322278"/>
              <a:gd name="connsiteY10" fmla="*/ 400857 h 400857"/>
              <a:gd name="connsiteX0" fmla="*/ 0 w 3627243"/>
              <a:gd name="connsiteY0" fmla="*/ 117475 h 400857"/>
              <a:gd name="connsiteX1" fmla="*/ 346075 w 3627243"/>
              <a:gd name="connsiteY1" fmla="*/ 161925 h 400857"/>
              <a:gd name="connsiteX2" fmla="*/ 679450 w 3627243"/>
              <a:gd name="connsiteY2" fmla="*/ 228600 h 400857"/>
              <a:gd name="connsiteX3" fmla="*/ 1019175 w 3627243"/>
              <a:gd name="connsiteY3" fmla="*/ 120650 h 400857"/>
              <a:gd name="connsiteX4" fmla="*/ 1365250 w 3627243"/>
              <a:gd name="connsiteY4" fmla="*/ 0 h 400857"/>
              <a:gd name="connsiteX5" fmla="*/ 1704975 w 3627243"/>
              <a:gd name="connsiteY5" fmla="*/ 3175 h 400857"/>
              <a:gd name="connsiteX6" fmla="*/ 2047875 w 3627243"/>
              <a:gd name="connsiteY6" fmla="*/ 152400 h 400857"/>
              <a:gd name="connsiteX7" fmla="*/ 2384425 w 3627243"/>
              <a:gd name="connsiteY7" fmla="*/ 222250 h 400857"/>
              <a:gd name="connsiteX8" fmla="*/ 2724150 w 3627243"/>
              <a:gd name="connsiteY8" fmla="*/ 238125 h 400857"/>
              <a:gd name="connsiteX9" fmla="*/ 3063875 w 3627243"/>
              <a:gd name="connsiteY9" fmla="*/ 149225 h 400857"/>
              <a:gd name="connsiteX10" fmla="*/ 3627243 w 3627243"/>
              <a:gd name="connsiteY10" fmla="*/ 400857 h 400857"/>
              <a:gd name="connsiteX0" fmla="*/ 0 w 3379593"/>
              <a:gd name="connsiteY0" fmla="*/ 179039 h 299689"/>
              <a:gd name="connsiteX1" fmla="*/ 346075 w 3379593"/>
              <a:gd name="connsiteY1" fmla="*/ 223489 h 299689"/>
              <a:gd name="connsiteX2" fmla="*/ 679450 w 3379593"/>
              <a:gd name="connsiteY2" fmla="*/ 290164 h 299689"/>
              <a:gd name="connsiteX3" fmla="*/ 1019175 w 3379593"/>
              <a:gd name="connsiteY3" fmla="*/ 182214 h 299689"/>
              <a:gd name="connsiteX4" fmla="*/ 1365250 w 3379593"/>
              <a:gd name="connsiteY4" fmla="*/ 61564 h 299689"/>
              <a:gd name="connsiteX5" fmla="*/ 1704975 w 3379593"/>
              <a:gd name="connsiteY5" fmla="*/ 64739 h 299689"/>
              <a:gd name="connsiteX6" fmla="*/ 2047875 w 3379593"/>
              <a:gd name="connsiteY6" fmla="*/ 213964 h 299689"/>
              <a:gd name="connsiteX7" fmla="*/ 2384425 w 3379593"/>
              <a:gd name="connsiteY7" fmla="*/ 283814 h 299689"/>
              <a:gd name="connsiteX8" fmla="*/ 2724150 w 3379593"/>
              <a:gd name="connsiteY8" fmla="*/ 299689 h 299689"/>
              <a:gd name="connsiteX9" fmla="*/ 3063875 w 3379593"/>
              <a:gd name="connsiteY9" fmla="*/ 210789 h 299689"/>
              <a:gd name="connsiteX10" fmla="*/ 3379593 w 3379593"/>
              <a:gd name="connsiteY10" fmla="*/ 53002 h 299689"/>
              <a:gd name="connsiteX0" fmla="*/ 0 w 3379593"/>
              <a:gd name="connsiteY0" fmla="*/ 137403 h 258053"/>
              <a:gd name="connsiteX1" fmla="*/ 346075 w 3379593"/>
              <a:gd name="connsiteY1" fmla="*/ 181853 h 258053"/>
              <a:gd name="connsiteX2" fmla="*/ 679450 w 3379593"/>
              <a:gd name="connsiteY2" fmla="*/ 248528 h 258053"/>
              <a:gd name="connsiteX3" fmla="*/ 1019175 w 3379593"/>
              <a:gd name="connsiteY3" fmla="*/ 140578 h 258053"/>
              <a:gd name="connsiteX4" fmla="*/ 1365250 w 3379593"/>
              <a:gd name="connsiteY4" fmla="*/ 19928 h 258053"/>
              <a:gd name="connsiteX5" fmla="*/ 1704975 w 3379593"/>
              <a:gd name="connsiteY5" fmla="*/ 23103 h 258053"/>
              <a:gd name="connsiteX6" fmla="*/ 2047875 w 3379593"/>
              <a:gd name="connsiteY6" fmla="*/ 172328 h 258053"/>
              <a:gd name="connsiteX7" fmla="*/ 2384425 w 3379593"/>
              <a:gd name="connsiteY7" fmla="*/ 242178 h 258053"/>
              <a:gd name="connsiteX8" fmla="*/ 2724150 w 3379593"/>
              <a:gd name="connsiteY8" fmla="*/ 258053 h 258053"/>
              <a:gd name="connsiteX9" fmla="*/ 3063875 w 3379593"/>
              <a:gd name="connsiteY9" fmla="*/ 169153 h 258053"/>
              <a:gd name="connsiteX10" fmla="*/ 3379593 w 3379593"/>
              <a:gd name="connsiteY10" fmla="*/ 11366 h 258053"/>
              <a:gd name="connsiteX0" fmla="*/ 0 w 3379593"/>
              <a:gd name="connsiteY0" fmla="*/ 498246 h 618896"/>
              <a:gd name="connsiteX1" fmla="*/ 346075 w 3379593"/>
              <a:gd name="connsiteY1" fmla="*/ 542696 h 618896"/>
              <a:gd name="connsiteX2" fmla="*/ 679450 w 3379593"/>
              <a:gd name="connsiteY2" fmla="*/ 609371 h 618896"/>
              <a:gd name="connsiteX3" fmla="*/ 1019175 w 3379593"/>
              <a:gd name="connsiteY3" fmla="*/ 501421 h 618896"/>
              <a:gd name="connsiteX4" fmla="*/ 1365250 w 3379593"/>
              <a:gd name="connsiteY4" fmla="*/ 380771 h 618896"/>
              <a:gd name="connsiteX5" fmla="*/ 1704975 w 3379593"/>
              <a:gd name="connsiteY5" fmla="*/ 383946 h 618896"/>
              <a:gd name="connsiteX6" fmla="*/ 2047875 w 3379593"/>
              <a:gd name="connsiteY6" fmla="*/ 533171 h 618896"/>
              <a:gd name="connsiteX7" fmla="*/ 2384425 w 3379593"/>
              <a:gd name="connsiteY7" fmla="*/ 603021 h 618896"/>
              <a:gd name="connsiteX8" fmla="*/ 2724150 w 3379593"/>
              <a:gd name="connsiteY8" fmla="*/ 618896 h 618896"/>
              <a:gd name="connsiteX9" fmla="*/ 3063875 w 3379593"/>
              <a:gd name="connsiteY9" fmla="*/ 529996 h 618896"/>
              <a:gd name="connsiteX10" fmla="*/ 3379593 w 3379593"/>
              <a:gd name="connsiteY10" fmla="*/ 372209 h 618896"/>
              <a:gd name="connsiteX0" fmla="*/ 0 w 3379593"/>
              <a:gd name="connsiteY0" fmla="*/ 498245 h 618895"/>
              <a:gd name="connsiteX1" fmla="*/ 346075 w 3379593"/>
              <a:gd name="connsiteY1" fmla="*/ 542695 h 618895"/>
              <a:gd name="connsiteX2" fmla="*/ 679450 w 3379593"/>
              <a:gd name="connsiteY2" fmla="*/ 609370 h 618895"/>
              <a:gd name="connsiteX3" fmla="*/ 1019175 w 3379593"/>
              <a:gd name="connsiteY3" fmla="*/ 501420 h 618895"/>
              <a:gd name="connsiteX4" fmla="*/ 1365250 w 3379593"/>
              <a:gd name="connsiteY4" fmla="*/ 380770 h 618895"/>
              <a:gd name="connsiteX5" fmla="*/ 1704975 w 3379593"/>
              <a:gd name="connsiteY5" fmla="*/ 383945 h 618895"/>
              <a:gd name="connsiteX6" fmla="*/ 2047875 w 3379593"/>
              <a:gd name="connsiteY6" fmla="*/ 533170 h 618895"/>
              <a:gd name="connsiteX7" fmla="*/ 2384425 w 3379593"/>
              <a:gd name="connsiteY7" fmla="*/ 603020 h 618895"/>
              <a:gd name="connsiteX8" fmla="*/ 2724150 w 3379593"/>
              <a:gd name="connsiteY8" fmla="*/ 618895 h 618895"/>
              <a:gd name="connsiteX9" fmla="*/ 3063875 w 3379593"/>
              <a:gd name="connsiteY9" fmla="*/ 529995 h 618895"/>
              <a:gd name="connsiteX10" fmla="*/ 3379593 w 3379593"/>
              <a:gd name="connsiteY10" fmla="*/ 372209 h 618895"/>
              <a:gd name="connsiteX0" fmla="*/ 0 w 3436453"/>
              <a:gd name="connsiteY0" fmla="*/ 185977 h 306627"/>
              <a:gd name="connsiteX1" fmla="*/ 346075 w 3436453"/>
              <a:gd name="connsiteY1" fmla="*/ 230427 h 306627"/>
              <a:gd name="connsiteX2" fmla="*/ 679450 w 3436453"/>
              <a:gd name="connsiteY2" fmla="*/ 297102 h 306627"/>
              <a:gd name="connsiteX3" fmla="*/ 1019175 w 3436453"/>
              <a:gd name="connsiteY3" fmla="*/ 189152 h 306627"/>
              <a:gd name="connsiteX4" fmla="*/ 1365250 w 3436453"/>
              <a:gd name="connsiteY4" fmla="*/ 68502 h 306627"/>
              <a:gd name="connsiteX5" fmla="*/ 1704975 w 3436453"/>
              <a:gd name="connsiteY5" fmla="*/ 71677 h 306627"/>
              <a:gd name="connsiteX6" fmla="*/ 2047875 w 3436453"/>
              <a:gd name="connsiteY6" fmla="*/ 220902 h 306627"/>
              <a:gd name="connsiteX7" fmla="*/ 2384425 w 3436453"/>
              <a:gd name="connsiteY7" fmla="*/ 290752 h 306627"/>
              <a:gd name="connsiteX8" fmla="*/ 2724150 w 3436453"/>
              <a:gd name="connsiteY8" fmla="*/ 306627 h 306627"/>
              <a:gd name="connsiteX9" fmla="*/ 3063875 w 3436453"/>
              <a:gd name="connsiteY9" fmla="*/ 217727 h 306627"/>
              <a:gd name="connsiteX10" fmla="*/ 3379593 w 3436453"/>
              <a:gd name="connsiteY10" fmla="*/ 59941 h 30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6453" h="306627">
                <a:moveTo>
                  <a:pt x="0" y="185977"/>
                </a:moveTo>
                <a:lnTo>
                  <a:pt x="346075" y="230427"/>
                </a:lnTo>
                <a:lnTo>
                  <a:pt x="679450" y="297102"/>
                </a:lnTo>
                <a:lnTo>
                  <a:pt x="1019175" y="189152"/>
                </a:lnTo>
                <a:lnTo>
                  <a:pt x="1365250" y="68502"/>
                </a:lnTo>
                <a:lnTo>
                  <a:pt x="1704975" y="71677"/>
                </a:lnTo>
                <a:lnTo>
                  <a:pt x="2047875" y="220902"/>
                </a:lnTo>
                <a:lnTo>
                  <a:pt x="2384425" y="290752"/>
                </a:lnTo>
                <a:lnTo>
                  <a:pt x="2724150" y="306627"/>
                </a:lnTo>
                <a:lnTo>
                  <a:pt x="3063875" y="217727"/>
                </a:lnTo>
                <a:cubicBezTo>
                  <a:pt x="3120728" y="200900"/>
                  <a:pt x="3436453" y="0"/>
                  <a:pt x="3379593" y="59941"/>
                </a:cubicBezTo>
              </a:path>
            </a:pathLst>
          </a:custGeom>
          <a:noFill/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타원 144"/>
          <p:cNvSpPr/>
          <p:nvPr/>
        </p:nvSpPr>
        <p:spPr>
          <a:xfrm>
            <a:off x="8384448" y="4430292"/>
            <a:ext cx="66938" cy="6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TextBox 145"/>
          <p:cNvSpPr txBox="1"/>
          <p:nvPr/>
        </p:nvSpPr>
        <p:spPr>
          <a:xfrm>
            <a:off x="8333894" y="5384990"/>
            <a:ext cx="227706" cy="22731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9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2015</a:t>
            </a:r>
            <a:endParaRPr lang="ko-KR" altLang="en-US" sz="90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pic>
        <p:nvPicPr>
          <p:cNvPr id="147" name="그림 146" descr="스웨덴 국기.jpg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09675" y="3338512"/>
            <a:ext cx="309600" cy="2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6517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338" y="400051"/>
            <a:ext cx="4564062" cy="654049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r>
              <a:rPr lang="ko-KR" altLang="en-US" sz="2800" spc="-2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한국의 청렴수준에 대한 </a:t>
            </a:r>
            <a:r>
              <a:rPr lang="ko-KR" altLang="en-US" sz="2800" spc="-2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국제사회의 평가</a:t>
            </a:r>
            <a:endParaRPr lang="ko-KR" altLang="en-US" sz="2800" spc="-2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10"/>
          <p:cNvGrpSpPr/>
          <p:nvPr/>
        </p:nvGrpSpPr>
        <p:grpSpPr>
          <a:xfrm>
            <a:off x="0" y="0"/>
            <a:ext cx="9144000" cy="202223"/>
            <a:chOff x="0" y="0"/>
            <a:chExt cx="9144000" cy="279400"/>
          </a:xfrm>
        </p:grpSpPr>
        <p:sp>
          <p:nvSpPr>
            <p:cNvPr id="12" name="자유형 11"/>
            <p:cNvSpPr/>
            <p:nvPr/>
          </p:nvSpPr>
          <p:spPr>
            <a:xfrm rot="10800000">
              <a:off x="0" y="0"/>
              <a:ext cx="9144000" cy="2794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00B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자유형 12"/>
            <p:cNvSpPr/>
            <p:nvPr/>
          </p:nvSpPr>
          <p:spPr>
            <a:xfrm rot="10800000" flipH="1">
              <a:off x="0" y="0"/>
              <a:ext cx="9144000" cy="1905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006C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13"/>
          <p:cNvGrpSpPr/>
          <p:nvPr/>
        </p:nvGrpSpPr>
        <p:grpSpPr>
          <a:xfrm>
            <a:off x="611188" y="511839"/>
            <a:ext cx="0" cy="144721"/>
            <a:chOff x="516732" y="651669"/>
            <a:chExt cx="0" cy="256381"/>
          </a:xfrm>
        </p:grpSpPr>
        <p:cxnSp>
          <p:nvCxnSpPr>
            <p:cNvPr id="15" name="직선 연결선 14"/>
            <p:cNvCxnSpPr/>
            <p:nvPr/>
          </p:nvCxnSpPr>
          <p:spPr>
            <a:xfrm flipV="1">
              <a:off x="516732" y="651669"/>
              <a:ext cx="0" cy="130175"/>
            </a:xfrm>
            <a:prstGeom prst="line">
              <a:avLst/>
            </a:prstGeom>
            <a:ln w="69850">
              <a:solidFill>
                <a:srgbClr val="006C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flipV="1">
              <a:off x="516732" y="777875"/>
              <a:ext cx="0" cy="130175"/>
            </a:xfrm>
            <a:prstGeom prst="line">
              <a:avLst/>
            </a:prstGeom>
            <a:ln w="69850">
              <a:solidFill>
                <a:srgbClr val="00B0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그룹 78"/>
          <p:cNvGrpSpPr/>
          <p:nvPr/>
        </p:nvGrpSpPr>
        <p:grpSpPr>
          <a:xfrm>
            <a:off x="611188" y="1376363"/>
            <a:ext cx="2899838" cy="342899"/>
            <a:chOff x="2507203" y="1777635"/>
            <a:chExt cx="2899838" cy="342899"/>
          </a:xfrm>
        </p:grpSpPr>
        <p:sp>
          <p:nvSpPr>
            <p:cNvPr id="80" name="TextBox 79"/>
            <p:cNvSpPr txBox="1"/>
            <p:nvPr/>
          </p:nvSpPr>
          <p:spPr>
            <a:xfrm>
              <a:off x="2792959" y="1777635"/>
              <a:ext cx="2614082" cy="342899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ko-KR" altLang="en-US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국가경쟁력에 비해 </a:t>
              </a:r>
              <a:r>
                <a:rPr lang="ko-KR" altLang="en-US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공공부문의 청렴수준은</a:t>
              </a:r>
              <a:r>
                <a:rPr lang="ko-KR" altLang="en-US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</a:t>
              </a:r>
              <a:r>
                <a:rPr lang="ko-KR" altLang="en-US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상대적으로 </a:t>
              </a:r>
              <a:r>
                <a:rPr lang="ko-KR" altLang="en-US" spc="-1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낮은 </a:t>
              </a:r>
              <a:r>
                <a:rPr lang="ko-KR" altLang="en-US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평가</a:t>
              </a:r>
              <a:endParaRPr lang="ko-KR" altLang="en-US" sz="280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7" name="그룹 80"/>
            <p:cNvGrpSpPr/>
            <p:nvPr/>
          </p:nvGrpSpPr>
          <p:grpSpPr>
            <a:xfrm>
              <a:off x="2507203" y="1782397"/>
              <a:ext cx="289995" cy="243919"/>
              <a:chOff x="1717675" y="1401237"/>
              <a:chExt cx="353440" cy="297284"/>
            </a:xfrm>
          </p:grpSpPr>
          <p:sp>
            <p:nvSpPr>
              <p:cNvPr id="82" name="Freeform 5"/>
              <p:cNvSpPr>
                <a:spLocks/>
              </p:cNvSpPr>
              <p:nvPr/>
            </p:nvSpPr>
            <p:spPr bwMode="auto">
              <a:xfrm>
                <a:off x="1909761" y="1401237"/>
                <a:ext cx="161354" cy="173485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rgbClr val="B2D23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83" name="Freeform 6"/>
              <p:cNvSpPr>
                <a:spLocks/>
              </p:cNvSpPr>
              <p:nvPr/>
            </p:nvSpPr>
            <p:spPr bwMode="auto">
              <a:xfrm>
                <a:off x="1717675" y="1404498"/>
                <a:ext cx="292757" cy="294023"/>
              </a:xfrm>
              <a:custGeom>
                <a:avLst/>
                <a:gdLst>
                  <a:gd name="T0" fmla="*/ 140 w 389"/>
                  <a:gd name="T1" fmla="*/ 377 h 392"/>
                  <a:gd name="T2" fmla="*/ 24 w 389"/>
                  <a:gd name="T3" fmla="*/ 262 h 392"/>
                  <a:gd name="T4" fmla="*/ 22 w 389"/>
                  <a:gd name="T5" fmla="*/ 172 h 392"/>
                  <a:gd name="T6" fmla="*/ 76 w 389"/>
                  <a:gd name="T7" fmla="*/ 95 h 392"/>
                  <a:gd name="T8" fmla="*/ 164 w 389"/>
                  <a:gd name="T9" fmla="*/ 42 h 392"/>
                  <a:gd name="T10" fmla="*/ 175 w 389"/>
                  <a:gd name="T11" fmla="*/ 43 h 392"/>
                  <a:gd name="T12" fmla="*/ 179 w 389"/>
                  <a:gd name="T13" fmla="*/ 45 h 392"/>
                  <a:gd name="T14" fmla="*/ 180 w 389"/>
                  <a:gd name="T15" fmla="*/ 44 h 392"/>
                  <a:gd name="T16" fmla="*/ 328 w 389"/>
                  <a:gd name="T17" fmla="*/ 100 h 392"/>
                  <a:gd name="T18" fmla="*/ 359 w 389"/>
                  <a:gd name="T19" fmla="*/ 143 h 392"/>
                  <a:gd name="T20" fmla="*/ 362 w 389"/>
                  <a:gd name="T21" fmla="*/ 178 h 392"/>
                  <a:gd name="T22" fmla="*/ 358 w 389"/>
                  <a:gd name="T23" fmla="*/ 260 h 392"/>
                  <a:gd name="T24" fmla="*/ 355 w 389"/>
                  <a:gd name="T25" fmla="*/ 270 h 392"/>
                  <a:gd name="T26" fmla="*/ 362 w 389"/>
                  <a:gd name="T27" fmla="*/ 270 h 392"/>
                  <a:gd name="T28" fmla="*/ 362 w 389"/>
                  <a:gd name="T29" fmla="*/ 272 h 392"/>
                  <a:gd name="T30" fmla="*/ 314 w 389"/>
                  <a:gd name="T31" fmla="*/ 344 h 392"/>
                  <a:gd name="T32" fmla="*/ 313 w 389"/>
                  <a:gd name="T33" fmla="*/ 342 h 392"/>
                  <a:gd name="T34" fmla="*/ 300 w 389"/>
                  <a:gd name="T35" fmla="*/ 346 h 392"/>
                  <a:gd name="T36" fmla="*/ 281 w 389"/>
                  <a:gd name="T37" fmla="*/ 357 h 392"/>
                  <a:gd name="T38" fmla="*/ 242 w 389"/>
                  <a:gd name="T39" fmla="*/ 376 h 392"/>
                  <a:gd name="T40" fmla="*/ 234 w 389"/>
                  <a:gd name="T41" fmla="*/ 380 h 392"/>
                  <a:gd name="T42" fmla="*/ 213 w 389"/>
                  <a:gd name="T43" fmla="*/ 377 h 392"/>
                  <a:gd name="T44" fmla="*/ 169 w 389"/>
                  <a:gd name="T45" fmla="*/ 374 h 392"/>
                  <a:gd name="T46" fmla="*/ 160 w 389"/>
                  <a:gd name="T47" fmla="*/ 374 h 392"/>
                  <a:gd name="T48" fmla="*/ 140 w 389"/>
                  <a:gd name="T49" fmla="*/ 37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9" h="392">
                    <a:moveTo>
                      <a:pt x="140" y="377"/>
                    </a:moveTo>
                    <a:cubicBezTo>
                      <a:pt x="130" y="392"/>
                      <a:pt x="0" y="275"/>
                      <a:pt x="24" y="262"/>
                    </a:cubicBezTo>
                    <a:cubicBezTo>
                      <a:pt x="4" y="256"/>
                      <a:pt x="22" y="182"/>
                      <a:pt x="22" y="172"/>
                    </a:cubicBezTo>
                    <a:cubicBezTo>
                      <a:pt x="21" y="162"/>
                      <a:pt x="64" y="90"/>
                      <a:pt x="76" y="95"/>
                    </a:cubicBezTo>
                    <a:cubicBezTo>
                      <a:pt x="83" y="63"/>
                      <a:pt x="159" y="60"/>
                      <a:pt x="164" y="42"/>
                    </a:cubicBezTo>
                    <a:cubicBezTo>
                      <a:pt x="165" y="41"/>
                      <a:pt x="172" y="42"/>
                      <a:pt x="175" y="43"/>
                    </a:cubicBezTo>
                    <a:cubicBezTo>
                      <a:pt x="174" y="44"/>
                      <a:pt x="183" y="30"/>
                      <a:pt x="179" y="45"/>
                    </a:cubicBezTo>
                    <a:cubicBezTo>
                      <a:pt x="179" y="44"/>
                      <a:pt x="180" y="44"/>
                      <a:pt x="180" y="44"/>
                    </a:cubicBezTo>
                    <a:cubicBezTo>
                      <a:pt x="192" y="0"/>
                      <a:pt x="321" y="102"/>
                      <a:pt x="328" y="100"/>
                    </a:cubicBezTo>
                    <a:cubicBezTo>
                      <a:pt x="327" y="109"/>
                      <a:pt x="358" y="126"/>
                      <a:pt x="359" y="143"/>
                    </a:cubicBezTo>
                    <a:cubicBezTo>
                      <a:pt x="360" y="148"/>
                      <a:pt x="363" y="171"/>
                      <a:pt x="362" y="178"/>
                    </a:cubicBezTo>
                    <a:cubicBezTo>
                      <a:pt x="389" y="187"/>
                      <a:pt x="366" y="262"/>
                      <a:pt x="358" y="260"/>
                    </a:cubicBezTo>
                    <a:cubicBezTo>
                      <a:pt x="358" y="262"/>
                      <a:pt x="356" y="268"/>
                      <a:pt x="355" y="270"/>
                    </a:cubicBezTo>
                    <a:cubicBezTo>
                      <a:pt x="356" y="267"/>
                      <a:pt x="358" y="267"/>
                      <a:pt x="362" y="270"/>
                    </a:cubicBezTo>
                    <a:cubicBezTo>
                      <a:pt x="361" y="271"/>
                      <a:pt x="361" y="271"/>
                      <a:pt x="362" y="272"/>
                    </a:cubicBezTo>
                    <a:cubicBezTo>
                      <a:pt x="355" y="271"/>
                      <a:pt x="314" y="341"/>
                      <a:pt x="314" y="344"/>
                    </a:cubicBezTo>
                    <a:cubicBezTo>
                      <a:pt x="311" y="343"/>
                      <a:pt x="311" y="342"/>
                      <a:pt x="313" y="342"/>
                    </a:cubicBezTo>
                    <a:cubicBezTo>
                      <a:pt x="301" y="342"/>
                      <a:pt x="310" y="349"/>
                      <a:pt x="300" y="346"/>
                    </a:cubicBezTo>
                    <a:cubicBezTo>
                      <a:pt x="298" y="354"/>
                      <a:pt x="291" y="362"/>
                      <a:pt x="281" y="357"/>
                    </a:cubicBezTo>
                    <a:cubicBezTo>
                      <a:pt x="280" y="359"/>
                      <a:pt x="240" y="390"/>
                      <a:pt x="242" y="376"/>
                    </a:cubicBezTo>
                    <a:cubicBezTo>
                      <a:pt x="240" y="380"/>
                      <a:pt x="234" y="392"/>
                      <a:pt x="234" y="380"/>
                    </a:cubicBezTo>
                    <a:cubicBezTo>
                      <a:pt x="232" y="380"/>
                      <a:pt x="209" y="387"/>
                      <a:pt x="213" y="377"/>
                    </a:cubicBezTo>
                    <a:cubicBezTo>
                      <a:pt x="200" y="376"/>
                      <a:pt x="186" y="377"/>
                      <a:pt x="169" y="374"/>
                    </a:cubicBezTo>
                    <a:cubicBezTo>
                      <a:pt x="167" y="384"/>
                      <a:pt x="160" y="379"/>
                      <a:pt x="160" y="374"/>
                    </a:cubicBezTo>
                    <a:cubicBezTo>
                      <a:pt x="154" y="373"/>
                      <a:pt x="145" y="378"/>
                      <a:pt x="140" y="377"/>
                    </a:cubicBezTo>
                  </a:path>
                </a:pathLst>
              </a:custGeom>
              <a:solidFill>
                <a:srgbClr val="006CB6">
                  <a:alpha val="9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</p:grpSp>
      </p:grpSp>
      <p:sp>
        <p:nvSpPr>
          <p:cNvPr id="90" name="TextBox 89"/>
          <p:cNvSpPr txBox="1"/>
          <p:nvPr/>
        </p:nvSpPr>
        <p:spPr>
          <a:xfrm>
            <a:off x="611188" y="1998664"/>
            <a:ext cx="2015471" cy="304799"/>
          </a:xfrm>
          <a:prstGeom prst="rect">
            <a:avLst/>
          </a:prstGeom>
          <a:gradFill flip="none" rotWithShape="1">
            <a:gsLst>
              <a:gs pos="50000">
                <a:srgbClr val="99B62C"/>
              </a:gs>
              <a:gs pos="100000">
                <a:srgbClr val="809923"/>
              </a:gs>
            </a:gsLst>
            <a:lin ang="10800000" scaled="1"/>
            <a:tileRect/>
          </a:gradFill>
        </p:spPr>
        <p:txBody>
          <a:bodyPr wrap="none" rtlCol="0" anchor="ctr">
            <a:noAutofit/>
          </a:bodyPr>
          <a:lstStyle>
            <a:defPPr>
              <a:defRPr lang="ko-KR"/>
            </a:defPPr>
            <a:lvl1pPr>
              <a:defRPr sz="14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defRPr>
            </a:lvl1pPr>
          </a:lstStyle>
          <a:p>
            <a:r>
              <a:rPr lang="en-US" altLang="ko-KR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2015 </a:t>
            </a:r>
            <a:r>
              <a:rPr lang="ko-KR" altLang="en-US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국가 </a:t>
            </a:r>
            <a:r>
              <a:rPr lang="ko-KR" altLang="en-US" dirty="0" smtClean="0">
                <a:solidFill>
                  <a:srgbClr val="FFFF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경쟁력 지수</a:t>
            </a:r>
            <a:r>
              <a:rPr lang="ko-KR" altLang="en-US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순위</a:t>
            </a:r>
            <a:endParaRPr lang="en-US" altLang="ko-KR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244" name="직사각형 243"/>
          <p:cNvSpPr/>
          <p:nvPr/>
        </p:nvSpPr>
        <p:spPr>
          <a:xfrm>
            <a:off x="0" y="6237288"/>
            <a:ext cx="9144000" cy="620711"/>
          </a:xfrm>
          <a:prstGeom prst="rect">
            <a:avLst/>
          </a:prstGeom>
          <a:solidFill>
            <a:srgbClr val="B2D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611188" y="2365830"/>
            <a:ext cx="7921625" cy="35995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748280" y="2568576"/>
            <a:ext cx="7647441" cy="325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920750" y="5459400"/>
            <a:ext cx="7302500" cy="0"/>
          </a:xfrm>
          <a:prstGeom prst="line">
            <a:avLst/>
          </a:prstGeom>
          <a:ln w="158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TextBox 244"/>
          <p:cNvSpPr txBox="1"/>
          <p:nvPr/>
        </p:nvSpPr>
        <p:spPr>
          <a:xfrm>
            <a:off x="1316919" y="5542402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1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2008</a:t>
            </a:r>
            <a:endParaRPr lang="ko-KR" altLang="en-US" sz="110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2095229" y="5542402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1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2009</a:t>
            </a:r>
            <a:endParaRPr lang="ko-KR" altLang="en-US" sz="110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2873539" y="5542402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1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2010</a:t>
            </a:r>
            <a:endParaRPr lang="ko-KR" altLang="en-US" sz="110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3651849" y="5542402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1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2011</a:t>
            </a:r>
            <a:endParaRPr lang="ko-KR" altLang="en-US" sz="110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4420634" y="5542402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1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2012</a:t>
            </a:r>
            <a:endParaRPr lang="ko-KR" altLang="en-US" sz="110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5189419" y="5542402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1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2013</a:t>
            </a:r>
            <a:endParaRPr lang="ko-KR" altLang="en-US" sz="110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5977254" y="5542402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1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2014</a:t>
            </a:r>
            <a:endParaRPr lang="ko-KR" altLang="en-US" sz="110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 flipV="1">
            <a:off x="1489075" y="2813505"/>
            <a:ext cx="0" cy="260032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직선 연결선 274"/>
          <p:cNvCxnSpPr/>
          <p:nvPr/>
        </p:nvCxnSpPr>
        <p:spPr>
          <a:xfrm flipV="1">
            <a:off x="2262505" y="2813505"/>
            <a:ext cx="0" cy="260032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직선 연결선 275"/>
          <p:cNvCxnSpPr/>
          <p:nvPr/>
        </p:nvCxnSpPr>
        <p:spPr>
          <a:xfrm flipV="1">
            <a:off x="3035935" y="2813505"/>
            <a:ext cx="0" cy="260032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직선 연결선 276"/>
          <p:cNvCxnSpPr/>
          <p:nvPr/>
        </p:nvCxnSpPr>
        <p:spPr>
          <a:xfrm flipV="1">
            <a:off x="3809365" y="2813505"/>
            <a:ext cx="0" cy="260032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직선 연결선 277"/>
          <p:cNvCxnSpPr/>
          <p:nvPr/>
        </p:nvCxnSpPr>
        <p:spPr>
          <a:xfrm flipV="1">
            <a:off x="5356225" y="2813505"/>
            <a:ext cx="0" cy="260032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직선 연결선 279"/>
          <p:cNvCxnSpPr/>
          <p:nvPr/>
        </p:nvCxnSpPr>
        <p:spPr>
          <a:xfrm flipV="1">
            <a:off x="6129655" y="2813505"/>
            <a:ext cx="0" cy="260032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직선 연결선 280"/>
          <p:cNvCxnSpPr/>
          <p:nvPr/>
        </p:nvCxnSpPr>
        <p:spPr>
          <a:xfrm flipV="1">
            <a:off x="4582795" y="2813505"/>
            <a:ext cx="0" cy="260032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타원 284"/>
          <p:cNvSpPr/>
          <p:nvPr/>
        </p:nvSpPr>
        <p:spPr>
          <a:xfrm>
            <a:off x="1429742" y="3060559"/>
            <a:ext cx="125950" cy="125950"/>
          </a:xfrm>
          <a:prstGeom prst="ellipse">
            <a:avLst/>
          </a:prstGeom>
          <a:solidFill>
            <a:srgbClr val="849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6" name="타원 285"/>
          <p:cNvSpPr/>
          <p:nvPr/>
        </p:nvSpPr>
        <p:spPr>
          <a:xfrm>
            <a:off x="2205049" y="3177101"/>
            <a:ext cx="125950" cy="125950"/>
          </a:xfrm>
          <a:prstGeom prst="ellipse">
            <a:avLst/>
          </a:prstGeom>
          <a:solidFill>
            <a:srgbClr val="849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7" name="타원 286"/>
          <p:cNvSpPr/>
          <p:nvPr/>
        </p:nvSpPr>
        <p:spPr>
          <a:xfrm>
            <a:off x="2980356" y="3302607"/>
            <a:ext cx="125950" cy="125950"/>
          </a:xfrm>
          <a:prstGeom prst="ellipse">
            <a:avLst/>
          </a:prstGeom>
          <a:solidFill>
            <a:srgbClr val="849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8" name="타원 287"/>
          <p:cNvSpPr/>
          <p:nvPr/>
        </p:nvSpPr>
        <p:spPr>
          <a:xfrm>
            <a:off x="3755663" y="3333087"/>
            <a:ext cx="125950" cy="125950"/>
          </a:xfrm>
          <a:prstGeom prst="ellipse">
            <a:avLst/>
          </a:prstGeom>
          <a:solidFill>
            <a:srgbClr val="849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9" name="타원 288"/>
          <p:cNvSpPr/>
          <p:nvPr/>
        </p:nvSpPr>
        <p:spPr>
          <a:xfrm>
            <a:off x="4521445" y="3167576"/>
            <a:ext cx="125950" cy="125950"/>
          </a:xfrm>
          <a:prstGeom prst="ellipse">
            <a:avLst/>
          </a:prstGeom>
          <a:solidFill>
            <a:srgbClr val="849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0" name="타원 289"/>
          <p:cNvSpPr/>
          <p:nvPr/>
        </p:nvSpPr>
        <p:spPr>
          <a:xfrm>
            <a:off x="5306277" y="3333087"/>
            <a:ext cx="125950" cy="125950"/>
          </a:xfrm>
          <a:prstGeom prst="ellipse">
            <a:avLst/>
          </a:prstGeom>
          <a:solidFill>
            <a:srgbClr val="849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1" name="타원 290"/>
          <p:cNvSpPr/>
          <p:nvPr/>
        </p:nvSpPr>
        <p:spPr>
          <a:xfrm>
            <a:off x="6081583" y="3348327"/>
            <a:ext cx="125950" cy="125950"/>
          </a:xfrm>
          <a:prstGeom prst="ellipse">
            <a:avLst/>
          </a:prstGeom>
          <a:solidFill>
            <a:srgbClr val="849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9" name="직사각형 298"/>
          <p:cNvSpPr/>
          <p:nvPr/>
        </p:nvSpPr>
        <p:spPr>
          <a:xfrm>
            <a:off x="1434048" y="3598340"/>
            <a:ext cx="114500" cy="114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4"/>
              </a:solidFill>
            </a:endParaRPr>
          </a:p>
        </p:txBody>
      </p:sp>
      <p:sp>
        <p:nvSpPr>
          <p:cNvPr id="300" name="직사각형 299"/>
          <p:cNvSpPr/>
          <p:nvPr/>
        </p:nvSpPr>
        <p:spPr>
          <a:xfrm>
            <a:off x="2207588" y="4037611"/>
            <a:ext cx="114500" cy="114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4"/>
              </a:solidFill>
            </a:endParaRPr>
          </a:p>
        </p:txBody>
      </p:sp>
      <p:sp>
        <p:nvSpPr>
          <p:cNvPr id="301" name="직사각형 300"/>
          <p:cNvSpPr/>
          <p:nvPr/>
        </p:nvSpPr>
        <p:spPr>
          <a:xfrm>
            <a:off x="2981128" y="4109328"/>
            <a:ext cx="114500" cy="114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4"/>
              </a:solidFill>
            </a:endParaRPr>
          </a:p>
        </p:txBody>
      </p:sp>
      <p:sp>
        <p:nvSpPr>
          <p:cNvPr id="302" name="직사각형 301"/>
          <p:cNvSpPr/>
          <p:nvPr/>
        </p:nvSpPr>
        <p:spPr>
          <a:xfrm>
            <a:off x="3754668" y="4145187"/>
            <a:ext cx="114500" cy="114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4"/>
              </a:solidFill>
            </a:endParaRPr>
          </a:p>
        </p:txBody>
      </p:sp>
      <p:sp>
        <p:nvSpPr>
          <p:cNvPr id="303" name="직사각형 302"/>
          <p:cNvSpPr/>
          <p:nvPr/>
        </p:nvSpPr>
        <p:spPr>
          <a:xfrm>
            <a:off x="4528208" y="4136222"/>
            <a:ext cx="114500" cy="114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4"/>
              </a:solidFill>
            </a:endParaRPr>
          </a:p>
        </p:txBody>
      </p:sp>
      <p:sp>
        <p:nvSpPr>
          <p:cNvPr id="304" name="직사각형 303"/>
          <p:cNvSpPr/>
          <p:nvPr/>
        </p:nvSpPr>
        <p:spPr>
          <a:xfrm>
            <a:off x="5301748" y="4181046"/>
            <a:ext cx="114500" cy="114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4"/>
              </a:solidFill>
            </a:endParaRPr>
          </a:p>
        </p:txBody>
      </p:sp>
      <p:sp>
        <p:nvSpPr>
          <p:cNvPr id="305" name="직사각형 304"/>
          <p:cNvSpPr/>
          <p:nvPr/>
        </p:nvSpPr>
        <p:spPr>
          <a:xfrm>
            <a:off x="6075288" y="4279657"/>
            <a:ext cx="114500" cy="114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4"/>
              </a:solidFill>
            </a:endParaRPr>
          </a:p>
        </p:txBody>
      </p:sp>
      <p:sp>
        <p:nvSpPr>
          <p:cNvPr id="306" name="이등변 삼각형 305"/>
          <p:cNvSpPr/>
          <p:nvPr/>
        </p:nvSpPr>
        <p:spPr>
          <a:xfrm>
            <a:off x="2967140" y="3909691"/>
            <a:ext cx="138545" cy="13854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7" name="이등변 삼각형 306"/>
          <p:cNvSpPr/>
          <p:nvPr/>
        </p:nvSpPr>
        <p:spPr>
          <a:xfrm>
            <a:off x="3740451" y="3896991"/>
            <a:ext cx="138545" cy="13854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8" name="이등변 삼각형 307"/>
          <p:cNvSpPr/>
          <p:nvPr/>
        </p:nvSpPr>
        <p:spPr>
          <a:xfrm>
            <a:off x="4513762" y="3909691"/>
            <a:ext cx="138545" cy="13854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9" name="이등변 삼각형 308"/>
          <p:cNvSpPr/>
          <p:nvPr/>
        </p:nvSpPr>
        <p:spPr>
          <a:xfrm>
            <a:off x="5287073" y="3985891"/>
            <a:ext cx="138545" cy="13854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0" name="이등변 삼각형 309"/>
          <p:cNvSpPr/>
          <p:nvPr/>
        </p:nvSpPr>
        <p:spPr>
          <a:xfrm>
            <a:off x="6060385" y="3903341"/>
            <a:ext cx="138545" cy="13854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자유형 32"/>
          <p:cNvSpPr/>
          <p:nvPr/>
        </p:nvSpPr>
        <p:spPr>
          <a:xfrm>
            <a:off x="1483361" y="3120211"/>
            <a:ext cx="5366385" cy="341750"/>
          </a:xfrm>
          <a:custGeom>
            <a:avLst/>
            <a:gdLst>
              <a:gd name="connsiteX0" fmla="*/ 0 w 4671060"/>
              <a:gd name="connsiteY0" fmla="*/ 0 h 320040"/>
              <a:gd name="connsiteX1" fmla="*/ 784860 w 4671060"/>
              <a:gd name="connsiteY1" fmla="*/ 121920 h 320040"/>
              <a:gd name="connsiteX2" fmla="*/ 1562100 w 4671060"/>
              <a:gd name="connsiteY2" fmla="*/ 236220 h 320040"/>
              <a:gd name="connsiteX3" fmla="*/ 2331720 w 4671060"/>
              <a:gd name="connsiteY3" fmla="*/ 274320 h 320040"/>
              <a:gd name="connsiteX4" fmla="*/ 3116580 w 4671060"/>
              <a:gd name="connsiteY4" fmla="*/ 121920 h 320040"/>
              <a:gd name="connsiteX5" fmla="*/ 3878580 w 4671060"/>
              <a:gd name="connsiteY5" fmla="*/ 274320 h 320040"/>
              <a:gd name="connsiteX6" fmla="*/ 4671060 w 4671060"/>
              <a:gd name="connsiteY6" fmla="*/ 320040 h 320040"/>
              <a:gd name="connsiteX0" fmla="*/ 0 w 5309235"/>
              <a:gd name="connsiteY0" fmla="*/ 0 h 320040"/>
              <a:gd name="connsiteX1" fmla="*/ 784860 w 5309235"/>
              <a:gd name="connsiteY1" fmla="*/ 121920 h 320040"/>
              <a:gd name="connsiteX2" fmla="*/ 1562100 w 5309235"/>
              <a:gd name="connsiteY2" fmla="*/ 236220 h 320040"/>
              <a:gd name="connsiteX3" fmla="*/ 2331720 w 5309235"/>
              <a:gd name="connsiteY3" fmla="*/ 274320 h 320040"/>
              <a:gd name="connsiteX4" fmla="*/ 3116580 w 5309235"/>
              <a:gd name="connsiteY4" fmla="*/ 121920 h 320040"/>
              <a:gd name="connsiteX5" fmla="*/ 3878580 w 5309235"/>
              <a:gd name="connsiteY5" fmla="*/ 274320 h 320040"/>
              <a:gd name="connsiteX6" fmla="*/ 5309235 w 5309235"/>
              <a:gd name="connsiteY6" fmla="*/ 320040 h 320040"/>
              <a:gd name="connsiteX0" fmla="*/ 0 w 5309235"/>
              <a:gd name="connsiteY0" fmla="*/ 0 h 320040"/>
              <a:gd name="connsiteX1" fmla="*/ 784860 w 5309235"/>
              <a:gd name="connsiteY1" fmla="*/ 121920 h 320040"/>
              <a:gd name="connsiteX2" fmla="*/ 1562100 w 5309235"/>
              <a:gd name="connsiteY2" fmla="*/ 236220 h 320040"/>
              <a:gd name="connsiteX3" fmla="*/ 2331720 w 5309235"/>
              <a:gd name="connsiteY3" fmla="*/ 274320 h 320040"/>
              <a:gd name="connsiteX4" fmla="*/ 3116580 w 5309235"/>
              <a:gd name="connsiteY4" fmla="*/ 121920 h 320040"/>
              <a:gd name="connsiteX5" fmla="*/ 3878580 w 5309235"/>
              <a:gd name="connsiteY5" fmla="*/ 274320 h 320040"/>
              <a:gd name="connsiteX6" fmla="*/ 4650740 w 5309235"/>
              <a:gd name="connsiteY6" fmla="*/ 289740 h 320040"/>
              <a:gd name="connsiteX7" fmla="*/ 5309235 w 5309235"/>
              <a:gd name="connsiteY7" fmla="*/ 320040 h 320040"/>
              <a:gd name="connsiteX0" fmla="*/ 0 w 5309235"/>
              <a:gd name="connsiteY0" fmla="*/ 0 h 320040"/>
              <a:gd name="connsiteX1" fmla="*/ 784860 w 5309235"/>
              <a:gd name="connsiteY1" fmla="*/ 121920 h 320040"/>
              <a:gd name="connsiteX2" fmla="*/ 1562100 w 5309235"/>
              <a:gd name="connsiteY2" fmla="*/ 236220 h 320040"/>
              <a:gd name="connsiteX3" fmla="*/ 2331720 w 5309235"/>
              <a:gd name="connsiteY3" fmla="*/ 274320 h 320040"/>
              <a:gd name="connsiteX4" fmla="*/ 3116580 w 5309235"/>
              <a:gd name="connsiteY4" fmla="*/ 121920 h 320040"/>
              <a:gd name="connsiteX5" fmla="*/ 3878580 w 5309235"/>
              <a:gd name="connsiteY5" fmla="*/ 274320 h 320040"/>
              <a:gd name="connsiteX6" fmla="*/ 4650740 w 5309235"/>
              <a:gd name="connsiteY6" fmla="*/ 289740 h 320040"/>
              <a:gd name="connsiteX7" fmla="*/ 4650740 w 5309235"/>
              <a:gd name="connsiteY7" fmla="*/ 289740 h 320040"/>
              <a:gd name="connsiteX8" fmla="*/ 5309235 w 5309235"/>
              <a:gd name="connsiteY8" fmla="*/ 320040 h 320040"/>
              <a:gd name="connsiteX0" fmla="*/ 0 w 5309235"/>
              <a:gd name="connsiteY0" fmla="*/ 0 h 320040"/>
              <a:gd name="connsiteX1" fmla="*/ 784860 w 5309235"/>
              <a:gd name="connsiteY1" fmla="*/ 121920 h 320040"/>
              <a:gd name="connsiteX2" fmla="*/ 1562100 w 5309235"/>
              <a:gd name="connsiteY2" fmla="*/ 236220 h 320040"/>
              <a:gd name="connsiteX3" fmla="*/ 2331720 w 5309235"/>
              <a:gd name="connsiteY3" fmla="*/ 274320 h 320040"/>
              <a:gd name="connsiteX4" fmla="*/ 3116580 w 5309235"/>
              <a:gd name="connsiteY4" fmla="*/ 121920 h 320040"/>
              <a:gd name="connsiteX5" fmla="*/ 3878580 w 5309235"/>
              <a:gd name="connsiteY5" fmla="*/ 274320 h 320040"/>
              <a:gd name="connsiteX6" fmla="*/ 4650740 w 5309235"/>
              <a:gd name="connsiteY6" fmla="*/ 289740 h 320040"/>
              <a:gd name="connsiteX7" fmla="*/ 4650740 w 5309235"/>
              <a:gd name="connsiteY7" fmla="*/ 289740 h 320040"/>
              <a:gd name="connsiteX8" fmla="*/ 5309235 w 5309235"/>
              <a:gd name="connsiteY8" fmla="*/ 320040 h 320040"/>
              <a:gd name="connsiteX0" fmla="*/ 0 w 5309235"/>
              <a:gd name="connsiteY0" fmla="*/ 0 h 320040"/>
              <a:gd name="connsiteX1" fmla="*/ 784860 w 5309235"/>
              <a:gd name="connsiteY1" fmla="*/ 121920 h 320040"/>
              <a:gd name="connsiteX2" fmla="*/ 1562100 w 5309235"/>
              <a:gd name="connsiteY2" fmla="*/ 236220 h 320040"/>
              <a:gd name="connsiteX3" fmla="*/ 2331720 w 5309235"/>
              <a:gd name="connsiteY3" fmla="*/ 274320 h 320040"/>
              <a:gd name="connsiteX4" fmla="*/ 3116580 w 5309235"/>
              <a:gd name="connsiteY4" fmla="*/ 121920 h 320040"/>
              <a:gd name="connsiteX5" fmla="*/ 3878580 w 5309235"/>
              <a:gd name="connsiteY5" fmla="*/ 274320 h 320040"/>
              <a:gd name="connsiteX6" fmla="*/ 4650740 w 5309235"/>
              <a:gd name="connsiteY6" fmla="*/ 289740 h 320040"/>
              <a:gd name="connsiteX7" fmla="*/ 4650740 w 5309235"/>
              <a:gd name="connsiteY7" fmla="*/ 289740 h 320040"/>
              <a:gd name="connsiteX8" fmla="*/ 5309235 w 5309235"/>
              <a:gd name="connsiteY8" fmla="*/ 320040 h 320040"/>
              <a:gd name="connsiteX0" fmla="*/ 0 w 5309235"/>
              <a:gd name="connsiteY0" fmla="*/ 0 h 332225"/>
              <a:gd name="connsiteX1" fmla="*/ 784860 w 5309235"/>
              <a:gd name="connsiteY1" fmla="*/ 121920 h 332225"/>
              <a:gd name="connsiteX2" fmla="*/ 1562100 w 5309235"/>
              <a:gd name="connsiteY2" fmla="*/ 236220 h 332225"/>
              <a:gd name="connsiteX3" fmla="*/ 2331720 w 5309235"/>
              <a:gd name="connsiteY3" fmla="*/ 274320 h 332225"/>
              <a:gd name="connsiteX4" fmla="*/ 3116580 w 5309235"/>
              <a:gd name="connsiteY4" fmla="*/ 121920 h 332225"/>
              <a:gd name="connsiteX5" fmla="*/ 3878580 w 5309235"/>
              <a:gd name="connsiteY5" fmla="*/ 274320 h 332225"/>
              <a:gd name="connsiteX6" fmla="*/ 4650740 w 5309235"/>
              <a:gd name="connsiteY6" fmla="*/ 289740 h 332225"/>
              <a:gd name="connsiteX7" fmla="*/ 4650740 w 5309235"/>
              <a:gd name="connsiteY7" fmla="*/ 289740 h 332225"/>
              <a:gd name="connsiteX8" fmla="*/ 5309235 w 5309235"/>
              <a:gd name="connsiteY8" fmla="*/ 320040 h 332225"/>
              <a:gd name="connsiteX0" fmla="*/ 0 w 5309235"/>
              <a:gd name="connsiteY0" fmla="*/ 0 h 341750"/>
              <a:gd name="connsiteX1" fmla="*/ 784860 w 5309235"/>
              <a:gd name="connsiteY1" fmla="*/ 121920 h 341750"/>
              <a:gd name="connsiteX2" fmla="*/ 1562100 w 5309235"/>
              <a:gd name="connsiteY2" fmla="*/ 236220 h 341750"/>
              <a:gd name="connsiteX3" fmla="*/ 2331720 w 5309235"/>
              <a:gd name="connsiteY3" fmla="*/ 274320 h 341750"/>
              <a:gd name="connsiteX4" fmla="*/ 3116580 w 5309235"/>
              <a:gd name="connsiteY4" fmla="*/ 121920 h 341750"/>
              <a:gd name="connsiteX5" fmla="*/ 3878580 w 5309235"/>
              <a:gd name="connsiteY5" fmla="*/ 274320 h 341750"/>
              <a:gd name="connsiteX6" fmla="*/ 4650740 w 5309235"/>
              <a:gd name="connsiteY6" fmla="*/ 289740 h 341750"/>
              <a:gd name="connsiteX7" fmla="*/ 4650740 w 5309235"/>
              <a:gd name="connsiteY7" fmla="*/ 289740 h 341750"/>
              <a:gd name="connsiteX8" fmla="*/ 5309235 w 5309235"/>
              <a:gd name="connsiteY8" fmla="*/ 320040 h 341750"/>
              <a:gd name="connsiteX0" fmla="*/ 0 w 5309235"/>
              <a:gd name="connsiteY0" fmla="*/ 0 h 341750"/>
              <a:gd name="connsiteX1" fmla="*/ 784860 w 5309235"/>
              <a:gd name="connsiteY1" fmla="*/ 121920 h 341750"/>
              <a:gd name="connsiteX2" fmla="*/ 1562100 w 5309235"/>
              <a:gd name="connsiteY2" fmla="*/ 236220 h 341750"/>
              <a:gd name="connsiteX3" fmla="*/ 2331720 w 5309235"/>
              <a:gd name="connsiteY3" fmla="*/ 274320 h 341750"/>
              <a:gd name="connsiteX4" fmla="*/ 3116580 w 5309235"/>
              <a:gd name="connsiteY4" fmla="*/ 121920 h 341750"/>
              <a:gd name="connsiteX5" fmla="*/ 3878580 w 5309235"/>
              <a:gd name="connsiteY5" fmla="*/ 274320 h 341750"/>
              <a:gd name="connsiteX6" fmla="*/ 4650740 w 5309235"/>
              <a:gd name="connsiteY6" fmla="*/ 289740 h 341750"/>
              <a:gd name="connsiteX7" fmla="*/ 4650740 w 5309235"/>
              <a:gd name="connsiteY7" fmla="*/ 289740 h 341750"/>
              <a:gd name="connsiteX8" fmla="*/ 5309235 w 5309235"/>
              <a:gd name="connsiteY8" fmla="*/ 320040 h 341750"/>
              <a:gd name="connsiteX0" fmla="*/ 0 w 5337810"/>
              <a:gd name="connsiteY0" fmla="*/ 0 h 341750"/>
              <a:gd name="connsiteX1" fmla="*/ 784860 w 5337810"/>
              <a:gd name="connsiteY1" fmla="*/ 121920 h 341750"/>
              <a:gd name="connsiteX2" fmla="*/ 1562100 w 5337810"/>
              <a:gd name="connsiteY2" fmla="*/ 236220 h 341750"/>
              <a:gd name="connsiteX3" fmla="*/ 2331720 w 5337810"/>
              <a:gd name="connsiteY3" fmla="*/ 274320 h 341750"/>
              <a:gd name="connsiteX4" fmla="*/ 3116580 w 5337810"/>
              <a:gd name="connsiteY4" fmla="*/ 121920 h 341750"/>
              <a:gd name="connsiteX5" fmla="*/ 3878580 w 5337810"/>
              <a:gd name="connsiteY5" fmla="*/ 274320 h 341750"/>
              <a:gd name="connsiteX6" fmla="*/ 4650740 w 5337810"/>
              <a:gd name="connsiteY6" fmla="*/ 289740 h 341750"/>
              <a:gd name="connsiteX7" fmla="*/ 4650740 w 5337810"/>
              <a:gd name="connsiteY7" fmla="*/ 289740 h 341750"/>
              <a:gd name="connsiteX8" fmla="*/ 5337810 w 5337810"/>
              <a:gd name="connsiteY8" fmla="*/ 300990 h 341750"/>
              <a:gd name="connsiteX0" fmla="*/ 0 w 5366385"/>
              <a:gd name="connsiteY0" fmla="*/ 0 h 341750"/>
              <a:gd name="connsiteX1" fmla="*/ 784860 w 5366385"/>
              <a:gd name="connsiteY1" fmla="*/ 121920 h 341750"/>
              <a:gd name="connsiteX2" fmla="*/ 1562100 w 5366385"/>
              <a:gd name="connsiteY2" fmla="*/ 236220 h 341750"/>
              <a:gd name="connsiteX3" fmla="*/ 2331720 w 5366385"/>
              <a:gd name="connsiteY3" fmla="*/ 274320 h 341750"/>
              <a:gd name="connsiteX4" fmla="*/ 3116580 w 5366385"/>
              <a:gd name="connsiteY4" fmla="*/ 121920 h 341750"/>
              <a:gd name="connsiteX5" fmla="*/ 3878580 w 5366385"/>
              <a:gd name="connsiteY5" fmla="*/ 274320 h 341750"/>
              <a:gd name="connsiteX6" fmla="*/ 4650740 w 5366385"/>
              <a:gd name="connsiteY6" fmla="*/ 289740 h 341750"/>
              <a:gd name="connsiteX7" fmla="*/ 4650740 w 5366385"/>
              <a:gd name="connsiteY7" fmla="*/ 289740 h 341750"/>
              <a:gd name="connsiteX8" fmla="*/ 5366385 w 5366385"/>
              <a:gd name="connsiteY8" fmla="*/ 291465 h 34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66385" h="341750">
                <a:moveTo>
                  <a:pt x="0" y="0"/>
                </a:moveTo>
                <a:lnTo>
                  <a:pt x="784860" y="121920"/>
                </a:lnTo>
                <a:lnTo>
                  <a:pt x="1562100" y="236220"/>
                </a:lnTo>
                <a:lnTo>
                  <a:pt x="2331720" y="274320"/>
                </a:lnTo>
                <a:lnTo>
                  <a:pt x="3116580" y="121920"/>
                </a:lnTo>
                <a:lnTo>
                  <a:pt x="3878580" y="274320"/>
                </a:lnTo>
                <a:cubicBezTo>
                  <a:pt x="4135967" y="279460"/>
                  <a:pt x="4679103" y="341750"/>
                  <a:pt x="4650740" y="289740"/>
                </a:cubicBezTo>
                <a:lnTo>
                  <a:pt x="4650740" y="289740"/>
                </a:lnTo>
                <a:lnTo>
                  <a:pt x="5366385" y="291465"/>
                </a:lnTo>
              </a:path>
            </a:pathLst>
          </a:custGeom>
          <a:noFill/>
          <a:ln w="15875">
            <a:solidFill>
              <a:srgbClr val="849E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자유형 34"/>
          <p:cNvSpPr/>
          <p:nvPr/>
        </p:nvSpPr>
        <p:spPr>
          <a:xfrm>
            <a:off x="1490980" y="3653610"/>
            <a:ext cx="5405120" cy="701387"/>
          </a:xfrm>
          <a:custGeom>
            <a:avLst/>
            <a:gdLst>
              <a:gd name="connsiteX0" fmla="*/ 0 w 4640580"/>
              <a:gd name="connsiteY0" fmla="*/ 0 h 685800"/>
              <a:gd name="connsiteX1" fmla="*/ 777240 w 4640580"/>
              <a:gd name="connsiteY1" fmla="*/ 434340 h 685800"/>
              <a:gd name="connsiteX2" fmla="*/ 1546860 w 4640580"/>
              <a:gd name="connsiteY2" fmla="*/ 510540 h 685800"/>
              <a:gd name="connsiteX3" fmla="*/ 2316480 w 4640580"/>
              <a:gd name="connsiteY3" fmla="*/ 556260 h 685800"/>
              <a:gd name="connsiteX4" fmla="*/ 3086100 w 4640580"/>
              <a:gd name="connsiteY4" fmla="*/ 533400 h 685800"/>
              <a:gd name="connsiteX5" fmla="*/ 3870960 w 4640580"/>
              <a:gd name="connsiteY5" fmla="*/ 586740 h 685800"/>
              <a:gd name="connsiteX6" fmla="*/ 4640580 w 4640580"/>
              <a:gd name="connsiteY6" fmla="*/ 685800 h 685800"/>
              <a:gd name="connsiteX0" fmla="*/ 0 w 4772448"/>
              <a:gd name="connsiteY0" fmla="*/ 0 h 701387"/>
              <a:gd name="connsiteX1" fmla="*/ 777240 w 4772448"/>
              <a:gd name="connsiteY1" fmla="*/ 434340 h 701387"/>
              <a:gd name="connsiteX2" fmla="*/ 1546860 w 4772448"/>
              <a:gd name="connsiteY2" fmla="*/ 510540 h 701387"/>
              <a:gd name="connsiteX3" fmla="*/ 2316480 w 4772448"/>
              <a:gd name="connsiteY3" fmla="*/ 556260 h 701387"/>
              <a:gd name="connsiteX4" fmla="*/ 3086100 w 4772448"/>
              <a:gd name="connsiteY4" fmla="*/ 533400 h 701387"/>
              <a:gd name="connsiteX5" fmla="*/ 3870960 w 4772448"/>
              <a:gd name="connsiteY5" fmla="*/ 586740 h 701387"/>
              <a:gd name="connsiteX6" fmla="*/ 4640580 w 4772448"/>
              <a:gd name="connsiteY6" fmla="*/ 685800 h 701387"/>
              <a:gd name="connsiteX7" fmla="*/ 4662170 w 4772448"/>
              <a:gd name="connsiteY7" fmla="*/ 680265 h 701387"/>
              <a:gd name="connsiteX0" fmla="*/ 0 w 5405120"/>
              <a:gd name="connsiteY0" fmla="*/ 0 h 701387"/>
              <a:gd name="connsiteX1" fmla="*/ 777240 w 5405120"/>
              <a:gd name="connsiteY1" fmla="*/ 434340 h 701387"/>
              <a:gd name="connsiteX2" fmla="*/ 1546860 w 5405120"/>
              <a:gd name="connsiteY2" fmla="*/ 510540 h 701387"/>
              <a:gd name="connsiteX3" fmla="*/ 2316480 w 5405120"/>
              <a:gd name="connsiteY3" fmla="*/ 556260 h 701387"/>
              <a:gd name="connsiteX4" fmla="*/ 3086100 w 5405120"/>
              <a:gd name="connsiteY4" fmla="*/ 533400 h 701387"/>
              <a:gd name="connsiteX5" fmla="*/ 3870960 w 5405120"/>
              <a:gd name="connsiteY5" fmla="*/ 586740 h 701387"/>
              <a:gd name="connsiteX6" fmla="*/ 4640580 w 5405120"/>
              <a:gd name="connsiteY6" fmla="*/ 685800 h 701387"/>
              <a:gd name="connsiteX7" fmla="*/ 5405120 w 5405120"/>
              <a:gd name="connsiteY7" fmla="*/ 680265 h 70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5120" h="701387">
                <a:moveTo>
                  <a:pt x="0" y="0"/>
                </a:moveTo>
                <a:lnTo>
                  <a:pt x="777240" y="434340"/>
                </a:lnTo>
                <a:lnTo>
                  <a:pt x="1546860" y="510540"/>
                </a:lnTo>
                <a:lnTo>
                  <a:pt x="2316480" y="556260"/>
                </a:lnTo>
                <a:lnTo>
                  <a:pt x="3086100" y="533400"/>
                </a:lnTo>
                <a:lnTo>
                  <a:pt x="3870960" y="586740"/>
                </a:lnTo>
                <a:lnTo>
                  <a:pt x="4640580" y="685800"/>
                </a:lnTo>
                <a:cubicBezTo>
                  <a:pt x="4772448" y="701387"/>
                  <a:pt x="5400622" y="681418"/>
                  <a:pt x="5405120" y="680265"/>
                </a:cubicBezTo>
              </a:path>
            </a:pathLst>
          </a:custGeom>
          <a:noFill/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자유형 36"/>
          <p:cNvSpPr/>
          <p:nvPr/>
        </p:nvSpPr>
        <p:spPr>
          <a:xfrm>
            <a:off x="3030221" y="3876675"/>
            <a:ext cx="3846830" cy="232894"/>
          </a:xfrm>
          <a:custGeom>
            <a:avLst/>
            <a:gdLst>
              <a:gd name="connsiteX0" fmla="*/ 0 w 3116580"/>
              <a:gd name="connsiteY0" fmla="*/ 22860 h 106680"/>
              <a:gd name="connsiteX1" fmla="*/ 777240 w 3116580"/>
              <a:gd name="connsiteY1" fmla="*/ 0 h 106680"/>
              <a:gd name="connsiteX2" fmla="*/ 1569720 w 3116580"/>
              <a:gd name="connsiteY2" fmla="*/ 22860 h 106680"/>
              <a:gd name="connsiteX3" fmla="*/ 2339340 w 3116580"/>
              <a:gd name="connsiteY3" fmla="*/ 106680 h 106680"/>
              <a:gd name="connsiteX4" fmla="*/ 3116580 w 3116580"/>
              <a:gd name="connsiteY4" fmla="*/ 15240 h 106680"/>
              <a:gd name="connsiteX0" fmla="*/ 0 w 3116580"/>
              <a:gd name="connsiteY0" fmla="*/ 22860 h 106680"/>
              <a:gd name="connsiteX1" fmla="*/ 777240 w 3116580"/>
              <a:gd name="connsiteY1" fmla="*/ 0 h 106680"/>
              <a:gd name="connsiteX2" fmla="*/ 1569720 w 3116580"/>
              <a:gd name="connsiteY2" fmla="*/ 22860 h 106680"/>
              <a:gd name="connsiteX3" fmla="*/ 2339340 w 3116580"/>
              <a:gd name="connsiteY3" fmla="*/ 106680 h 106680"/>
              <a:gd name="connsiteX4" fmla="*/ 3116580 w 3116580"/>
              <a:gd name="connsiteY4" fmla="*/ 15240 h 106680"/>
              <a:gd name="connsiteX0" fmla="*/ 0 w 3848100"/>
              <a:gd name="connsiteY0" fmla="*/ 129540 h 213360"/>
              <a:gd name="connsiteX1" fmla="*/ 777240 w 3848100"/>
              <a:gd name="connsiteY1" fmla="*/ 106680 h 213360"/>
              <a:gd name="connsiteX2" fmla="*/ 1569720 w 3848100"/>
              <a:gd name="connsiteY2" fmla="*/ 129540 h 213360"/>
              <a:gd name="connsiteX3" fmla="*/ 2339340 w 3848100"/>
              <a:gd name="connsiteY3" fmla="*/ 213360 h 213360"/>
              <a:gd name="connsiteX4" fmla="*/ 3116580 w 3848100"/>
              <a:gd name="connsiteY4" fmla="*/ 121920 h 213360"/>
              <a:gd name="connsiteX0" fmla="*/ 0 w 3848100"/>
              <a:gd name="connsiteY0" fmla="*/ 129540 h 213360"/>
              <a:gd name="connsiteX1" fmla="*/ 777240 w 3848100"/>
              <a:gd name="connsiteY1" fmla="*/ 106680 h 213360"/>
              <a:gd name="connsiteX2" fmla="*/ 1569720 w 3848100"/>
              <a:gd name="connsiteY2" fmla="*/ 129540 h 213360"/>
              <a:gd name="connsiteX3" fmla="*/ 2339340 w 3848100"/>
              <a:gd name="connsiteY3" fmla="*/ 213360 h 213360"/>
              <a:gd name="connsiteX4" fmla="*/ 3116580 w 3848100"/>
              <a:gd name="connsiteY4" fmla="*/ 121920 h 213360"/>
              <a:gd name="connsiteX0" fmla="*/ 0 w 5057775"/>
              <a:gd name="connsiteY0" fmla="*/ 339090 h 422910"/>
              <a:gd name="connsiteX1" fmla="*/ 777240 w 5057775"/>
              <a:gd name="connsiteY1" fmla="*/ 316230 h 422910"/>
              <a:gd name="connsiteX2" fmla="*/ 1569720 w 5057775"/>
              <a:gd name="connsiteY2" fmla="*/ 339090 h 422910"/>
              <a:gd name="connsiteX3" fmla="*/ 2339340 w 5057775"/>
              <a:gd name="connsiteY3" fmla="*/ 422910 h 422910"/>
              <a:gd name="connsiteX4" fmla="*/ 4326255 w 5057775"/>
              <a:gd name="connsiteY4" fmla="*/ 121920 h 422910"/>
              <a:gd name="connsiteX0" fmla="*/ 0 w 4326255"/>
              <a:gd name="connsiteY0" fmla="*/ 217170 h 300990"/>
              <a:gd name="connsiteX1" fmla="*/ 777240 w 4326255"/>
              <a:gd name="connsiteY1" fmla="*/ 194310 h 300990"/>
              <a:gd name="connsiteX2" fmla="*/ 1569720 w 4326255"/>
              <a:gd name="connsiteY2" fmla="*/ 217170 h 300990"/>
              <a:gd name="connsiteX3" fmla="*/ 2339340 w 4326255"/>
              <a:gd name="connsiteY3" fmla="*/ 300990 h 300990"/>
              <a:gd name="connsiteX4" fmla="*/ 4326255 w 4326255"/>
              <a:gd name="connsiteY4" fmla="*/ 0 h 300990"/>
              <a:gd name="connsiteX0" fmla="*/ 0 w 4326255"/>
              <a:gd name="connsiteY0" fmla="*/ 217170 h 300990"/>
              <a:gd name="connsiteX1" fmla="*/ 777240 w 4326255"/>
              <a:gd name="connsiteY1" fmla="*/ 194310 h 300990"/>
              <a:gd name="connsiteX2" fmla="*/ 1569720 w 4326255"/>
              <a:gd name="connsiteY2" fmla="*/ 217170 h 300990"/>
              <a:gd name="connsiteX3" fmla="*/ 2339340 w 4326255"/>
              <a:gd name="connsiteY3" fmla="*/ 300990 h 300990"/>
              <a:gd name="connsiteX4" fmla="*/ 4326255 w 4326255"/>
              <a:gd name="connsiteY4" fmla="*/ 0 h 300990"/>
              <a:gd name="connsiteX0" fmla="*/ 0 w 3802380"/>
              <a:gd name="connsiteY0" fmla="*/ 93345 h 177165"/>
              <a:gd name="connsiteX1" fmla="*/ 777240 w 3802380"/>
              <a:gd name="connsiteY1" fmla="*/ 70485 h 177165"/>
              <a:gd name="connsiteX2" fmla="*/ 1569720 w 3802380"/>
              <a:gd name="connsiteY2" fmla="*/ 93345 h 177165"/>
              <a:gd name="connsiteX3" fmla="*/ 2339340 w 3802380"/>
              <a:gd name="connsiteY3" fmla="*/ 177165 h 177165"/>
              <a:gd name="connsiteX4" fmla="*/ 3802380 w 3802380"/>
              <a:gd name="connsiteY4" fmla="*/ 0 h 177165"/>
              <a:gd name="connsiteX0" fmla="*/ 0 w 3802380"/>
              <a:gd name="connsiteY0" fmla="*/ 93345 h 177165"/>
              <a:gd name="connsiteX1" fmla="*/ 777240 w 3802380"/>
              <a:gd name="connsiteY1" fmla="*/ 70485 h 177165"/>
              <a:gd name="connsiteX2" fmla="*/ 1569720 w 3802380"/>
              <a:gd name="connsiteY2" fmla="*/ 93345 h 177165"/>
              <a:gd name="connsiteX3" fmla="*/ 2339340 w 3802380"/>
              <a:gd name="connsiteY3" fmla="*/ 177165 h 177165"/>
              <a:gd name="connsiteX4" fmla="*/ 3802380 w 3802380"/>
              <a:gd name="connsiteY4" fmla="*/ 0 h 177165"/>
              <a:gd name="connsiteX0" fmla="*/ 0 w 4953000"/>
              <a:gd name="connsiteY0" fmla="*/ 196215 h 280035"/>
              <a:gd name="connsiteX1" fmla="*/ 777240 w 4953000"/>
              <a:gd name="connsiteY1" fmla="*/ 173355 h 280035"/>
              <a:gd name="connsiteX2" fmla="*/ 1569720 w 4953000"/>
              <a:gd name="connsiteY2" fmla="*/ 196215 h 280035"/>
              <a:gd name="connsiteX3" fmla="*/ 2339340 w 4953000"/>
              <a:gd name="connsiteY3" fmla="*/ 280035 h 280035"/>
              <a:gd name="connsiteX4" fmla="*/ 3802380 w 4953000"/>
              <a:gd name="connsiteY4" fmla="*/ 102870 h 280035"/>
              <a:gd name="connsiteX0" fmla="*/ 0 w 4924425"/>
              <a:gd name="connsiteY0" fmla="*/ 300990 h 384810"/>
              <a:gd name="connsiteX1" fmla="*/ 777240 w 4924425"/>
              <a:gd name="connsiteY1" fmla="*/ 278130 h 384810"/>
              <a:gd name="connsiteX2" fmla="*/ 1569720 w 4924425"/>
              <a:gd name="connsiteY2" fmla="*/ 300990 h 384810"/>
              <a:gd name="connsiteX3" fmla="*/ 2339340 w 4924425"/>
              <a:gd name="connsiteY3" fmla="*/ 384810 h 384810"/>
              <a:gd name="connsiteX4" fmla="*/ 3802380 w 4924425"/>
              <a:gd name="connsiteY4" fmla="*/ 207645 h 384810"/>
              <a:gd name="connsiteX0" fmla="*/ 0 w 2339340"/>
              <a:gd name="connsiteY0" fmla="*/ 22860 h 106680"/>
              <a:gd name="connsiteX1" fmla="*/ 777240 w 2339340"/>
              <a:gd name="connsiteY1" fmla="*/ 0 h 106680"/>
              <a:gd name="connsiteX2" fmla="*/ 1569720 w 2339340"/>
              <a:gd name="connsiteY2" fmla="*/ 22860 h 106680"/>
              <a:gd name="connsiteX3" fmla="*/ 2339340 w 2339340"/>
              <a:gd name="connsiteY3" fmla="*/ 106680 h 106680"/>
              <a:gd name="connsiteX0" fmla="*/ 0 w 2469621"/>
              <a:gd name="connsiteY0" fmla="*/ 22860 h 120680"/>
              <a:gd name="connsiteX1" fmla="*/ 777240 w 2469621"/>
              <a:gd name="connsiteY1" fmla="*/ 0 h 120680"/>
              <a:gd name="connsiteX2" fmla="*/ 1569720 w 2469621"/>
              <a:gd name="connsiteY2" fmla="*/ 22860 h 120680"/>
              <a:gd name="connsiteX3" fmla="*/ 2339340 w 2469621"/>
              <a:gd name="connsiteY3" fmla="*/ 106680 h 120680"/>
              <a:gd name="connsiteX4" fmla="*/ 2351406 w 2469621"/>
              <a:gd name="connsiteY4" fmla="*/ 106860 h 120680"/>
              <a:gd name="connsiteX0" fmla="*/ 0 w 3113406"/>
              <a:gd name="connsiteY0" fmla="*/ 30337 h 128157"/>
              <a:gd name="connsiteX1" fmla="*/ 777240 w 3113406"/>
              <a:gd name="connsiteY1" fmla="*/ 7477 h 128157"/>
              <a:gd name="connsiteX2" fmla="*/ 1569720 w 3113406"/>
              <a:gd name="connsiteY2" fmla="*/ 30337 h 128157"/>
              <a:gd name="connsiteX3" fmla="*/ 2339340 w 3113406"/>
              <a:gd name="connsiteY3" fmla="*/ 114157 h 128157"/>
              <a:gd name="connsiteX4" fmla="*/ 3113406 w 3113406"/>
              <a:gd name="connsiteY4" fmla="*/ 37 h 128157"/>
              <a:gd name="connsiteX0" fmla="*/ 0 w 3236067"/>
              <a:gd name="connsiteY0" fmla="*/ 47732 h 145552"/>
              <a:gd name="connsiteX1" fmla="*/ 777240 w 3236067"/>
              <a:gd name="connsiteY1" fmla="*/ 24872 h 145552"/>
              <a:gd name="connsiteX2" fmla="*/ 1569720 w 3236067"/>
              <a:gd name="connsiteY2" fmla="*/ 47732 h 145552"/>
              <a:gd name="connsiteX3" fmla="*/ 2339340 w 3236067"/>
              <a:gd name="connsiteY3" fmla="*/ 131552 h 145552"/>
              <a:gd name="connsiteX4" fmla="*/ 3113406 w 3236067"/>
              <a:gd name="connsiteY4" fmla="*/ 17432 h 145552"/>
              <a:gd name="connsiteX5" fmla="*/ 3075305 w 3236067"/>
              <a:gd name="connsiteY5" fmla="*/ 26958 h 145552"/>
              <a:gd name="connsiteX0" fmla="*/ 0 w 3846830"/>
              <a:gd name="connsiteY0" fmla="*/ 135074 h 232894"/>
              <a:gd name="connsiteX1" fmla="*/ 777240 w 3846830"/>
              <a:gd name="connsiteY1" fmla="*/ 112214 h 232894"/>
              <a:gd name="connsiteX2" fmla="*/ 1569720 w 3846830"/>
              <a:gd name="connsiteY2" fmla="*/ 135074 h 232894"/>
              <a:gd name="connsiteX3" fmla="*/ 2339340 w 3846830"/>
              <a:gd name="connsiteY3" fmla="*/ 218894 h 232894"/>
              <a:gd name="connsiteX4" fmla="*/ 3113406 w 3846830"/>
              <a:gd name="connsiteY4" fmla="*/ 104774 h 232894"/>
              <a:gd name="connsiteX5" fmla="*/ 3846830 w 3846830"/>
              <a:gd name="connsiteY5" fmla="*/ 0 h 23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6830" h="232894">
                <a:moveTo>
                  <a:pt x="0" y="135074"/>
                </a:moveTo>
                <a:lnTo>
                  <a:pt x="777240" y="112214"/>
                </a:lnTo>
                <a:lnTo>
                  <a:pt x="1569720" y="135074"/>
                </a:lnTo>
                <a:lnTo>
                  <a:pt x="2339340" y="218894"/>
                </a:lnTo>
                <a:cubicBezTo>
                  <a:pt x="2469621" y="232894"/>
                  <a:pt x="3110892" y="104737"/>
                  <a:pt x="3113406" y="104774"/>
                </a:cubicBezTo>
                <a:lnTo>
                  <a:pt x="3846830" y="0"/>
                </a:lnTo>
              </a:path>
            </a:pathLst>
          </a:custGeom>
          <a:noFill/>
          <a:ln w="15875"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3" name="TextBox 312"/>
          <p:cNvSpPr txBox="1"/>
          <p:nvPr/>
        </p:nvSpPr>
        <p:spPr>
          <a:xfrm>
            <a:off x="1513769" y="2864174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849E2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13</a:t>
            </a:r>
            <a:r>
              <a:rPr lang="ko-KR" altLang="en-US" sz="105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849E25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  <a:endParaRPr lang="ko-KR" altLang="en-US" sz="120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849E25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14" name="TextBox 313"/>
          <p:cNvSpPr txBox="1"/>
          <p:nvPr/>
        </p:nvSpPr>
        <p:spPr>
          <a:xfrm>
            <a:off x="2304344" y="3016574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849E2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19</a:t>
            </a:r>
            <a:r>
              <a:rPr lang="ko-KR" altLang="en-US" sz="105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849E25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</a:p>
        </p:txBody>
      </p:sp>
      <p:sp>
        <p:nvSpPr>
          <p:cNvPr id="315" name="TextBox 314"/>
          <p:cNvSpPr txBox="1"/>
          <p:nvPr/>
        </p:nvSpPr>
        <p:spPr>
          <a:xfrm>
            <a:off x="3052057" y="3116586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849E2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22</a:t>
            </a:r>
            <a:r>
              <a:rPr lang="ko-KR" altLang="en-US" sz="105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849E25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</a:p>
        </p:txBody>
      </p:sp>
      <p:sp>
        <p:nvSpPr>
          <p:cNvPr id="316" name="TextBox 315"/>
          <p:cNvSpPr txBox="1"/>
          <p:nvPr/>
        </p:nvSpPr>
        <p:spPr>
          <a:xfrm>
            <a:off x="3823582" y="3130874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849E2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24</a:t>
            </a:r>
            <a:r>
              <a:rPr lang="ko-KR" altLang="en-US" sz="105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849E25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</a:p>
        </p:txBody>
      </p:sp>
      <p:sp>
        <p:nvSpPr>
          <p:cNvPr id="317" name="TextBox 316"/>
          <p:cNvSpPr txBox="1"/>
          <p:nvPr/>
        </p:nvSpPr>
        <p:spPr>
          <a:xfrm>
            <a:off x="4642732" y="3021337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849E2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19</a:t>
            </a:r>
            <a:r>
              <a:rPr lang="ko-KR" altLang="en-US" sz="1050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849E25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</a:p>
        </p:txBody>
      </p:sp>
      <p:sp>
        <p:nvSpPr>
          <p:cNvPr id="318" name="TextBox 317"/>
          <p:cNvSpPr txBox="1"/>
          <p:nvPr/>
        </p:nvSpPr>
        <p:spPr>
          <a:xfrm>
            <a:off x="5399969" y="3154687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849E2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25</a:t>
            </a:r>
            <a:r>
              <a:rPr lang="ko-KR" altLang="en-US" sz="105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849E25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</a:p>
        </p:txBody>
      </p:sp>
      <p:sp>
        <p:nvSpPr>
          <p:cNvPr id="319" name="TextBox 318"/>
          <p:cNvSpPr txBox="1"/>
          <p:nvPr/>
        </p:nvSpPr>
        <p:spPr>
          <a:xfrm>
            <a:off x="6133394" y="3183262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849E2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26</a:t>
            </a:r>
            <a:r>
              <a:rPr lang="ko-KR" altLang="en-US" sz="1050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849E25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</a:p>
        </p:txBody>
      </p:sp>
      <p:sp>
        <p:nvSpPr>
          <p:cNvPr id="320" name="TextBox 319"/>
          <p:cNvSpPr txBox="1"/>
          <p:nvPr/>
        </p:nvSpPr>
        <p:spPr>
          <a:xfrm>
            <a:off x="3052057" y="3771069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949494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51</a:t>
            </a:r>
            <a:r>
              <a:rPr lang="ko-KR" altLang="en-US" sz="105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949494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  <a:endParaRPr lang="ko-KR" altLang="en-US" sz="105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949494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3823582" y="3766307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949494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49</a:t>
            </a:r>
            <a:r>
              <a:rPr lang="ko-KR" altLang="en-US" sz="105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949494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  <a:endParaRPr lang="ko-KR" altLang="en-US" sz="105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949494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22" name="TextBox 321"/>
          <p:cNvSpPr txBox="1"/>
          <p:nvPr/>
        </p:nvSpPr>
        <p:spPr>
          <a:xfrm>
            <a:off x="4614157" y="3804408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949494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50</a:t>
            </a:r>
            <a:r>
              <a:rPr lang="ko-KR" altLang="en-US" sz="105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949494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  <a:endParaRPr lang="ko-KR" altLang="en-US" sz="105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949494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23" name="TextBox 322"/>
          <p:cNvSpPr txBox="1"/>
          <p:nvPr/>
        </p:nvSpPr>
        <p:spPr>
          <a:xfrm>
            <a:off x="5376157" y="3847270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949494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57</a:t>
            </a:r>
            <a:r>
              <a:rPr lang="ko-KR" altLang="en-US" sz="105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949494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  <a:endParaRPr lang="ko-KR" altLang="en-US" sz="105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949494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24" name="TextBox 323"/>
          <p:cNvSpPr txBox="1"/>
          <p:nvPr/>
        </p:nvSpPr>
        <p:spPr>
          <a:xfrm>
            <a:off x="6133394" y="3771070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949494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52</a:t>
            </a:r>
            <a:r>
              <a:rPr lang="ko-KR" altLang="en-US" sz="105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949494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  <a:endParaRPr lang="ko-KR" altLang="en-US" sz="105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949494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25" name="TextBox 324"/>
          <p:cNvSpPr txBox="1"/>
          <p:nvPr/>
        </p:nvSpPr>
        <p:spPr>
          <a:xfrm>
            <a:off x="3066344" y="4235890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D7D3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56</a:t>
            </a:r>
            <a:r>
              <a:rPr lang="ko-KR" altLang="en-US" sz="105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D7D3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  <a:endParaRPr lang="ko-KR" altLang="en-US" sz="105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ED7D3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3823582" y="4278752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D7D3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58</a:t>
            </a:r>
            <a:r>
              <a:rPr lang="ko-KR" altLang="en-US" sz="105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D7D3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  <a:endParaRPr lang="ko-KR" altLang="en-US" sz="105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ED7D3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4614157" y="4288278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D7D3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58</a:t>
            </a:r>
            <a:r>
              <a:rPr lang="ko-KR" altLang="en-US" sz="105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D7D3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  <a:endParaRPr lang="ko-KR" altLang="en-US" sz="105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ED7D3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28" name="TextBox 327"/>
          <p:cNvSpPr txBox="1"/>
          <p:nvPr/>
        </p:nvSpPr>
        <p:spPr>
          <a:xfrm>
            <a:off x="5376157" y="4312091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D7D3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62</a:t>
            </a:r>
            <a:r>
              <a:rPr lang="ko-KR" altLang="en-US" sz="105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D7D3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  <a:endParaRPr lang="ko-KR" altLang="en-US" sz="105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ED7D3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29" name="TextBox 328"/>
          <p:cNvSpPr txBox="1"/>
          <p:nvPr/>
        </p:nvSpPr>
        <p:spPr>
          <a:xfrm>
            <a:off x="6133394" y="4402578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D7D3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67</a:t>
            </a:r>
            <a:r>
              <a:rPr lang="ko-KR" altLang="en-US" sz="105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D7D3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  <a:endParaRPr lang="ko-KR" altLang="en-US" sz="105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ED7D3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30" name="TextBox 329"/>
          <p:cNvSpPr txBox="1"/>
          <p:nvPr/>
        </p:nvSpPr>
        <p:spPr>
          <a:xfrm>
            <a:off x="1561395" y="3511989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D7D3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27</a:t>
            </a:r>
            <a:r>
              <a:rPr lang="ko-KR" altLang="en-US" sz="105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D7D3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  <a:endParaRPr lang="ko-KR" altLang="en-US" sz="105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ED7D3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2332920" y="3897752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D7D3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46</a:t>
            </a:r>
            <a:r>
              <a:rPr lang="ko-KR" altLang="en-US" sz="105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D7D3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  <a:endParaRPr lang="ko-KR" altLang="en-US" sz="105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ED7D3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32" name="TextBox 331"/>
          <p:cNvSpPr txBox="1"/>
          <p:nvPr/>
        </p:nvSpPr>
        <p:spPr>
          <a:xfrm>
            <a:off x="1385182" y="4142545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CB6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44</a:t>
            </a:r>
            <a:r>
              <a:rPr lang="ko-KR" altLang="en-US" sz="105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CB6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  <a:endParaRPr lang="ko-KR" altLang="en-US" sz="120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6CB6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33" name="TextBox 332"/>
          <p:cNvSpPr txBox="1"/>
          <p:nvPr/>
        </p:nvSpPr>
        <p:spPr>
          <a:xfrm>
            <a:off x="2237669" y="4689279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CB6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100</a:t>
            </a:r>
            <a:r>
              <a:rPr lang="ko-KR" altLang="en-US" sz="105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CB6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  <a:endParaRPr lang="ko-KR" altLang="en-US" sz="105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6CB6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34" name="TextBox 333"/>
          <p:cNvSpPr txBox="1"/>
          <p:nvPr/>
        </p:nvSpPr>
        <p:spPr>
          <a:xfrm>
            <a:off x="3052057" y="4863904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CB6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111</a:t>
            </a:r>
            <a:r>
              <a:rPr lang="ko-KR" altLang="en-US" sz="105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CB6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  <a:endParaRPr lang="ko-KR" altLang="en-US" sz="105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6CB6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35" name="TextBox 334"/>
          <p:cNvSpPr txBox="1"/>
          <p:nvPr/>
        </p:nvSpPr>
        <p:spPr>
          <a:xfrm>
            <a:off x="3823582" y="4997254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CB6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128</a:t>
            </a:r>
            <a:r>
              <a:rPr lang="ko-KR" altLang="en-US" sz="105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CB6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  <a:endParaRPr lang="ko-KR" altLang="en-US" sz="105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6CB6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36" name="TextBox 335"/>
          <p:cNvSpPr txBox="1"/>
          <p:nvPr/>
        </p:nvSpPr>
        <p:spPr>
          <a:xfrm>
            <a:off x="4609394" y="5103618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CB6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133</a:t>
            </a:r>
            <a:r>
              <a:rPr lang="ko-KR" altLang="en-US" sz="105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CB6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  <a:endParaRPr lang="ko-KR" altLang="en-US" sz="105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6CB6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37" name="TextBox 336"/>
          <p:cNvSpPr txBox="1"/>
          <p:nvPr/>
        </p:nvSpPr>
        <p:spPr>
          <a:xfrm>
            <a:off x="5380919" y="5146480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CB6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137</a:t>
            </a:r>
            <a:r>
              <a:rPr lang="ko-KR" altLang="en-US" sz="105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CB6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  <a:endParaRPr lang="ko-KR" altLang="en-US" sz="105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6CB6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38" name="TextBox 337"/>
          <p:cNvSpPr txBox="1"/>
          <p:nvPr/>
        </p:nvSpPr>
        <p:spPr>
          <a:xfrm>
            <a:off x="6133394" y="5111555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CB6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133</a:t>
            </a:r>
            <a:r>
              <a:rPr lang="ko-KR" altLang="en-US" sz="105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CB6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  <a:endParaRPr lang="ko-KR" altLang="en-US" sz="105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6CB6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615835" y="2085851"/>
            <a:ext cx="2160000" cy="20038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altLang="ko-KR" sz="11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※ </a:t>
            </a:r>
            <a:r>
              <a:rPr lang="ko-KR" altLang="en-US" sz="11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출처 </a:t>
            </a:r>
            <a:r>
              <a:rPr lang="en-US" altLang="ko-KR" sz="11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</a:t>
            </a:r>
            <a:r>
              <a:rPr lang="ko-KR" altLang="en-US" sz="11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세계경제포럼</a:t>
            </a:r>
            <a:r>
              <a:rPr lang="en-US" altLang="ko-KR" sz="11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(WEF, ’15.9</a:t>
            </a:r>
            <a:r>
              <a:rPr lang="ko-KR" altLang="en-US" sz="11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월</a:t>
            </a:r>
            <a:r>
              <a:rPr lang="en-US" altLang="ko-KR" sz="11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)</a:t>
            </a:r>
            <a:endParaRPr lang="ko-KR" altLang="en-US" sz="110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grpSp>
        <p:nvGrpSpPr>
          <p:cNvPr id="8" name="그룹 121"/>
          <p:cNvGrpSpPr/>
          <p:nvPr/>
        </p:nvGrpSpPr>
        <p:grpSpPr>
          <a:xfrm>
            <a:off x="6915149" y="3280230"/>
            <a:ext cx="1450975" cy="390525"/>
            <a:chOff x="6915149" y="3280230"/>
            <a:chExt cx="1450975" cy="390525"/>
          </a:xfrm>
        </p:grpSpPr>
        <p:sp>
          <p:nvSpPr>
            <p:cNvPr id="18" name="직사각형 17"/>
            <p:cNvSpPr/>
            <p:nvPr/>
          </p:nvSpPr>
          <p:spPr>
            <a:xfrm>
              <a:off x="7148946" y="3280230"/>
              <a:ext cx="1217178" cy="390525"/>
            </a:xfrm>
            <a:prstGeom prst="rect">
              <a:avLst/>
            </a:prstGeom>
            <a:solidFill>
              <a:srgbClr val="849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이등변 삼각형 20"/>
            <p:cNvSpPr/>
            <p:nvPr/>
          </p:nvSpPr>
          <p:spPr>
            <a:xfrm rot="5400000" flipV="1">
              <a:off x="6949857" y="3378080"/>
              <a:ext cx="165100" cy="234515"/>
            </a:xfrm>
            <a:prstGeom prst="triangle">
              <a:avLst>
                <a:gd name="adj" fmla="val 0"/>
              </a:avLst>
            </a:prstGeom>
            <a:solidFill>
              <a:srgbClr val="849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233713" y="3362126"/>
              <a:ext cx="1091137" cy="2192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r>
                <a:rPr lang="ko-KR" altLang="en-US" sz="12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국가경쟁력</a:t>
              </a:r>
              <a:r>
                <a:rPr lang="en-US" altLang="ko-KR" sz="12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(GCI)</a:t>
              </a:r>
            </a:p>
          </p:txBody>
        </p:sp>
      </p:grpSp>
      <p:grpSp>
        <p:nvGrpSpPr>
          <p:cNvPr id="9" name="그룹 135"/>
          <p:cNvGrpSpPr/>
          <p:nvPr/>
        </p:nvGrpSpPr>
        <p:grpSpPr>
          <a:xfrm>
            <a:off x="6934199" y="4260374"/>
            <a:ext cx="1421483" cy="322748"/>
            <a:chOff x="6924674" y="4288949"/>
            <a:chExt cx="1421483" cy="322748"/>
          </a:xfrm>
        </p:grpSpPr>
        <p:sp>
          <p:nvSpPr>
            <p:cNvPr id="121" name="이등변 삼각형 120"/>
            <p:cNvSpPr/>
            <p:nvPr/>
          </p:nvSpPr>
          <p:spPr>
            <a:xfrm rot="5400000" flipV="1">
              <a:off x="6959382" y="4314705"/>
              <a:ext cx="165100" cy="234515"/>
            </a:xfrm>
            <a:prstGeom prst="triangle">
              <a:avLst>
                <a:gd name="adj" fmla="val 0"/>
              </a:avLst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직사각형 115"/>
            <p:cNvSpPr/>
            <p:nvPr/>
          </p:nvSpPr>
          <p:spPr>
            <a:xfrm>
              <a:off x="7171566" y="4288949"/>
              <a:ext cx="1174591" cy="32274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251671" y="4332325"/>
              <a:ext cx="906869" cy="21845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r>
                <a:rPr lang="ko-KR" altLang="en-US" sz="1100" spc="-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공공자금의 </a:t>
              </a:r>
              <a:r>
                <a:rPr lang="ko-KR" altLang="en-US" sz="1100" spc="-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전용</a:t>
              </a:r>
              <a:endParaRPr lang="ko-KR" altLang="en-US" sz="1100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grpSp>
        <p:nvGrpSpPr>
          <p:cNvPr id="10" name="그룹 134"/>
          <p:cNvGrpSpPr/>
          <p:nvPr/>
        </p:nvGrpSpPr>
        <p:grpSpPr>
          <a:xfrm>
            <a:off x="6924674" y="3756549"/>
            <a:ext cx="1421483" cy="377301"/>
            <a:chOff x="6915149" y="3804174"/>
            <a:chExt cx="1421483" cy="377301"/>
          </a:xfrm>
        </p:grpSpPr>
        <p:sp>
          <p:nvSpPr>
            <p:cNvPr id="119" name="이등변 삼각형 118"/>
            <p:cNvSpPr/>
            <p:nvPr/>
          </p:nvSpPr>
          <p:spPr>
            <a:xfrm rot="5400000" flipV="1">
              <a:off x="6949857" y="3903542"/>
              <a:ext cx="165100" cy="234515"/>
            </a:xfrm>
            <a:prstGeom prst="triangle">
              <a:avLst>
                <a:gd name="adj" fmla="val 0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직사각형 114"/>
            <p:cNvSpPr/>
            <p:nvPr/>
          </p:nvSpPr>
          <p:spPr>
            <a:xfrm>
              <a:off x="7162041" y="3804174"/>
              <a:ext cx="1174591" cy="37730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A5A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251671" y="3861255"/>
              <a:ext cx="906869" cy="23449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r>
                <a:rPr lang="ko-KR" altLang="en-US" sz="1100" spc="-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비정상적인</a:t>
              </a:r>
              <a:r>
                <a:rPr lang="ko-KR" altLang="en-US" sz="11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/>
              </a:r>
              <a:br>
                <a:rPr lang="ko-KR" altLang="en-US" sz="11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</a:br>
              <a:r>
                <a:rPr lang="ko-KR" altLang="en-US" sz="1100" spc="-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지급 </a:t>
              </a:r>
              <a:r>
                <a:rPr lang="ko-KR" altLang="en-US" sz="11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및 뇌물</a:t>
              </a:r>
            </a:p>
          </p:txBody>
        </p:sp>
      </p:grpSp>
      <p:cxnSp>
        <p:nvCxnSpPr>
          <p:cNvPr id="113" name="직선 연결선 112"/>
          <p:cNvCxnSpPr/>
          <p:nvPr/>
        </p:nvCxnSpPr>
        <p:spPr>
          <a:xfrm flipV="1">
            <a:off x="6844030" y="2813505"/>
            <a:ext cx="0" cy="260032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타원 113"/>
          <p:cNvSpPr/>
          <p:nvPr/>
        </p:nvSpPr>
        <p:spPr>
          <a:xfrm>
            <a:off x="6786433" y="3329277"/>
            <a:ext cx="125950" cy="125950"/>
          </a:xfrm>
          <a:prstGeom prst="ellipse">
            <a:avLst/>
          </a:prstGeom>
          <a:solidFill>
            <a:srgbClr val="849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이등변 삼각형 117"/>
          <p:cNvSpPr/>
          <p:nvPr/>
        </p:nvSpPr>
        <p:spPr>
          <a:xfrm>
            <a:off x="6784285" y="3789041"/>
            <a:ext cx="138545" cy="13854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TextBox 119"/>
          <p:cNvSpPr txBox="1"/>
          <p:nvPr/>
        </p:nvSpPr>
        <p:spPr>
          <a:xfrm>
            <a:off x="6647744" y="3628195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949494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46</a:t>
            </a:r>
            <a:r>
              <a:rPr lang="ko-KR" altLang="en-US" sz="105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949494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  <a:endParaRPr lang="ko-KR" altLang="en-US" sz="105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949494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647744" y="3183262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849E2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26</a:t>
            </a:r>
            <a:r>
              <a:rPr lang="ko-KR" altLang="en-US" sz="1050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849E25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</a:p>
        </p:txBody>
      </p:sp>
      <p:sp>
        <p:nvSpPr>
          <p:cNvPr id="128" name="직사각형 127"/>
          <p:cNvSpPr/>
          <p:nvPr/>
        </p:nvSpPr>
        <p:spPr>
          <a:xfrm>
            <a:off x="6808713" y="4270132"/>
            <a:ext cx="114500" cy="114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4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647744" y="4393053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D7D3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66</a:t>
            </a:r>
            <a:r>
              <a:rPr lang="ko-KR" altLang="en-US" sz="105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D7D3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  <a:endParaRPr lang="ko-KR" altLang="en-US" sz="105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ED7D3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31" name="자유형 130"/>
          <p:cNvSpPr/>
          <p:nvPr/>
        </p:nvSpPr>
        <p:spPr>
          <a:xfrm>
            <a:off x="1481455" y="3948886"/>
            <a:ext cx="5405120" cy="1120140"/>
          </a:xfrm>
          <a:custGeom>
            <a:avLst/>
            <a:gdLst>
              <a:gd name="connsiteX0" fmla="*/ 0 w 4640580"/>
              <a:gd name="connsiteY0" fmla="*/ 0 h 685800"/>
              <a:gd name="connsiteX1" fmla="*/ 777240 w 4640580"/>
              <a:gd name="connsiteY1" fmla="*/ 434340 h 685800"/>
              <a:gd name="connsiteX2" fmla="*/ 1546860 w 4640580"/>
              <a:gd name="connsiteY2" fmla="*/ 510540 h 685800"/>
              <a:gd name="connsiteX3" fmla="*/ 2316480 w 4640580"/>
              <a:gd name="connsiteY3" fmla="*/ 556260 h 685800"/>
              <a:gd name="connsiteX4" fmla="*/ 3086100 w 4640580"/>
              <a:gd name="connsiteY4" fmla="*/ 533400 h 685800"/>
              <a:gd name="connsiteX5" fmla="*/ 3870960 w 4640580"/>
              <a:gd name="connsiteY5" fmla="*/ 586740 h 685800"/>
              <a:gd name="connsiteX6" fmla="*/ 4640580 w 4640580"/>
              <a:gd name="connsiteY6" fmla="*/ 685800 h 685800"/>
              <a:gd name="connsiteX0" fmla="*/ 0 w 4772448"/>
              <a:gd name="connsiteY0" fmla="*/ 0 h 701387"/>
              <a:gd name="connsiteX1" fmla="*/ 777240 w 4772448"/>
              <a:gd name="connsiteY1" fmla="*/ 434340 h 701387"/>
              <a:gd name="connsiteX2" fmla="*/ 1546860 w 4772448"/>
              <a:gd name="connsiteY2" fmla="*/ 510540 h 701387"/>
              <a:gd name="connsiteX3" fmla="*/ 2316480 w 4772448"/>
              <a:gd name="connsiteY3" fmla="*/ 556260 h 701387"/>
              <a:gd name="connsiteX4" fmla="*/ 3086100 w 4772448"/>
              <a:gd name="connsiteY4" fmla="*/ 533400 h 701387"/>
              <a:gd name="connsiteX5" fmla="*/ 3870960 w 4772448"/>
              <a:gd name="connsiteY5" fmla="*/ 586740 h 701387"/>
              <a:gd name="connsiteX6" fmla="*/ 4640580 w 4772448"/>
              <a:gd name="connsiteY6" fmla="*/ 685800 h 701387"/>
              <a:gd name="connsiteX7" fmla="*/ 4662170 w 4772448"/>
              <a:gd name="connsiteY7" fmla="*/ 680265 h 701387"/>
              <a:gd name="connsiteX0" fmla="*/ 0 w 5405120"/>
              <a:gd name="connsiteY0" fmla="*/ 0 h 701387"/>
              <a:gd name="connsiteX1" fmla="*/ 777240 w 5405120"/>
              <a:gd name="connsiteY1" fmla="*/ 434340 h 701387"/>
              <a:gd name="connsiteX2" fmla="*/ 1546860 w 5405120"/>
              <a:gd name="connsiteY2" fmla="*/ 510540 h 701387"/>
              <a:gd name="connsiteX3" fmla="*/ 2316480 w 5405120"/>
              <a:gd name="connsiteY3" fmla="*/ 556260 h 701387"/>
              <a:gd name="connsiteX4" fmla="*/ 3086100 w 5405120"/>
              <a:gd name="connsiteY4" fmla="*/ 533400 h 701387"/>
              <a:gd name="connsiteX5" fmla="*/ 3870960 w 5405120"/>
              <a:gd name="connsiteY5" fmla="*/ 586740 h 701387"/>
              <a:gd name="connsiteX6" fmla="*/ 4640580 w 5405120"/>
              <a:gd name="connsiteY6" fmla="*/ 685800 h 701387"/>
              <a:gd name="connsiteX7" fmla="*/ 5405120 w 5405120"/>
              <a:gd name="connsiteY7" fmla="*/ 680265 h 701387"/>
              <a:gd name="connsiteX0" fmla="*/ 0 w 5405120"/>
              <a:gd name="connsiteY0" fmla="*/ 0 h 701387"/>
              <a:gd name="connsiteX1" fmla="*/ 777240 w 5405120"/>
              <a:gd name="connsiteY1" fmla="*/ 653415 h 701387"/>
              <a:gd name="connsiteX2" fmla="*/ 1546860 w 5405120"/>
              <a:gd name="connsiteY2" fmla="*/ 510540 h 701387"/>
              <a:gd name="connsiteX3" fmla="*/ 2316480 w 5405120"/>
              <a:gd name="connsiteY3" fmla="*/ 556260 h 701387"/>
              <a:gd name="connsiteX4" fmla="*/ 3086100 w 5405120"/>
              <a:gd name="connsiteY4" fmla="*/ 533400 h 701387"/>
              <a:gd name="connsiteX5" fmla="*/ 3870960 w 5405120"/>
              <a:gd name="connsiteY5" fmla="*/ 586740 h 701387"/>
              <a:gd name="connsiteX6" fmla="*/ 4640580 w 5405120"/>
              <a:gd name="connsiteY6" fmla="*/ 685800 h 701387"/>
              <a:gd name="connsiteX7" fmla="*/ 5405120 w 5405120"/>
              <a:gd name="connsiteY7" fmla="*/ 680265 h 701387"/>
              <a:gd name="connsiteX0" fmla="*/ 0 w 5405120"/>
              <a:gd name="connsiteY0" fmla="*/ 0 h 775515"/>
              <a:gd name="connsiteX1" fmla="*/ 777240 w 5405120"/>
              <a:gd name="connsiteY1" fmla="*/ 653415 h 775515"/>
              <a:gd name="connsiteX2" fmla="*/ 1546860 w 5405120"/>
              <a:gd name="connsiteY2" fmla="*/ 510540 h 775515"/>
              <a:gd name="connsiteX3" fmla="*/ 1557020 w 5405120"/>
              <a:gd name="connsiteY3" fmla="*/ 775515 h 775515"/>
              <a:gd name="connsiteX4" fmla="*/ 2316480 w 5405120"/>
              <a:gd name="connsiteY4" fmla="*/ 556260 h 775515"/>
              <a:gd name="connsiteX5" fmla="*/ 3086100 w 5405120"/>
              <a:gd name="connsiteY5" fmla="*/ 533400 h 775515"/>
              <a:gd name="connsiteX6" fmla="*/ 3870960 w 5405120"/>
              <a:gd name="connsiteY6" fmla="*/ 586740 h 775515"/>
              <a:gd name="connsiteX7" fmla="*/ 4640580 w 5405120"/>
              <a:gd name="connsiteY7" fmla="*/ 685800 h 775515"/>
              <a:gd name="connsiteX8" fmla="*/ 5405120 w 5405120"/>
              <a:gd name="connsiteY8" fmla="*/ 680265 h 775515"/>
              <a:gd name="connsiteX0" fmla="*/ 0 w 5405120"/>
              <a:gd name="connsiteY0" fmla="*/ 0 h 775515"/>
              <a:gd name="connsiteX1" fmla="*/ 777240 w 5405120"/>
              <a:gd name="connsiteY1" fmla="*/ 653415 h 775515"/>
              <a:gd name="connsiteX2" fmla="*/ 1546860 w 5405120"/>
              <a:gd name="connsiteY2" fmla="*/ 748665 h 775515"/>
              <a:gd name="connsiteX3" fmla="*/ 1557020 w 5405120"/>
              <a:gd name="connsiteY3" fmla="*/ 775515 h 775515"/>
              <a:gd name="connsiteX4" fmla="*/ 2316480 w 5405120"/>
              <a:gd name="connsiteY4" fmla="*/ 556260 h 775515"/>
              <a:gd name="connsiteX5" fmla="*/ 3086100 w 5405120"/>
              <a:gd name="connsiteY5" fmla="*/ 533400 h 775515"/>
              <a:gd name="connsiteX6" fmla="*/ 3870960 w 5405120"/>
              <a:gd name="connsiteY6" fmla="*/ 586740 h 775515"/>
              <a:gd name="connsiteX7" fmla="*/ 4640580 w 5405120"/>
              <a:gd name="connsiteY7" fmla="*/ 685800 h 775515"/>
              <a:gd name="connsiteX8" fmla="*/ 5405120 w 5405120"/>
              <a:gd name="connsiteY8" fmla="*/ 680265 h 775515"/>
              <a:gd name="connsiteX0" fmla="*/ 0 w 5405120"/>
              <a:gd name="connsiteY0" fmla="*/ 0 h 946785"/>
              <a:gd name="connsiteX1" fmla="*/ 777240 w 5405120"/>
              <a:gd name="connsiteY1" fmla="*/ 653415 h 946785"/>
              <a:gd name="connsiteX2" fmla="*/ 1546860 w 5405120"/>
              <a:gd name="connsiteY2" fmla="*/ 748665 h 946785"/>
              <a:gd name="connsiteX3" fmla="*/ 1557020 w 5405120"/>
              <a:gd name="connsiteY3" fmla="*/ 775515 h 946785"/>
              <a:gd name="connsiteX4" fmla="*/ 2316480 w 5405120"/>
              <a:gd name="connsiteY4" fmla="*/ 946785 h 946785"/>
              <a:gd name="connsiteX5" fmla="*/ 3086100 w 5405120"/>
              <a:gd name="connsiteY5" fmla="*/ 533400 h 946785"/>
              <a:gd name="connsiteX6" fmla="*/ 3870960 w 5405120"/>
              <a:gd name="connsiteY6" fmla="*/ 586740 h 946785"/>
              <a:gd name="connsiteX7" fmla="*/ 4640580 w 5405120"/>
              <a:gd name="connsiteY7" fmla="*/ 685800 h 946785"/>
              <a:gd name="connsiteX8" fmla="*/ 5405120 w 5405120"/>
              <a:gd name="connsiteY8" fmla="*/ 680265 h 946785"/>
              <a:gd name="connsiteX0" fmla="*/ 0 w 5405120"/>
              <a:gd name="connsiteY0" fmla="*/ 0 h 1104900"/>
              <a:gd name="connsiteX1" fmla="*/ 777240 w 5405120"/>
              <a:gd name="connsiteY1" fmla="*/ 653415 h 1104900"/>
              <a:gd name="connsiteX2" fmla="*/ 1546860 w 5405120"/>
              <a:gd name="connsiteY2" fmla="*/ 748665 h 1104900"/>
              <a:gd name="connsiteX3" fmla="*/ 1557020 w 5405120"/>
              <a:gd name="connsiteY3" fmla="*/ 775515 h 1104900"/>
              <a:gd name="connsiteX4" fmla="*/ 2316480 w 5405120"/>
              <a:gd name="connsiteY4" fmla="*/ 946785 h 1104900"/>
              <a:gd name="connsiteX5" fmla="*/ 3086100 w 5405120"/>
              <a:gd name="connsiteY5" fmla="*/ 1104900 h 1104900"/>
              <a:gd name="connsiteX6" fmla="*/ 3870960 w 5405120"/>
              <a:gd name="connsiteY6" fmla="*/ 586740 h 1104900"/>
              <a:gd name="connsiteX7" fmla="*/ 4640580 w 5405120"/>
              <a:gd name="connsiteY7" fmla="*/ 685800 h 1104900"/>
              <a:gd name="connsiteX8" fmla="*/ 5405120 w 5405120"/>
              <a:gd name="connsiteY8" fmla="*/ 680265 h 1104900"/>
              <a:gd name="connsiteX0" fmla="*/ 0 w 5405120"/>
              <a:gd name="connsiteY0" fmla="*/ 0 h 1120140"/>
              <a:gd name="connsiteX1" fmla="*/ 777240 w 5405120"/>
              <a:gd name="connsiteY1" fmla="*/ 653415 h 1120140"/>
              <a:gd name="connsiteX2" fmla="*/ 1546860 w 5405120"/>
              <a:gd name="connsiteY2" fmla="*/ 748665 h 1120140"/>
              <a:gd name="connsiteX3" fmla="*/ 1557020 w 5405120"/>
              <a:gd name="connsiteY3" fmla="*/ 775515 h 1120140"/>
              <a:gd name="connsiteX4" fmla="*/ 2316480 w 5405120"/>
              <a:gd name="connsiteY4" fmla="*/ 946785 h 1120140"/>
              <a:gd name="connsiteX5" fmla="*/ 3086100 w 5405120"/>
              <a:gd name="connsiteY5" fmla="*/ 1104900 h 1120140"/>
              <a:gd name="connsiteX6" fmla="*/ 3870960 w 5405120"/>
              <a:gd name="connsiteY6" fmla="*/ 1120140 h 1120140"/>
              <a:gd name="connsiteX7" fmla="*/ 4640580 w 5405120"/>
              <a:gd name="connsiteY7" fmla="*/ 685800 h 1120140"/>
              <a:gd name="connsiteX8" fmla="*/ 5405120 w 5405120"/>
              <a:gd name="connsiteY8" fmla="*/ 680265 h 1120140"/>
              <a:gd name="connsiteX0" fmla="*/ 0 w 5405120"/>
              <a:gd name="connsiteY0" fmla="*/ 0 h 1120140"/>
              <a:gd name="connsiteX1" fmla="*/ 777240 w 5405120"/>
              <a:gd name="connsiteY1" fmla="*/ 653415 h 1120140"/>
              <a:gd name="connsiteX2" fmla="*/ 1546860 w 5405120"/>
              <a:gd name="connsiteY2" fmla="*/ 748665 h 1120140"/>
              <a:gd name="connsiteX3" fmla="*/ 1557020 w 5405120"/>
              <a:gd name="connsiteY3" fmla="*/ 775515 h 1120140"/>
              <a:gd name="connsiteX4" fmla="*/ 2316480 w 5405120"/>
              <a:gd name="connsiteY4" fmla="*/ 946785 h 1120140"/>
              <a:gd name="connsiteX5" fmla="*/ 3086100 w 5405120"/>
              <a:gd name="connsiteY5" fmla="*/ 1104900 h 1120140"/>
              <a:gd name="connsiteX6" fmla="*/ 3870960 w 5405120"/>
              <a:gd name="connsiteY6" fmla="*/ 1120140 h 1120140"/>
              <a:gd name="connsiteX7" fmla="*/ 4640580 w 5405120"/>
              <a:gd name="connsiteY7" fmla="*/ 1066800 h 1120140"/>
              <a:gd name="connsiteX8" fmla="*/ 5405120 w 5405120"/>
              <a:gd name="connsiteY8" fmla="*/ 680265 h 1120140"/>
              <a:gd name="connsiteX0" fmla="*/ 0 w 5405120"/>
              <a:gd name="connsiteY0" fmla="*/ 0 h 1120140"/>
              <a:gd name="connsiteX1" fmla="*/ 777240 w 5405120"/>
              <a:gd name="connsiteY1" fmla="*/ 653415 h 1120140"/>
              <a:gd name="connsiteX2" fmla="*/ 1546860 w 5405120"/>
              <a:gd name="connsiteY2" fmla="*/ 748665 h 1120140"/>
              <a:gd name="connsiteX3" fmla="*/ 1557020 w 5405120"/>
              <a:gd name="connsiteY3" fmla="*/ 775515 h 1120140"/>
              <a:gd name="connsiteX4" fmla="*/ 2316480 w 5405120"/>
              <a:gd name="connsiteY4" fmla="*/ 946785 h 1120140"/>
              <a:gd name="connsiteX5" fmla="*/ 3086100 w 5405120"/>
              <a:gd name="connsiteY5" fmla="*/ 1104900 h 1120140"/>
              <a:gd name="connsiteX6" fmla="*/ 3870960 w 5405120"/>
              <a:gd name="connsiteY6" fmla="*/ 1120140 h 1120140"/>
              <a:gd name="connsiteX7" fmla="*/ 4640580 w 5405120"/>
              <a:gd name="connsiteY7" fmla="*/ 1066800 h 1120140"/>
              <a:gd name="connsiteX8" fmla="*/ 5405120 w 5405120"/>
              <a:gd name="connsiteY8" fmla="*/ 899340 h 112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5120" h="1120140">
                <a:moveTo>
                  <a:pt x="0" y="0"/>
                </a:moveTo>
                <a:lnTo>
                  <a:pt x="777240" y="653415"/>
                </a:lnTo>
                <a:lnTo>
                  <a:pt x="1546860" y="748665"/>
                </a:lnTo>
                <a:lnTo>
                  <a:pt x="1557020" y="775515"/>
                </a:lnTo>
                <a:lnTo>
                  <a:pt x="2316480" y="946785"/>
                </a:lnTo>
                <a:lnTo>
                  <a:pt x="3086100" y="1104900"/>
                </a:lnTo>
                <a:lnTo>
                  <a:pt x="3870960" y="1120140"/>
                </a:lnTo>
                <a:lnTo>
                  <a:pt x="4640580" y="1066800"/>
                </a:lnTo>
                <a:cubicBezTo>
                  <a:pt x="4772448" y="1082387"/>
                  <a:pt x="5400622" y="900493"/>
                  <a:pt x="5405120" y="899340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TextBox 131"/>
          <p:cNvSpPr txBox="1"/>
          <p:nvPr/>
        </p:nvSpPr>
        <p:spPr>
          <a:xfrm>
            <a:off x="6609644" y="4911530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CB6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123</a:t>
            </a:r>
            <a:r>
              <a:rPr lang="ko-KR" altLang="en-US" sz="105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CB6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  <a:endParaRPr lang="ko-KR" altLang="en-US" sz="105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6CB6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grpSp>
        <p:nvGrpSpPr>
          <p:cNvPr id="11" name="그룹 136"/>
          <p:cNvGrpSpPr/>
          <p:nvPr/>
        </p:nvGrpSpPr>
        <p:grpSpPr>
          <a:xfrm>
            <a:off x="6934199" y="4722866"/>
            <a:ext cx="1421483" cy="322748"/>
            <a:chOff x="6924674" y="4732391"/>
            <a:chExt cx="1421483" cy="322748"/>
          </a:xfrm>
        </p:grpSpPr>
        <p:sp>
          <p:nvSpPr>
            <p:cNvPr id="117" name="직사각형 116"/>
            <p:cNvSpPr/>
            <p:nvPr/>
          </p:nvSpPr>
          <p:spPr>
            <a:xfrm>
              <a:off x="7171566" y="4732391"/>
              <a:ext cx="1174591" cy="32274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6C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232621" y="4782264"/>
              <a:ext cx="906869" cy="21845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r>
                <a:rPr lang="ko-KR" altLang="en-US" sz="1100" spc="-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정책결정의 </a:t>
              </a:r>
              <a:r>
                <a:rPr lang="ko-KR" altLang="en-US" sz="11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투명성</a:t>
              </a:r>
            </a:p>
          </p:txBody>
        </p:sp>
        <p:sp>
          <p:nvSpPr>
            <p:cNvPr id="133" name="이등변 삼각형 132"/>
            <p:cNvSpPr/>
            <p:nvPr/>
          </p:nvSpPr>
          <p:spPr>
            <a:xfrm rot="5400000" flipV="1">
              <a:off x="6959382" y="4790955"/>
              <a:ext cx="165100" cy="234515"/>
            </a:xfrm>
            <a:prstGeom prst="triangle">
              <a:avLst>
                <a:gd name="adj" fmla="val 0"/>
              </a:avLst>
            </a:prstGeom>
            <a:solidFill>
              <a:srgbClr val="006C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6682104" y="5542402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1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2015</a:t>
            </a:r>
            <a:endParaRPr lang="ko-KR" altLang="en-US" sz="110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pSp>
        <p:nvGrpSpPr>
          <p:cNvPr id="135" name="그룹 88"/>
          <p:cNvGrpSpPr/>
          <p:nvPr/>
        </p:nvGrpSpPr>
        <p:grpSpPr>
          <a:xfrm>
            <a:off x="7543800" y="209733"/>
            <a:ext cx="1076339" cy="466725"/>
            <a:chOff x="7543800" y="501833"/>
            <a:chExt cx="1076339" cy="466725"/>
          </a:xfrm>
        </p:grpSpPr>
        <p:sp>
          <p:nvSpPr>
            <p:cNvPr id="137" name="TextBox 136"/>
            <p:cNvSpPr txBox="1"/>
            <p:nvPr/>
          </p:nvSpPr>
          <p:spPr>
            <a:xfrm>
              <a:off x="7543800" y="501833"/>
              <a:ext cx="1076339" cy="466725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ko-KR" altLang="en-US" sz="1050" spc="-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청탁금지법</a:t>
              </a:r>
              <a:r>
                <a:rPr lang="en-US" altLang="ko-KR" sz="11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/>
              </a:r>
              <a:br>
                <a:rPr lang="en-US" altLang="ko-KR" sz="11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</a:br>
              <a:r>
                <a:rPr lang="ko-KR" altLang="en-US" sz="1100" spc="-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제정배경</a:t>
              </a:r>
              <a:endParaRPr lang="ko-KR" altLang="en-US" sz="1100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138" name="그룹 100"/>
            <p:cNvGrpSpPr/>
            <p:nvPr/>
          </p:nvGrpSpPr>
          <p:grpSpPr>
            <a:xfrm>
              <a:off x="7776211" y="542460"/>
              <a:ext cx="175978" cy="173830"/>
              <a:chOff x="3899707" y="2154288"/>
              <a:chExt cx="377224" cy="372618"/>
            </a:xfrm>
          </p:grpSpPr>
          <p:grpSp>
            <p:nvGrpSpPr>
              <p:cNvPr id="142" name="그룹 101"/>
              <p:cNvGrpSpPr/>
              <p:nvPr/>
            </p:nvGrpSpPr>
            <p:grpSpPr>
              <a:xfrm>
                <a:off x="3899707" y="2154288"/>
                <a:ext cx="377224" cy="372618"/>
                <a:chOff x="4409144" y="2054269"/>
                <a:chExt cx="1070339" cy="1057274"/>
              </a:xfrm>
            </p:grpSpPr>
            <p:sp>
              <p:nvSpPr>
                <p:cNvPr id="144" name="Freeform 5"/>
                <p:cNvSpPr>
                  <a:spLocks/>
                </p:cNvSpPr>
                <p:nvPr/>
              </p:nvSpPr>
              <p:spPr bwMode="auto">
                <a:xfrm>
                  <a:off x="4925513" y="2054269"/>
                  <a:ext cx="553970" cy="595621"/>
                </a:xfrm>
                <a:custGeom>
                  <a:avLst/>
                  <a:gdLst>
                    <a:gd name="T0" fmla="*/ 97 w 280"/>
                    <a:gd name="T1" fmla="*/ 277 h 302"/>
                    <a:gd name="T2" fmla="*/ 6 w 280"/>
                    <a:gd name="T3" fmla="*/ 183 h 302"/>
                    <a:gd name="T4" fmla="*/ 19 w 280"/>
                    <a:gd name="T5" fmla="*/ 104 h 302"/>
                    <a:gd name="T6" fmla="*/ 91 w 280"/>
                    <a:gd name="T7" fmla="*/ 36 h 302"/>
                    <a:gd name="T8" fmla="*/ 262 w 280"/>
                    <a:gd name="T9" fmla="*/ 109 h 302"/>
                    <a:gd name="T10" fmla="*/ 261 w 280"/>
                    <a:gd name="T11" fmla="*/ 189 h 302"/>
                    <a:gd name="T12" fmla="*/ 259 w 280"/>
                    <a:gd name="T13" fmla="*/ 196 h 302"/>
                    <a:gd name="T14" fmla="*/ 264 w 280"/>
                    <a:gd name="T15" fmla="*/ 196 h 302"/>
                    <a:gd name="T16" fmla="*/ 174 w 280"/>
                    <a:gd name="T17" fmla="*/ 276 h 302"/>
                    <a:gd name="T18" fmla="*/ 153 w 280"/>
                    <a:gd name="T19" fmla="*/ 282 h 302"/>
                    <a:gd name="T20" fmla="*/ 119 w 280"/>
                    <a:gd name="T21" fmla="*/ 275 h 302"/>
                    <a:gd name="T22" fmla="*/ 97 w 280"/>
                    <a:gd name="T23" fmla="*/ 277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0" h="302">
                      <a:moveTo>
                        <a:pt x="97" y="277"/>
                      </a:moveTo>
                      <a:cubicBezTo>
                        <a:pt x="82" y="300"/>
                        <a:pt x="6" y="183"/>
                        <a:pt x="6" y="183"/>
                      </a:cubicBezTo>
                      <a:cubicBezTo>
                        <a:pt x="0" y="165"/>
                        <a:pt x="18" y="103"/>
                        <a:pt x="19" y="104"/>
                      </a:cubicBezTo>
                      <a:cubicBezTo>
                        <a:pt x="13" y="89"/>
                        <a:pt x="74" y="31"/>
                        <a:pt x="91" y="36"/>
                      </a:cubicBezTo>
                      <a:cubicBezTo>
                        <a:pt x="90" y="0"/>
                        <a:pt x="271" y="41"/>
                        <a:pt x="262" y="109"/>
                      </a:cubicBezTo>
                      <a:cubicBezTo>
                        <a:pt x="270" y="112"/>
                        <a:pt x="280" y="194"/>
                        <a:pt x="261" y="189"/>
                      </a:cubicBezTo>
                      <a:cubicBezTo>
                        <a:pt x="258" y="191"/>
                        <a:pt x="257" y="194"/>
                        <a:pt x="259" y="196"/>
                      </a:cubicBezTo>
                      <a:cubicBezTo>
                        <a:pt x="260" y="194"/>
                        <a:pt x="262" y="194"/>
                        <a:pt x="264" y="196"/>
                      </a:cubicBezTo>
                      <a:cubicBezTo>
                        <a:pt x="249" y="215"/>
                        <a:pt x="189" y="302"/>
                        <a:pt x="174" y="276"/>
                      </a:cubicBezTo>
                      <a:cubicBezTo>
                        <a:pt x="170" y="284"/>
                        <a:pt x="155" y="276"/>
                        <a:pt x="153" y="282"/>
                      </a:cubicBezTo>
                      <a:cubicBezTo>
                        <a:pt x="154" y="282"/>
                        <a:pt x="117" y="279"/>
                        <a:pt x="119" y="275"/>
                      </a:cubicBezTo>
                      <a:cubicBezTo>
                        <a:pt x="120" y="275"/>
                        <a:pt x="102" y="278"/>
                        <a:pt x="97" y="277"/>
                      </a:cubicBezTo>
                    </a:path>
                  </a:pathLst>
                </a:custGeom>
                <a:solidFill>
                  <a:srgbClr val="B2D2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800"/>
                </a:p>
              </p:txBody>
            </p:sp>
            <p:sp>
              <p:nvSpPr>
                <p:cNvPr id="145" name="Freeform 6"/>
                <p:cNvSpPr>
                  <a:spLocks/>
                </p:cNvSpPr>
                <p:nvPr/>
              </p:nvSpPr>
              <p:spPr bwMode="auto">
                <a:xfrm>
                  <a:off x="4409144" y="2102081"/>
                  <a:ext cx="1005113" cy="1009462"/>
                </a:xfrm>
                <a:custGeom>
                  <a:avLst/>
                  <a:gdLst>
                    <a:gd name="T0" fmla="*/ 140 w 389"/>
                    <a:gd name="T1" fmla="*/ 377 h 392"/>
                    <a:gd name="T2" fmla="*/ 24 w 389"/>
                    <a:gd name="T3" fmla="*/ 262 h 392"/>
                    <a:gd name="T4" fmla="*/ 22 w 389"/>
                    <a:gd name="T5" fmla="*/ 172 h 392"/>
                    <a:gd name="T6" fmla="*/ 76 w 389"/>
                    <a:gd name="T7" fmla="*/ 95 h 392"/>
                    <a:gd name="T8" fmla="*/ 164 w 389"/>
                    <a:gd name="T9" fmla="*/ 42 h 392"/>
                    <a:gd name="T10" fmla="*/ 175 w 389"/>
                    <a:gd name="T11" fmla="*/ 43 h 392"/>
                    <a:gd name="T12" fmla="*/ 179 w 389"/>
                    <a:gd name="T13" fmla="*/ 45 h 392"/>
                    <a:gd name="T14" fmla="*/ 180 w 389"/>
                    <a:gd name="T15" fmla="*/ 44 h 392"/>
                    <a:gd name="T16" fmla="*/ 328 w 389"/>
                    <a:gd name="T17" fmla="*/ 100 h 392"/>
                    <a:gd name="T18" fmla="*/ 359 w 389"/>
                    <a:gd name="T19" fmla="*/ 143 h 392"/>
                    <a:gd name="T20" fmla="*/ 362 w 389"/>
                    <a:gd name="T21" fmla="*/ 178 h 392"/>
                    <a:gd name="T22" fmla="*/ 358 w 389"/>
                    <a:gd name="T23" fmla="*/ 260 h 392"/>
                    <a:gd name="T24" fmla="*/ 355 w 389"/>
                    <a:gd name="T25" fmla="*/ 270 h 392"/>
                    <a:gd name="T26" fmla="*/ 362 w 389"/>
                    <a:gd name="T27" fmla="*/ 270 h 392"/>
                    <a:gd name="T28" fmla="*/ 362 w 389"/>
                    <a:gd name="T29" fmla="*/ 272 h 392"/>
                    <a:gd name="T30" fmla="*/ 314 w 389"/>
                    <a:gd name="T31" fmla="*/ 344 h 392"/>
                    <a:gd name="T32" fmla="*/ 313 w 389"/>
                    <a:gd name="T33" fmla="*/ 342 h 392"/>
                    <a:gd name="T34" fmla="*/ 300 w 389"/>
                    <a:gd name="T35" fmla="*/ 346 h 392"/>
                    <a:gd name="T36" fmla="*/ 281 w 389"/>
                    <a:gd name="T37" fmla="*/ 357 h 392"/>
                    <a:gd name="T38" fmla="*/ 242 w 389"/>
                    <a:gd name="T39" fmla="*/ 376 h 392"/>
                    <a:gd name="T40" fmla="*/ 234 w 389"/>
                    <a:gd name="T41" fmla="*/ 380 h 392"/>
                    <a:gd name="T42" fmla="*/ 213 w 389"/>
                    <a:gd name="T43" fmla="*/ 377 h 392"/>
                    <a:gd name="T44" fmla="*/ 169 w 389"/>
                    <a:gd name="T45" fmla="*/ 374 h 392"/>
                    <a:gd name="T46" fmla="*/ 160 w 389"/>
                    <a:gd name="T47" fmla="*/ 374 h 392"/>
                    <a:gd name="T48" fmla="*/ 140 w 389"/>
                    <a:gd name="T49" fmla="*/ 377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89" h="392">
                      <a:moveTo>
                        <a:pt x="140" y="377"/>
                      </a:moveTo>
                      <a:cubicBezTo>
                        <a:pt x="130" y="392"/>
                        <a:pt x="0" y="275"/>
                        <a:pt x="24" y="262"/>
                      </a:cubicBezTo>
                      <a:cubicBezTo>
                        <a:pt x="4" y="256"/>
                        <a:pt x="22" y="182"/>
                        <a:pt x="22" y="172"/>
                      </a:cubicBezTo>
                      <a:cubicBezTo>
                        <a:pt x="21" y="162"/>
                        <a:pt x="64" y="90"/>
                        <a:pt x="76" y="95"/>
                      </a:cubicBezTo>
                      <a:cubicBezTo>
                        <a:pt x="83" y="63"/>
                        <a:pt x="159" y="60"/>
                        <a:pt x="164" y="42"/>
                      </a:cubicBezTo>
                      <a:cubicBezTo>
                        <a:pt x="165" y="41"/>
                        <a:pt x="172" y="42"/>
                        <a:pt x="175" y="43"/>
                      </a:cubicBezTo>
                      <a:cubicBezTo>
                        <a:pt x="174" y="44"/>
                        <a:pt x="183" y="30"/>
                        <a:pt x="179" y="45"/>
                      </a:cubicBezTo>
                      <a:cubicBezTo>
                        <a:pt x="179" y="44"/>
                        <a:pt x="180" y="44"/>
                        <a:pt x="180" y="44"/>
                      </a:cubicBezTo>
                      <a:cubicBezTo>
                        <a:pt x="192" y="0"/>
                        <a:pt x="321" y="102"/>
                        <a:pt x="328" y="100"/>
                      </a:cubicBezTo>
                      <a:cubicBezTo>
                        <a:pt x="327" y="109"/>
                        <a:pt x="358" y="126"/>
                        <a:pt x="359" y="143"/>
                      </a:cubicBezTo>
                      <a:cubicBezTo>
                        <a:pt x="360" y="148"/>
                        <a:pt x="363" y="171"/>
                        <a:pt x="362" y="178"/>
                      </a:cubicBezTo>
                      <a:cubicBezTo>
                        <a:pt x="389" y="187"/>
                        <a:pt x="366" y="262"/>
                        <a:pt x="358" y="260"/>
                      </a:cubicBezTo>
                      <a:cubicBezTo>
                        <a:pt x="358" y="262"/>
                        <a:pt x="356" y="268"/>
                        <a:pt x="355" y="270"/>
                      </a:cubicBezTo>
                      <a:cubicBezTo>
                        <a:pt x="356" y="267"/>
                        <a:pt x="358" y="267"/>
                        <a:pt x="362" y="270"/>
                      </a:cubicBezTo>
                      <a:cubicBezTo>
                        <a:pt x="361" y="271"/>
                        <a:pt x="361" y="271"/>
                        <a:pt x="362" y="272"/>
                      </a:cubicBezTo>
                      <a:cubicBezTo>
                        <a:pt x="355" y="271"/>
                        <a:pt x="314" y="341"/>
                        <a:pt x="314" y="344"/>
                      </a:cubicBezTo>
                      <a:cubicBezTo>
                        <a:pt x="311" y="343"/>
                        <a:pt x="311" y="342"/>
                        <a:pt x="313" y="342"/>
                      </a:cubicBezTo>
                      <a:cubicBezTo>
                        <a:pt x="301" y="342"/>
                        <a:pt x="310" y="349"/>
                        <a:pt x="300" y="346"/>
                      </a:cubicBezTo>
                      <a:cubicBezTo>
                        <a:pt x="298" y="354"/>
                        <a:pt x="291" y="362"/>
                        <a:pt x="281" y="357"/>
                      </a:cubicBezTo>
                      <a:cubicBezTo>
                        <a:pt x="280" y="359"/>
                        <a:pt x="240" y="390"/>
                        <a:pt x="242" y="376"/>
                      </a:cubicBezTo>
                      <a:cubicBezTo>
                        <a:pt x="240" y="380"/>
                        <a:pt x="234" y="392"/>
                        <a:pt x="234" y="380"/>
                      </a:cubicBezTo>
                      <a:cubicBezTo>
                        <a:pt x="232" y="380"/>
                        <a:pt x="209" y="387"/>
                        <a:pt x="213" y="377"/>
                      </a:cubicBezTo>
                      <a:cubicBezTo>
                        <a:pt x="200" y="376"/>
                        <a:pt x="186" y="377"/>
                        <a:pt x="169" y="374"/>
                      </a:cubicBezTo>
                      <a:cubicBezTo>
                        <a:pt x="167" y="384"/>
                        <a:pt x="160" y="379"/>
                        <a:pt x="160" y="374"/>
                      </a:cubicBezTo>
                      <a:cubicBezTo>
                        <a:pt x="154" y="373"/>
                        <a:pt x="145" y="378"/>
                        <a:pt x="140" y="377"/>
                      </a:cubicBezTo>
                    </a:path>
                  </a:pathLst>
                </a:custGeom>
                <a:solidFill>
                  <a:srgbClr val="006CB6">
                    <a:alpha val="9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800"/>
                </a:p>
              </p:txBody>
            </p:sp>
          </p:grpSp>
          <p:sp>
            <p:nvSpPr>
              <p:cNvPr id="143" name="TextBox 142"/>
              <p:cNvSpPr txBox="1"/>
              <p:nvPr/>
            </p:nvSpPr>
            <p:spPr>
              <a:xfrm>
                <a:off x="3981356" y="2276828"/>
                <a:ext cx="174430" cy="187001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altLang="ko-KR" sz="6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127000" algn="ctr" rotWithShape="0">
                        <a:prstClr val="black">
                          <a:alpha val="25000"/>
                        </a:prstClr>
                      </a:outerShdw>
                    </a:effectLst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1</a:t>
                </a:r>
                <a:endParaRPr lang="ko-KR" altLang="en-US" sz="6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27000" algn="ctr" rotWithShape="0">
                      <a:prstClr val="black">
                        <a:alpha val="25000"/>
                      </a:prstClr>
                    </a:outerShdw>
                  </a:effectLst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</p:grpSp>
      </p:grpSp>
      <p:sp>
        <p:nvSpPr>
          <p:cNvPr id="292" name="타원 291"/>
          <p:cNvSpPr/>
          <p:nvPr/>
        </p:nvSpPr>
        <p:spPr>
          <a:xfrm>
            <a:off x="1425783" y="3863050"/>
            <a:ext cx="125950" cy="125950"/>
          </a:xfrm>
          <a:prstGeom prst="ellipse">
            <a:avLst/>
          </a:prstGeom>
          <a:solidFill>
            <a:srgbClr val="006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3" name="타원 292"/>
          <p:cNvSpPr/>
          <p:nvPr/>
        </p:nvSpPr>
        <p:spPr>
          <a:xfrm>
            <a:off x="2198155" y="4543770"/>
            <a:ext cx="125950" cy="125950"/>
          </a:xfrm>
          <a:prstGeom prst="ellipse">
            <a:avLst/>
          </a:prstGeom>
          <a:solidFill>
            <a:srgbClr val="006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4" name="타원 293"/>
          <p:cNvSpPr/>
          <p:nvPr/>
        </p:nvSpPr>
        <p:spPr>
          <a:xfrm>
            <a:off x="2970527" y="4656165"/>
            <a:ext cx="125950" cy="125950"/>
          </a:xfrm>
          <a:prstGeom prst="ellipse">
            <a:avLst/>
          </a:prstGeom>
          <a:solidFill>
            <a:srgbClr val="006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5" name="타원 294"/>
          <p:cNvSpPr/>
          <p:nvPr/>
        </p:nvSpPr>
        <p:spPr>
          <a:xfrm>
            <a:off x="3742899" y="4835235"/>
            <a:ext cx="125950" cy="125950"/>
          </a:xfrm>
          <a:prstGeom prst="ellipse">
            <a:avLst/>
          </a:prstGeom>
          <a:solidFill>
            <a:srgbClr val="006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6" name="타원 295"/>
          <p:cNvSpPr/>
          <p:nvPr/>
        </p:nvSpPr>
        <p:spPr>
          <a:xfrm>
            <a:off x="4515271" y="4978110"/>
            <a:ext cx="125950" cy="125950"/>
          </a:xfrm>
          <a:prstGeom prst="ellipse">
            <a:avLst/>
          </a:prstGeom>
          <a:solidFill>
            <a:srgbClr val="006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7" name="타원 296"/>
          <p:cNvSpPr/>
          <p:nvPr/>
        </p:nvSpPr>
        <p:spPr>
          <a:xfrm>
            <a:off x="5297168" y="5004780"/>
            <a:ext cx="125950" cy="125950"/>
          </a:xfrm>
          <a:prstGeom prst="ellipse">
            <a:avLst/>
          </a:prstGeom>
          <a:solidFill>
            <a:srgbClr val="006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8" name="타원 297"/>
          <p:cNvSpPr/>
          <p:nvPr/>
        </p:nvSpPr>
        <p:spPr>
          <a:xfrm>
            <a:off x="6069538" y="4959060"/>
            <a:ext cx="125950" cy="125950"/>
          </a:xfrm>
          <a:prstGeom prst="ellipse">
            <a:avLst/>
          </a:prstGeom>
          <a:solidFill>
            <a:srgbClr val="006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타원 129"/>
          <p:cNvSpPr/>
          <p:nvPr/>
        </p:nvSpPr>
        <p:spPr>
          <a:xfrm>
            <a:off x="6802963" y="4778085"/>
            <a:ext cx="125950" cy="125950"/>
          </a:xfrm>
          <a:prstGeom prst="ellipse">
            <a:avLst/>
          </a:prstGeom>
          <a:solidFill>
            <a:srgbClr val="006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390686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338" y="400051"/>
            <a:ext cx="4564062" cy="654049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r>
              <a:rPr lang="ko-KR" altLang="en-US" sz="2800" spc="-2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한국의 청렴수준에 대한 </a:t>
            </a:r>
            <a:r>
              <a:rPr lang="ko-KR" altLang="en-US" sz="2800" spc="-2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국제사회의 평가</a:t>
            </a:r>
            <a:endParaRPr lang="ko-KR" altLang="en-US" sz="2800" spc="-2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10"/>
          <p:cNvGrpSpPr/>
          <p:nvPr/>
        </p:nvGrpSpPr>
        <p:grpSpPr>
          <a:xfrm>
            <a:off x="0" y="0"/>
            <a:ext cx="9144000" cy="202223"/>
            <a:chOff x="0" y="0"/>
            <a:chExt cx="9144000" cy="279400"/>
          </a:xfrm>
        </p:grpSpPr>
        <p:sp>
          <p:nvSpPr>
            <p:cNvPr id="12" name="자유형 11"/>
            <p:cNvSpPr/>
            <p:nvPr/>
          </p:nvSpPr>
          <p:spPr>
            <a:xfrm rot="10800000">
              <a:off x="0" y="0"/>
              <a:ext cx="9144000" cy="2794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00B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자유형 12"/>
            <p:cNvSpPr/>
            <p:nvPr/>
          </p:nvSpPr>
          <p:spPr>
            <a:xfrm rot="10800000" flipH="1">
              <a:off x="0" y="0"/>
              <a:ext cx="9144000" cy="1905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006C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13"/>
          <p:cNvGrpSpPr/>
          <p:nvPr/>
        </p:nvGrpSpPr>
        <p:grpSpPr>
          <a:xfrm>
            <a:off x="611188" y="511839"/>
            <a:ext cx="0" cy="144721"/>
            <a:chOff x="516732" y="651669"/>
            <a:chExt cx="0" cy="256381"/>
          </a:xfrm>
        </p:grpSpPr>
        <p:cxnSp>
          <p:nvCxnSpPr>
            <p:cNvPr id="15" name="직선 연결선 14"/>
            <p:cNvCxnSpPr/>
            <p:nvPr/>
          </p:nvCxnSpPr>
          <p:spPr>
            <a:xfrm flipV="1">
              <a:off x="516732" y="651669"/>
              <a:ext cx="0" cy="130175"/>
            </a:xfrm>
            <a:prstGeom prst="line">
              <a:avLst/>
            </a:prstGeom>
            <a:ln w="69850">
              <a:solidFill>
                <a:srgbClr val="006C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flipV="1">
              <a:off x="516732" y="777875"/>
              <a:ext cx="0" cy="130175"/>
            </a:xfrm>
            <a:prstGeom prst="line">
              <a:avLst/>
            </a:prstGeom>
            <a:ln w="69850">
              <a:solidFill>
                <a:srgbClr val="00B0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직사각형 21"/>
          <p:cNvSpPr/>
          <p:nvPr/>
        </p:nvSpPr>
        <p:spPr>
          <a:xfrm>
            <a:off x="0" y="6237288"/>
            <a:ext cx="9144000" cy="620711"/>
          </a:xfrm>
          <a:prstGeom prst="rect">
            <a:avLst/>
          </a:prstGeom>
          <a:solidFill>
            <a:srgbClr val="B2D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611188" y="1998664"/>
            <a:ext cx="2015471" cy="304799"/>
          </a:xfrm>
          <a:prstGeom prst="rect">
            <a:avLst/>
          </a:prstGeom>
          <a:gradFill flip="none" rotWithShape="1">
            <a:gsLst>
              <a:gs pos="50000">
                <a:srgbClr val="1A61B1"/>
              </a:gs>
              <a:gs pos="100000">
                <a:srgbClr val="809923"/>
              </a:gs>
            </a:gsLst>
            <a:lin ang="10800000" scaled="1"/>
            <a:tileRect/>
          </a:gradFill>
        </p:spPr>
        <p:txBody>
          <a:bodyPr wrap="none" rtlCol="0" anchor="ctr">
            <a:noAutofit/>
          </a:bodyPr>
          <a:lstStyle>
            <a:defPPr>
              <a:defRPr lang="ko-KR"/>
            </a:defPPr>
            <a:lvl1pPr>
              <a:defRPr sz="14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defRPr>
            </a:lvl1pPr>
          </a:lstStyle>
          <a:p>
            <a:r>
              <a:rPr lang="en-US" altLang="ko-KR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2016 </a:t>
            </a:r>
            <a:r>
              <a:rPr lang="ko-KR" altLang="en-US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국가 </a:t>
            </a:r>
            <a:r>
              <a:rPr lang="ko-KR" altLang="en-US" dirty="0" smtClean="0">
                <a:solidFill>
                  <a:srgbClr val="FFFF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경쟁력 평가</a:t>
            </a:r>
            <a:r>
              <a:rPr lang="ko-KR" altLang="en-US" dirty="0" smtClean="0"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순위</a:t>
            </a:r>
            <a:endParaRPr lang="en-US" altLang="ko-KR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11188" y="2365830"/>
            <a:ext cx="7921625" cy="35995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748279" y="2554516"/>
            <a:ext cx="7647441" cy="325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연결선 25"/>
          <p:cNvCxnSpPr/>
          <p:nvPr/>
        </p:nvCxnSpPr>
        <p:spPr>
          <a:xfrm>
            <a:off x="920750" y="5459400"/>
            <a:ext cx="7302500" cy="0"/>
          </a:xfrm>
          <a:prstGeom prst="line">
            <a:avLst/>
          </a:prstGeom>
          <a:ln w="158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그룹 114"/>
          <p:cNvGrpSpPr/>
          <p:nvPr/>
        </p:nvGrpSpPr>
        <p:grpSpPr>
          <a:xfrm>
            <a:off x="6693694" y="4245435"/>
            <a:ext cx="1549205" cy="361616"/>
            <a:chOff x="6436519" y="4759785"/>
            <a:chExt cx="1549205" cy="361616"/>
          </a:xfrm>
        </p:grpSpPr>
        <p:grpSp>
          <p:nvGrpSpPr>
            <p:cNvPr id="7" name="그룹 99"/>
            <p:cNvGrpSpPr/>
            <p:nvPr/>
          </p:nvGrpSpPr>
          <p:grpSpPr>
            <a:xfrm>
              <a:off x="6436519" y="4759785"/>
              <a:ext cx="1549205" cy="360000"/>
              <a:chOff x="6436519" y="4759785"/>
              <a:chExt cx="1549205" cy="360000"/>
            </a:xfrm>
          </p:grpSpPr>
          <p:sp>
            <p:nvSpPr>
              <p:cNvPr id="103" name="직사각형 102"/>
              <p:cNvSpPr/>
              <p:nvPr/>
            </p:nvSpPr>
            <p:spPr>
              <a:xfrm>
                <a:off x="6689724" y="4759785"/>
                <a:ext cx="1296000" cy="360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6C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2" name="이등변 삼각형 111"/>
              <p:cNvSpPr/>
              <p:nvPr/>
            </p:nvSpPr>
            <p:spPr>
              <a:xfrm rot="16200000">
                <a:off x="6483350" y="4877030"/>
                <a:ext cx="165100" cy="258762"/>
              </a:xfrm>
              <a:prstGeom prst="triangle">
                <a:avLst>
                  <a:gd name="adj" fmla="val 0"/>
                </a:avLst>
              </a:prstGeom>
              <a:solidFill>
                <a:srgbClr val="006C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6802526" y="4761401"/>
              <a:ext cx="10800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1400" spc="-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기업 효율성</a:t>
              </a:r>
              <a:endParaRPr lang="ko-KR" altLang="en-US" sz="1400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2607040" y="2095021"/>
            <a:ext cx="2520000" cy="20038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altLang="ko-KR" sz="11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※ </a:t>
            </a:r>
            <a:r>
              <a:rPr lang="ko-KR" altLang="en-US" sz="11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출처 </a:t>
            </a:r>
            <a:r>
              <a:rPr lang="en-US" altLang="ko-KR" sz="11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</a:t>
            </a:r>
            <a:r>
              <a:rPr lang="ko-KR" altLang="en-US" sz="11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국제경영개발대학원</a:t>
            </a:r>
            <a:r>
              <a:rPr lang="en-US" altLang="ko-KR" sz="11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 IMD, ’16.5</a:t>
            </a:r>
            <a:r>
              <a:rPr lang="ko-KR" altLang="en-US" sz="11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월</a:t>
            </a:r>
            <a:r>
              <a:rPr lang="en-US" altLang="ko-KR" sz="11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)</a:t>
            </a:r>
            <a:endParaRPr lang="ko-KR" altLang="en-US" sz="110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380419" y="2740349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849E2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22</a:t>
            </a:r>
            <a:r>
              <a:rPr lang="ko-KR" altLang="en-US" sz="105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849E25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  <a:endParaRPr lang="ko-KR" altLang="en-US" sz="120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849E25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371019" y="2740349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849E2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22</a:t>
            </a:r>
            <a:r>
              <a:rPr lang="ko-KR" altLang="en-US" sz="105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849E25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  <a:endParaRPr lang="ko-KR" altLang="en-US" sz="105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849E25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375020" y="2741106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849E2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22</a:t>
            </a:r>
            <a:r>
              <a:rPr lang="ko-KR" altLang="en-US" sz="1050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849E25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4347457" y="3007049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849E2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26</a:t>
            </a:r>
            <a:r>
              <a:rPr lang="ko-KR" altLang="en-US" sz="105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849E25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  <a:endParaRPr lang="ko-KR" altLang="en-US" sz="105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849E25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338057" y="2964187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849E2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25</a:t>
            </a:r>
            <a:r>
              <a:rPr lang="ko-KR" altLang="en-US" sz="105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849E25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  <a:endParaRPr lang="ko-KR" altLang="en-US" sz="105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849E25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323894" y="3335338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849E25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29</a:t>
            </a:r>
            <a:r>
              <a:rPr lang="ko-KR" altLang="en-US" sz="105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849E25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  <a:endParaRPr lang="ko-KR" altLang="en-US" sz="105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849E25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grpSp>
        <p:nvGrpSpPr>
          <p:cNvPr id="8" name="그룹 100"/>
          <p:cNvGrpSpPr/>
          <p:nvPr/>
        </p:nvGrpSpPr>
        <p:grpSpPr>
          <a:xfrm>
            <a:off x="6684169" y="3257352"/>
            <a:ext cx="1549206" cy="363828"/>
            <a:chOff x="6436519" y="3104952"/>
            <a:chExt cx="1549206" cy="363828"/>
          </a:xfrm>
        </p:grpSpPr>
        <p:grpSp>
          <p:nvGrpSpPr>
            <p:cNvPr id="9" name="그룹 98"/>
            <p:cNvGrpSpPr/>
            <p:nvPr/>
          </p:nvGrpSpPr>
          <p:grpSpPr>
            <a:xfrm>
              <a:off x="6436519" y="3108780"/>
              <a:ext cx="1549206" cy="360000"/>
              <a:chOff x="6436519" y="3108780"/>
              <a:chExt cx="1549206" cy="360000"/>
            </a:xfrm>
          </p:grpSpPr>
          <p:sp>
            <p:nvSpPr>
              <p:cNvPr id="145" name="직사각형 144"/>
              <p:cNvSpPr/>
              <p:nvPr/>
            </p:nvSpPr>
            <p:spPr>
              <a:xfrm>
                <a:off x="6689725" y="3108780"/>
                <a:ext cx="1296000" cy="360000"/>
              </a:xfrm>
              <a:prstGeom prst="rect">
                <a:avLst/>
              </a:prstGeom>
              <a:solidFill>
                <a:srgbClr val="849E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6" name="이등변 삼각형 145"/>
              <p:cNvSpPr/>
              <p:nvPr/>
            </p:nvSpPr>
            <p:spPr>
              <a:xfrm rot="16200000">
                <a:off x="6483350" y="3207206"/>
                <a:ext cx="165100" cy="258762"/>
              </a:xfrm>
              <a:prstGeom prst="triangle">
                <a:avLst>
                  <a:gd name="adj" fmla="val 0"/>
                </a:avLst>
              </a:prstGeom>
              <a:solidFill>
                <a:srgbClr val="849E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47" name="TextBox 146"/>
            <p:cNvSpPr txBox="1"/>
            <p:nvPr/>
          </p:nvSpPr>
          <p:spPr>
            <a:xfrm>
              <a:off x="6796176" y="3104952"/>
              <a:ext cx="10800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1400" spc="-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국가경쟁력</a:t>
              </a:r>
              <a:endParaRPr lang="en-US" altLang="ko-KR" sz="1400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</p:grpSp>
      <p:grpSp>
        <p:nvGrpSpPr>
          <p:cNvPr id="10" name="그룹 101"/>
          <p:cNvGrpSpPr/>
          <p:nvPr/>
        </p:nvGrpSpPr>
        <p:grpSpPr>
          <a:xfrm>
            <a:off x="6727031" y="4991098"/>
            <a:ext cx="1515904" cy="360002"/>
            <a:chOff x="6469856" y="4352923"/>
            <a:chExt cx="1515904" cy="360002"/>
          </a:xfrm>
        </p:grpSpPr>
        <p:grpSp>
          <p:nvGrpSpPr>
            <p:cNvPr id="11" name="그룹 97"/>
            <p:cNvGrpSpPr/>
            <p:nvPr/>
          </p:nvGrpSpPr>
          <p:grpSpPr>
            <a:xfrm>
              <a:off x="6469856" y="4352923"/>
              <a:ext cx="1515904" cy="360000"/>
              <a:chOff x="6469856" y="4352923"/>
              <a:chExt cx="1515904" cy="360000"/>
            </a:xfrm>
          </p:grpSpPr>
          <p:sp>
            <p:nvSpPr>
              <p:cNvPr id="80" name="이등변 삼각형 79"/>
              <p:cNvSpPr/>
              <p:nvPr/>
            </p:nvSpPr>
            <p:spPr>
              <a:xfrm rot="16200000">
                <a:off x="6516687" y="4446555"/>
                <a:ext cx="165100" cy="258762"/>
              </a:xfrm>
              <a:prstGeom prst="triangle">
                <a:avLst>
                  <a:gd name="adj" fmla="val 0"/>
                </a:avLst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1" name="직사각형 80"/>
              <p:cNvSpPr/>
              <p:nvPr/>
            </p:nvSpPr>
            <p:spPr>
              <a:xfrm>
                <a:off x="6689725" y="4352923"/>
                <a:ext cx="1296035" cy="3600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6805702" y="4352925"/>
              <a:ext cx="10800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noAutofit/>
            </a:bodyPr>
            <a:lstStyle/>
            <a:p>
              <a:pPr algn="ctr"/>
              <a:r>
                <a:rPr lang="ko-KR" altLang="en-US" sz="1400" spc="-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경영관행</a:t>
              </a:r>
              <a:r>
                <a:rPr lang="en-US" altLang="ko-KR" sz="1400" spc="-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(</a:t>
              </a:r>
              <a:r>
                <a:rPr lang="ko-KR" altLang="en-US" sz="1400" spc="-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회계 등</a:t>
              </a:r>
              <a:r>
                <a:rPr lang="en-US" altLang="ko-KR" sz="1400" spc="-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)</a:t>
              </a:r>
              <a:endParaRPr lang="ko-KR" altLang="en-US" sz="1400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1358195" y="3773488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D7D3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29</a:t>
            </a:r>
            <a:r>
              <a:rPr lang="ko-KR" altLang="en-US" sz="105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D7D3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  <a:endParaRPr lang="ko-KR" altLang="en-US" sz="105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ED7D3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380545" y="3758693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D7D3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26</a:t>
            </a:r>
            <a:r>
              <a:rPr lang="ko-KR" altLang="en-US" sz="105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D7D3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  <a:endParaRPr lang="ko-KR" altLang="en-US" sz="105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ED7D3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351213" y="4278313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D7D3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50</a:t>
            </a:r>
            <a:r>
              <a:rPr lang="ko-KR" altLang="en-US" sz="105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D7D3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  <a:endParaRPr lang="ko-KR" altLang="en-US" sz="105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ED7D3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297452" y="4663568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D7D3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56</a:t>
            </a:r>
            <a:r>
              <a:rPr lang="ko-KR" altLang="en-US" sz="105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D7D3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  <a:endParaRPr lang="ko-KR" altLang="en-US" sz="105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ED7D3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305425" y="4492625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D7D3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53</a:t>
            </a:r>
            <a:r>
              <a:rPr lang="ko-KR" altLang="en-US" sz="105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D7D3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  <a:endParaRPr lang="ko-KR" altLang="en-US" sz="105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ED7D3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319837" y="5102225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D7D3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61</a:t>
            </a:r>
            <a:r>
              <a:rPr lang="ko-KR" altLang="en-US" sz="105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D7D3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  <a:endParaRPr lang="ko-KR" altLang="en-US" sz="105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ED7D3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354127" y="3355780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CB6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26</a:t>
            </a:r>
            <a:r>
              <a:rPr lang="ko-KR" altLang="en-US" sz="105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CB6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  <a:endParaRPr lang="ko-KR" altLang="en-US" sz="120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6CB6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350155" y="3339586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CB6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25</a:t>
            </a:r>
            <a:r>
              <a:rPr lang="ko-KR" altLang="en-US" sz="105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CB6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  <a:endParaRPr lang="ko-KR" altLang="en-US" sz="105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6CB6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360738" y="3649466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CB6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34</a:t>
            </a:r>
            <a:r>
              <a:rPr lang="ko-KR" altLang="en-US" sz="105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CB6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  <a:endParaRPr lang="ko-KR" altLang="en-US" sz="105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6CB6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326593" y="3855841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CB6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39</a:t>
            </a:r>
            <a:r>
              <a:rPr lang="ko-KR" altLang="en-US" sz="105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CB6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  <a:endParaRPr lang="ko-KR" altLang="en-US" sz="105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6CB6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326717" y="3805043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CB6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37</a:t>
            </a:r>
            <a:r>
              <a:rPr lang="ko-KR" altLang="en-US" sz="105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CB6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  <a:endParaRPr lang="ko-KR" altLang="en-US" sz="105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6CB6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317317" y="4379717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2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CB6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48</a:t>
            </a:r>
            <a:r>
              <a:rPr lang="ko-KR" altLang="en-US" sz="105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6CB6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</a:t>
            </a:r>
            <a:endParaRPr lang="ko-KR" altLang="en-US" sz="105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6CB6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76275" y="5542402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1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2011</a:t>
            </a:r>
            <a:endParaRPr lang="ko-KR" altLang="en-US" sz="110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73660" y="5542402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1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2012</a:t>
            </a:r>
            <a:endParaRPr lang="ko-KR" altLang="en-US" sz="110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80570" y="5542402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1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2013</a:t>
            </a:r>
            <a:endParaRPr lang="ko-KR" altLang="en-US" sz="110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49380" y="5542402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1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2014</a:t>
            </a:r>
            <a:endParaRPr lang="ko-KR" altLang="en-US" sz="110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46765" y="5542402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1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2015</a:t>
            </a:r>
            <a:endParaRPr lang="ko-KR" altLang="en-US" sz="110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pSp>
        <p:nvGrpSpPr>
          <p:cNvPr id="14" name="그룹 118"/>
          <p:cNvGrpSpPr/>
          <p:nvPr/>
        </p:nvGrpSpPr>
        <p:grpSpPr>
          <a:xfrm>
            <a:off x="1338671" y="2813505"/>
            <a:ext cx="4979670" cy="2600325"/>
            <a:chOff x="1329146" y="2813505"/>
            <a:chExt cx="4979670" cy="2600325"/>
          </a:xfrm>
        </p:grpSpPr>
        <p:cxnSp>
          <p:nvCxnSpPr>
            <p:cNvPr id="36" name="직선 연결선 35"/>
            <p:cNvCxnSpPr/>
            <p:nvPr/>
          </p:nvCxnSpPr>
          <p:spPr>
            <a:xfrm flipV="1">
              <a:off x="1329146" y="2813505"/>
              <a:ext cx="0" cy="260032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 flipV="1">
              <a:off x="2321651" y="2813505"/>
              <a:ext cx="0" cy="260032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 flipV="1">
              <a:off x="4306661" y="2813505"/>
              <a:ext cx="0" cy="260032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 flipV="1">
              <a:off x="5299166" y="2813505"/>
              <a:ext cx="0" cy="260032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 flipV="1">
              <a:off x="3333206" y="2813505"/>
              <a:ext cx="0" cy="260032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직선 연결선 115"/>
            <p:cNvCxnSpPr/>
            <p:nvPr/>
          </p:nvCxnSpPr>
          <p:spPr>
            <a:xfrm flipV="1">
              <a:off x="6308816" y="2813505"/>
              <a:ext cx="0" cy="260032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TextBox 116"/>
          <p:cNvSpPr txBox="1"/>
          <p:nvPr/>
        </p:nvSpPr>
        <p:spPr>
          <a:xfrm>
            <a:off x="6156415" y="5542402"/>
            <a:ext cx="333386" cy="16560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100" spc="-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2016</a:t>
            </a:r>
            <a:endParaRPr lang="ko-KR" altLang="en-US" sz="1100" spc="-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grpSp>
        <p:nvGrpSpPr>
          <p:cNvPr id="17" name="그룹 155"/>
          <p:cNvGrpSpPr/>
          <p:nvPr/>
        </p:nvGrpSpPr>
        <p:grpSpPr>
          <a:xfrm>
            <a:off x="1286867" y="2908159"/>
            <a:ext cx="5101641" cy="728043"/>
            <a:chOff x="1286867" y="2812909"/>
            <a:chExt cx="5101641" cy="728043"/>
          </a:xfrm>
        </p:grpSpPr>
        <p:sp>
          <p:nvSpPr>
            <p:cNvPr id="130" name="타원 129"/>
            <p:cNvSpPr/>
            <p:nvPr/>
          </p:nvSpPr>
          <p:spPr>
            <a:xfrm>
              <a:off x="1286867" y="2812909"/>
              <a:ext cx="125950" cy="125950"/>
            </a:xfrm>
            <a:prstGeom prst="ellipse">
              <a:avLst/>
            </a:prstGeom>
            <a:solidFill>
              <a:srgbClr val="849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타원 130"/>
            <p:cNvSpPr/>
            <p:nvPr/>
          </p:nvSpPr>
          <p:spPr>
            <a:xfrm>
              <a:off x="2271724" y="2815163"/>
              <a:ext cx="125950" cy="125950"/>
            </a:xfrm>
            <a:prstGeom prst="ellipse">
              <a:avLst/>
            </a:prstGeom>
            <a:solidFill>
              <a:srgbClr val="849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타원 131"/>
            <p:cNvSpPr/>
            <p:nvPr/>
          </p:nvSpPr>
          <p:spPr>
            <a:xfrm>
              <a:off x="3288238" y="2815163"/>
              <a:ext cx="125950" cy="125950"/>
            </a:xfrm>
            <a:prstGeom prst="ellipse">
              <a:avLst/>
            </a:prstGeom>
            <a:solidFill>
              <a:srgbClr val="849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타원 132"/>
            <p:cNvSpPr/>
            <p:nvPr/>
          </p:nvSpPr>
          <p:spPr>
            <a:xfrm>
              <a:off x="4252550" y="3066387"/>
              <a:ext cx="125950" cy="125950"/>
            </a:xfrm>
            <a:prstGeom prst="ellipse">
              <a:avLst/>
            </a:prstGeom>
            <a:solidFill>
              <a:srgbClr val="849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타원 134"/>
            <p:cNvSpPr/>
            <p:nvPr/>
          </p:nvSpPr>
          <p:spPr>
            <a:xfrm>
              <a:off x="5250714" y="3011488"/>
              <a:ext cx="125950" cy="125950"/>
            </a:xfrm>
            <a:prstGeom prst="ellipse">
              <a:avLst/>
            </a:prstGeom>
            <a:solidFill>
              <a:srgbClr val="849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자유형 136"/>
            <p:cNvSpPr/>
            <p:nvPr/>
          </p:nvSpPr>
          <p:spPr>
            <a:xfrm>
              <a:off x="1343025" y="2878139"/>
              <a:ext cx="4981576" cy="600528"/>
            </a:xfrm>
            <a:custGeom>
              <a:avLst/>
              <a:gdLst>
                <a:gd name="connsiteX0" fmla="*/ 0 w 4671060"/>
                <a:gd name="connsiteY0" fmla="*/ 0 h 320040"/>
                <a:gd name="connsiteX1" fmla="*/ 784860 w 4671060"/>
                <a:gd name="connsiteY1" fmla="*/ 121920 h 320040"/>
                <a:gd name="connsiteX2" fmla="*/ 1562100 w 4671060"/>
                <a:gd name="connsiteY2" fmla="*/ 236220 h 320040"/>
                <a:gd name="connsiteX3" fmla="*/ 2331720 w 4671060"/>
                <a:gd name="connsiteY3" fmla="*/ 274320 h 320040"/>
                <a:gd name="connsiteX4" fmla="*/ 3116580 w 4671060"/>
                <a:gd name="connsiteY4" fmla="*/ 121920 h 320040"/>
                <a:gd name="connsiteX5" fmla="*/ 3878580 w 4671060"/>
                <a:gd name="connsiteY5" fmla="*/ 274320 h 320040"/>
                <a:gd name="connsiteX6" fmla="*/ 4671060 w 4671060"/>
                <a:gd name="connsiteY6" fmla="*/ 320040 h 320040"/>
                <a:gd name="connsiteX0" fmla="*/ 0 w 4671060"/>
                <a:gd name="connsiteY0" fmla="*/ 0 h 320040"/>
                <a:gd name="connsiteX1" fmla="*/ 784860 w 4671060"/>
                <a:gd name="connsiteY1" fmla="*/ 121920 h 320040"/>
                <a:gd name="connsiteX2" fmla="*/ 1562100 w 4671060"/>
                <a:gd name="connsiteY2" fmla="*/ 236220 h 320040"/>
                <a:gd name="connsiteX3" fmla="*/ 2331720 w 4671060"/>
                <a:gd name="connsiteY3" fmla="*/ 274320 h 320040"/>
                <a:gd name="connsiteX4" fmla="*/ 3116580 w 4671060"/>
                <a:gd name="connsiteY4" fmla="*/ 121920 h 320040"/>
                <a:gd name="connsiteX5" fmla="*/ 3878580 w 4671060"/>
                <a:gd name="connsiteY5" fmla="*/ 274320 h 320040"/>
                <a:gd name="connsiteX6" fmla="*/ 4671060 w 4671060"/>
                <a:gd name="connsiteY6" fmla="*/ 320040 h 320040"/>
                <a:gd name="connsiteX0" fmla="*/ 0 w 4804516"/>
                <a:gd name="connsiteY0" fmla="*/ 0 h 337365"/>
                <a:gd name="connsiteX1" fmla="*/ 784860 w 4804516"/>
                <a:gd name="connsiteY1" fmla="*/ 121920 h 337365"/>
                <a:gd name="connsiteX2" fmla="*/ 1562100 w 4804516"/>
                <a:gd name="connsiteY2" fmla="*/ 236220 h 337365"/>
                <a:gd name="connsiteX3" fmla="*/ 2331720 w 4804516"/>
                <a:gd name="connsiteY3" fmla="*/ 274320 h 337365"/>
                <a:gd name="connsiteX4" fmla="*/ 3116580 w 4804516"/>
                <a:gd name="connsiteY4" fmla="*/ 121920 h 337365"/>
                <a:gd name="connsiteX5" fmla="*/ 3878580 w 4804516"/>
                <a:gd name="connsiteY5" fmla="*/ 274320 h 337365"/>
                <a:gd name="connsiteX6" fmla="*/ 4671060 w 4804516"/>
                <a:gd name="connsiteY6" fmla="*/ 320040 h 337365"/>
                <a:gd name="connsiteX7" fmla="*/ 4679315 w 4804516"/>
                <a:gd name="connsiteY7" fmla="*/ 337365 h 337365"/>
                <a:gd name="connsiteX0" fmla="*/ 0 w 5336540"/>
                <a:gd name="connsiteY0" fmla="*/ 0 h 330548"/>
                <a:gd name="connsiteX1" fmla="*/ 784860 w 5336540"/>
                <a:gd name="connsiteY1" fmla="*/ 121920 h 330548"/>
                <a:gd name="connsiteX2" fmla="*/ 1562100 w 5336540"/>
                <a:gd name="connsiteY2" fmla="*/ 236220 h 330548"/>
                <a:gd name="connsiteX3" fmla="*/ 2331720 w 5336540"/>
                <a:gd name="connsiteY3" fmla="*/ 274320 h 330548"/>
                <a:gd name="connsiteX4" fmla="*/ 3116580 w 5336540"/>
                <a:gd name="connsiteY4" fmla="*/ 121920 h 330548"/>
                <a:gd name="connsiteX5" fmla="*/ 3878580 w 5336540"/>
                <a:gd name="connsiteY5" fmla="*/ 274320 h 330548"/>
                <a:gd name="connsiteX6" fmla="*/ 4671060 w 5336540"/>
                <a:gd name="connsiteY6" fmla="*/ 320040 h 330548"/>
                <a:gd name="connsiteX7" fmla="*/ 5336540 w 5336540"/>
                <a:gd name="connsiteY7" fmla="*/ 327840 h 330548"/>
                <a:gd name="connsiteX0" fmla="*/ 0 w 5355590"/>
                <a:gd name="connsiteY0" fmla="*/ 0 h 330548"/>
                <a:gd name="connsiteX1" fmla="*/ 784860 w 5355590"/>
                <a:gd name="connsiteY1" fmla="*/ 121920 h 330548"/>
                <a:gd name="connsiteX2" fmla="*/ 1562100 w 5355590"/>
                <a:gd name="connsiteY2" fmla="*/ 236220 h 330548"/>
                <a:gd name="connsiteX3" fmla="*/ 2331720 w 5355590"/>
                <a:gd name="connsiteY3" fmla="*/ 274320 h 330548"/>
                <a:gd name="connsiteX4" fmla="*/ 3116580 w 5355590"/>
                <a:gd name="connsiteY4" fmla="*/ 121920 h 330548"/>
                <a:gd name="connsiteX5" fmla="*/ 3878580 w 5355590"/>
                <a:gd name="connsiteY5" fmla="*/ 274320 h 330548"/>
                <a:gd name="connsiteX6" fmla="*/ 4671060 w 5355590"/>
                <a:gd name="connsiteY6" fmla="*/ 320040 h 330548"/>
                <a:gd name="connsiteX7" fmla="*/ 5355590 w 5355590"/>
                <a:gd name="connsiteY7" fmla="*/ 318315 h 330548"/>
                <a:gd name="connsiteX0" fmla="*/ 0 w 5355590"/>
                <a:gd name="connsiteY0" fmla="*/ 0 h 337365"/>
                <a:gd name="connsiteX1" fmla="*/ 784860 w 5355590"/>
                <a:gd name="connsiteY1" fmla="*/ 121920 h 337365"/>
                <a:gd name="connsiteX2" fmla="*/ 1562100 w 5355590"/>
                <a:gd name="connsiteY2" fmla="*/ 236220 h 337365"/>
                <a:gd name="connsiteX3" fmla="*/ 2331720 w 5355590"/>
                <a:gd name="connsiteY3" fmla="*/ 274320 h 337365"/>
                <a:gd name="connsiteX4" fmla="*/ 3116580 w 5355590"/>
                <a:gd name="connsiteY4" fmla="*/ 121920 h 337365"/>
                <a:gd name="connsiteX5" fmla="*/ 3878580 w 5355590"/>
                <a:gd name="connsiteY5" fmla="*/ 274320 h 337365"/>
                <a:gd name="connsiteX6" fmla="*/ 4671060 w 5355590"/>
                <a:gd name="connsiteY6" fmla="*/ 320040 h 337365"/>
                <a:gd name="connsiteX7" fmla="*/ 5355590 w 5355590"/>
                <a:gd name="connsiteY7" fmla="*/ 337365 h 337365"/>
                <a:gd name="connsiteX0" fmla="*/ 0 w 5355590"/>
                <a:gd name="connsiteY0" fmla="*/ 0 h 330548"/>
                <a:gd name="connsiteX1" fmla="*/ 784860 w 5355590"/>
                <a:gd name="connsiteY1" fmla="*/ 121920 h 330548"/>
                <a:gd name="connsiteX2" fmla="*/ 1562100 w 5355590"/>
                <a:gd name="connsiteY2" fmla="*/ 236220 h 330548"/>
                <a:gd name="connsiteX3" fmla="*/ 2331720 w 5355590"/>
                <a:gd name="connsiteY3" fmla="*/ 274320 h 330548"/>
                <a:gd name="connsiteX4" fmla="*/ 3116580 w 5355590"/>
                <a:gd name="connsiteY4" fmla="*/ 121920 h 330548"/>
                <a:gd name="connsiteX5" fmla="*/ 3878580 w 5355590"/>
                <a:gd name="connsiteY5" fmla="*/ 274320 h 330548"/>
                <a:gd name="connsiteX6" fmla="*/ 4671060 w 5355590"/>
                <a:gd name="connsiteY6" fmla="*/ 320040 h 330548"/>
                <a:gd name="connsiteX7" fmla="*/ 5355590 w 5355590"/>
                <a:gd name="connsiteY7" fmla="*/ 318315 h 330548"/>
                <a:gd name="connsiteX0" fmla="*/ 0 w 5355590"/>
                <a:gd name="connsiteY0" fmla="*/ 0 h 330548"/>
                <a:gd name="connsiteX1" fmla="*/ 784860 w 5355590"/>
                <a:gd name="connsiteY1" fmla="*/ 121920 h 330548"/>
                <a:gd name="connsiteX2" fmla="*/ 1562100 w 5355590"/>
                <a:gd name="connsiteY2" fmla="*/ 236220 h 330548"/>
                <a:gd name="connsiteX3" fmla="*/ 2331720 w 5355590"/>
                <a:gd name="connsiteY3" fmla="*/ 274320 h 330548"/>
                <a:gd name="connsiteX4" fmla="*/ 3116580 w 5355590"/>
                <a:gd name="connsiteY4" fmla="*/ 121920 h 330548"/>
                <a:gd name="connsiteX5" fmla="*/ 3878580 w 5355590"/>
                <a:gd name="connsiteY5" fmla="*/ 274320 h 330548"/>
                <a:gd name="connsiteX6" fmla="*/ 4671060 w 5355590"/>
                <a:gd name="connsiteY6" fmla="*/ 320040 h 330548"/>
                <a:gd name="connsiteX7" fmla="*/ 5355590 w 5355590"/>
                <a:gd name="connsiteY7" fmla="*/ 318315 h 330548"/>
                <a:gd name="connsiteX0" fmla="*/ 0 w 5355590"/>
                <a:gd name="connsiteY0" fmla="*/ 0 h 337365"/>
                <a:gd name="connsiteX1" fmla="*/ 784860 w 5355590"/>
                <a:gd name="connsiteY1" fmla="*/ 121920 h 337365"/>
                <a:gd name="connsiteX2" fmla="*/ 1562100 w 5355590"/>
                <a:gd name="connsiteY2" fmla="*/ 236220 h 337365"/>
                <a:gd name="connsiteX3" fmla="*/ 2331720 w 5355590"/>
                <a:gd name="connsiteY3" fmla="*/ 274320 h 337365"/>
                <a:gd name="connsiteX4" fmla="*/ 3116580 w 5355590"/>
                <a:gd name="connsiteY4" fmla="*/ 121920 h 337365"/>
                <a:gd name="connsiteX5" fmla="*/ 3878580 w 5355590"/>
                <a:gd name="connsiteY5" fmla="*/ 274320 h 337365"/>
                <a:gd name="connsiteX6" fmla="*/ 4671060 w 5355590"/>
                <a:gd name="connsiteY6" fmla="*/ 320040 h 337365"/>
                <a:gd name="connsiteX7" fmla="*/ 5355590 w 5355590"/>
                <a:gd name="connsiteY7" fmla="*/ 337365 h 337365"/>
                <a:gd name="connsiteX0" fmla="*/ 0 w 7470140"/>
                <a:gd name="connsiteY0" fmla="*/ 0 h 330548"/>
                <a:gd name="connsiteX1" fmla="*/ 784860 w 7470140"/>
                <a:gd name="connsiteY1" fmla="*/ 121920 h 330548"/>
                <a:gd name="connsiteX2" fmla="*/ 1562100 w 7470140"/>
                <a:gd name="connsiteY2" fmla="*/ 236220 h 330548"/>
                <a:gd name="connsiteX3" fmla="*/ 2331720 w 7470140"/>
                <a:gd name="connsiteY3" fmla="*/ 274320 h 330548"/>
                <a:gd name="connsiteX4" fmla="*/ 3116580 w 7470140"/>
                <a:gd name="connsiteY4" fmla="*/ 121920 h 330548"/>
                <a:gd name="connsiteX5" fmla="*/ 3878580 w 7470140"/>
                <a:gd name="connsiteY5" fmla="*/ 274320 h 330548"/>
                <a:gd name="connsiteX6" fmla="*/ 4671060 w 7470140"/>
                <a:gd name="connsiteY6" fmla="*/ 320040 h 330548"/>
                <a:gd name="connsiteX7" fmla="*/ 7470140 w 7470140"/>
                <a:gd name="connsiteY7" fmla="*/ 318315 h 330548"/>
                <a:gd name="connsiteX0" fmla="*/ 0 w 5365115"/>
                <a:gd name="connsiteY0" fmla="*/ 0 h 330548"/>
                <a:gd name="connsiteX1" fmla="*/ 784860 w 5365115"/>
                <a:gd name="connsiteY1" fmla="*/ 121920 h 330548"/>
                <a:gd name="connsiteX2" fmla="*/ 1562100 w 5365115"/>
                <a:gd name="connsiteY2" fmla="*/ 236220 h 330548"/>
                <a:gd name="connsiteX3" fmla="*/ 2331720 w 5365115"/>
                <a:gd name="connsiteY3" fmla="*/ 274320 h 330548"/>
                <a:gd name="connsiteX4" fmla="*/ 3116580 w 5365115"/>
                <a:gd name="connsiteY4" fmla="*/ 121920 h 330548"/>
                <a:gd name="connsiteX5" fmla="*/ 3878580 w 5365115"/>
                <a:gd name="connsiteY5" fmla="*/ 274320 h 330548"/>
                <a:gd name="connsiteX6" fmla="*/ 4671060 w 5365115"/>
                <a:gd name="connsiteY6" fmla="*/ 320040 h 330548"/>
                <a:gd name="connsiteX7" fmla="*/ 5365115 w 5365115"/>
                <a:gd name="connsiteY7" fmla="*/ 327840 h 330548"/>
                <a:gd name="connsiteX0" fmla="*/ 0 w 5365115"/>
                <a:gd name="connsiteY0" fmla="*/ 0 h 388620"/>
                <a:gd name="connsiteX1" fmla="*/ 784860 w 5365115"/>
                <a:gd name="connsiteY1" fmla="*/ 121920 h 388620"/>
                <a:gd name="connsiteX2" fmla="*/ 1562100 w 5365115"/>
                <a:gd name="connsiteY2" fmla="*/ 388620 h 388620"/>
                <a:gd name="connsiteX3" fmla="*/ 2331720 w 5365115"/>
                <a:gd name="connsiteY3" fmla="*/ 274320 h 388620"/>
                <a:gd name="connsiteX4" fmla="*/ 3116580 w 5365115"/>
                <a:gd name="connsiteY4" fmla="*/ 121920 h 388620"/>
                <a:gd name="connsiteX5" fmla="*/ 3878580 w 5365115"/>
                <a:gd name="connsiteY5" fmla="*/ 274320 h 388620"/>
                <a:gd name="connsiteX6" fmla="*/ 4671060 w 5365115"/>
                <a:gd name="connsiteY6" fmla="*/ 320040 h 388620"/>
                <a:gd name="connsiteX7" fmla="*/ 5365115 w 5365115"/>
                <a:gd name="connsiteY7" fmla="*/ 327840 h 388620"/>
                <a:gd name="connsiteX0" fmla="*/ 0 w 5365115"/>
                <a:gd name="connsiteY0" fmla="*/ 0 h 597716"/>
                <a:gd name="connsiteX1" fmla="*/ 784860 w 5365115"/>
                <a:gd name="connsiteY1" fmla="*/ 121920 h 597716"/>
                <a:gd name="connsiteX2" fmla="*/ 1562100 w 5365115"/>
                <a:gd name="connsiteY2" fmla="*/ 597716 h 597716"/>
                <a:gd name="connsiteX3" fmla="*/ 2331720 w 5365115"/>
                <a:gd name="connsiteY3" fmla="*/ 274320 h 597716"/>
                <a:gd name="connsiteX4" fmla="*/ 3116580 w 5365115"/>
                <a:gd name="connsiteY4" fmla="*/ 121920 h 597716"/>
                <a:gd name="connsiteX5" fmla="*/ 3878580 w 5365115"/>
                <a:gd name="connsiteY5" fmla="*/ 274320 h 597716"/>
                <a:gd name="connsiteX6" fmla="*/ 4671060 w 5365115"/>
                <a:gd name="connsiteY6" fmla="*/ 320040 h 597716"/>
                <a:gd name="connsiteX7" fmla="*/ 5365115 w 5365115"/>
                <a:gd name="connsiteY7" fmla="*/ 327840 h 597716"/>
                <a:gd name="connsiteX0" fmla="*/ 0 w 5365115"/>
                <a:gd name="connsiteY0" fmla="*/ 0 h 377053"/>
                <a:gd name="connsiteX1" fmla="*/ 784860 w 5365115"/>
                <a:gd name="connsiteY1" fmla="*/ 121920 h 377053"/>
                <a:gd name="connsiteX2" fmla="*/ 1562100 w 5365115"/>
                <a:gd name="connsiteY2" fmla="*/ 377053 h 377053"/>
                <a:gd name="connsiteX3" fmla="*/ 2331720 w 5365115"/>
                <a:gd name="connsiteY3" fmla="*/ 274320 h 377053"/>
                <a:gd name="connsiteX4" fmla="*/ 3116580 w 5365115"/>
                <a:gd name="connsiteY4" fmla="*/ 121920 h 377053"/>
                <a:gd name="connsiteX5" fmla="*/ 3878580 w 5365115"/>
                <a:gd name="connsiteY5" fmla="*/ 274320 h 377053"/>
                <a:gd name="connsiteX6" fmla="*/ 4671060 w 5365115"/>
                <a:gd name="connsiteY6" fmla="*/ 320040 h 377053"/>
                <a:gd name="connsiteX7" fmla="*/ 5365115 w 5365115"/>
                <a:gd name="connsiteY7" fmla="*/ 327840 h 377053"/>
                <a:gd name="connsiteX0" fmla="*/ 0 w 5365115"/>
                <a:gd name="connsiteY0" fmla="*/ 0 h 377053"/>
                <a:gd name="connsiteX1" fmla="*/ 784860 w 5365115"/>
                <a:gd name="connsiteY1" fmla="*/ 121920 h 377053"/>
                <a:gd name="connsiteX2" fmla="*/ 1562100 w 5365115"/>
                <a:gd name="connsiteY2" fmla="*/ 377053 h 377053"/>
                <a:gd name="connsiteX3" fmla="*/ 2331720 w 5365115"/>
                <a:gd name="connsiteY3" fmla="*/ 274320 h 377053"/>
                <a:gd name="connsiteX4" fmla="*/ 3116580 w 5365115"/>
                <a:gd name="connsiteY4" fmla="*/ 121920 h 377053"/>
                <a:gd name="connsiteX5" fmla="*/ 3878580 w 5365115"/>
                <a:gd name="connsiteY5" fmla="*/ 274320 h 377053"/>
                <a:gd name="connsiteX6" fmla="*/ 4671060 w 5365115"/>
                <a:gd name="connsiteY6" fmla="*/ 320040 h 377053"/>
                <a:gd name="connsiteX7" fmla="*/ 5365115 w 5365115"/>
                <a:gd name="connsiteY7" fmla="*/ 156390 h 377053"/>
                <a:gd name="connsiteX0" fmla="*/ 0 w 4671060"/>
                <a:gd name="connsiteY0" fmla="*/ 0 h 377053"/>
                <a:gd name="connsiteX1" fmla="*/ 784860 w 4671060"/>
                <a:gd name="connsiteY1" fmla="*/ 121920 h 377053"/>
                <a:gd name="connsiteX2" fmla="*/ 1562100 w 4671060"/>
                <a:gd name="connsiteY2" fmla="*/ 377053 h 377053"/>
                <a:gd name="connsiteX3" fmla="*/ 2331720 w 4671060"/>
                <a:gd name="connsiteY3" fmla="*/ 274320 h 377053"/>
                <a:gd name="connsiteX4" fmla="*/ 3116580 w 4671060"/>
                <a:gd name="connsiteY4" fmla="*/ 121920 h 377053"/>
                <a:gd name="connsiteX5" fmla="*/ 3878580 w 4671060"/>
                <a:gd name="connsiteY5" fmla="*/ 274320 h 377053"/>
                <a:gd name="connsiteX6" fmla="*/ 4671060 w 4671060"/>
                <a:gd name="connsiteY6" fmla="*/ 320040 h 377053"/>
                <a:gd name="connsiteX0" fmla="*/ 0 w 3878580"/>
                <a:gd name="connsiteY0" fmla="*/ 0 h 377053"/>
                <a:gd name="connsiteX1" fmla="*/ 784860 w 3878580"/>
                <a:gd name="connsiteY1" fmla="*/ 121920 h 377053"/>
                <a:gd name="connsiteX2" fmla="*/ 1562100 w 3878580"/>
                <a:gd name="connsiteY2" fmla="*/ 377053 h 377053"/>
                <a:gd name="connsiteX3" fmla="*/ 2331720 w 3878580"/>
                <a:gd name="connsiteY3" fmla="*/ 274320 h 377053"/>
                <a:gd name="connsiteX4" fmla="*/ 3116580 w 3878580"/>
                <a:gd name="connsiteY4" fmla="*/ 121920 h 377053"/>
                <a:gd name="connsiteX5" fmla="*/ 3878580 w 3878580"/>
                <a:gd name="connsiteY5" fmla="*/ 274320 h 377053"/>
                <a:gd name="connsiteX0" fmla="*/ 0 w 3878580"/>
                <a:gd name="connsiteY0" fmla="*/ 0 h 274320"/>
                <a:gd name="connsiteX1" fmla="*/ 784860 w 3878580"/>
                <a:gd name="connsiteY1" fmla="*/ 121920 h 274320"/>
                <a:gd name="connsiteX2" fmla="*/ 1569038 w 3878580"/>
                <a:gd name="connsiteY2" fmla="*/ 157978 h 274320"/>
                <a:gd name="connsiteX3" fmla="*/ 2331720 w 3878580"/>
                <a:gd name="connsiteY3" fmla="*/ 274320 h 274320"/>
                <a:gd name="connsiteX4" fmla="*/ 3116580 w 3878580"/>
                <a:gd name="connsiteY4" fmla="*/ 121920 h 274320"/>
                <a:gd name="connsiteX5" fmla="*/ 3878580 w 3878580"/>
                <a:gd name="connsiteY5" fmla="*/ 274320 h 274320"/>
                <a:gd name="connsiteX0" fmla="*/ 0 w 3878580"/>
                <a:gd name="connsiteY0" fmla="*/ 0 h 274320"/>
                <a:gd name="connsiteX1" fmla="*/ 784860 w 3878580"/>
                <a:gd name="connsiteY1" fmla="*/ 121920 h 274320"/>
                <a:gd name="connsiteX2" fmla="*/ 1569038 w 3878580"/>
                <a:gd name="connsiteY2" fmla="*/ 140517 h 274320"/>
                <a:gd name="connsiteX3" fmla="*/ 2331720 w 3878580"/>
                <a:gd name="connsiteY3" fmla="*/ 274320 h 274320"/>
                <a:gd name="connsiteX4" fmla="*/ 3116580 w 3878580"/>
                <a:gd name="connsiteY4" fmla="*/ 121920 h 274320"/>
                <a:gd name="connsiteX5" fmla="*/ 3878580 w 3878580"/>
                <a:gd name="connsiteY5" fmla="*/ 274320 h 274320"/>
                <a:gd name="connsiteX0" fmla="*/ 0 w 3878580"/>
                <a:gd name="connsiteY0" fmla="*/ 0 h 274320"/>
                <a:gd name="connsiteX1" fmla="*/ 784860 w 3878580"/>
                <a:gd name="connsiteY1" fmla="*/ 121920 h 274320"/>
                <a:gd name="connsiteX2" fmla="*/ 1569038 w 3878580"/>
                <a:gd name="connsiteY2" fmla="*/ 140517 h 274320"/>
                <a:gd name="connsiteX3" fmla="*/ 2331720 w 3878580"/>
                <a:gd name="connsiteY3" fmla="*/ 140517 h 274320"/>
                <a:gd name="connsiteX4" fmla="*/ 3116580 w 3878580"/>
                <a:gd name="connsiteY4" fmla="*/ 121920 h 274320"/>
                <a:gd name="connsiteX5" fmla="*/ 3878580 w 3878580"/>
                <a:gd name="connsiteY5" fmla="*/ 274320 h 274320"/>
                <a:gd name="connsiteX0" fmla="*/ 0 w 3878580"/>
                <a:gd name="connsiteY0" fmla="*/ 0 h 274320"/>
                <a:gd name="connsiteX1" fmla="*/ 7633 w 3878580"/>
                <a:gd name="connsiteY1" fmla="*/ 140517 h 274320"/>
                <a:gd name="connsiteX2" fmla="*/ 784860 w 3878580"/>
                <a:gd name="connsiteY2" fmla="*/ 121920 h 274320"/>
                <a:gd name="connsiteX3" fmla="*/ 1569038 w 3878580"/>
                <a:gd name="connsiteY3" fmla="*/ 140517 h 274320"/>
                <a:gd name="connsiteX4" fmla="*/ 2331720 w 3878580"/>
                <a:gd name="connsiteY4" fmla="*/ 140517 h 274320"/>
                <a:gd name="connsiteX5" fmla="*/ 3116580 w 3878580"/>
                <a:gd name="connsiteY5" fmla="*/ 121920 h 274320"/>
                <a:gd name="connsiteX6" fmla="*/ 3878580 w 3878580"/>
                <a:gd name="connsiteY6" fmla="*/ 274320 h 274320"/>
                <a:gd name="connsiteX0" fmla="*/ 0 w 3870947"/>
                <a:gd name="connsiteY0" fmla="*/ 18597 h 152400"/>
                <a:gd name="connsiteX1" fmla="*/ 777227 w 3870947"/>
                <a:gd name="connsiteY1" fmla="*/ 0 h 152400"/>
                <a:gd name="connsiteX2" fmla="*/ 1561405 w 3870947"/>
                <a:gd name="connsiteY2" fmla="*/ 18597 h 152400"/>
                <a:gd name="connsiteX3" fmla="*/ 2324087 w 3870947"/>
                <a:gd name="connsiteY3" fmla="*/ 18597 h 152400"/>
                <a:gd name="connsiteX4" fmla="*/ 3108947 w 3870947"/>
                <a:gd name="connsiteY4" fmla="*/ 0 h 152400"/>
                <a:gd name="connsiteX5" fmla="*/ 3870947 w 3870947"/>
                <a:gd name="connsiteY5" fmla="*/ 152400 h 152400"/>
                <a:gd name="connsiteX0" fmla="*/ 0 w 3870947"/>
                <a:gd name="connsiteY0" fmla="*/ 18597 h 152400"/>
                <a:gd name="connsiteX1" fmla="*/ 768871 w 3870947"/>
                <a:gd name="connsiteY1" fmla="*/ 18597 h 152400"/>
                <a:gd name="connsiteX2" fmla="*/ 1561405 w 3870947"/>
                <a:gd name="connsiteY2" fmla="*/ 18597 h 152400"/>
                <a:gd name="connsiteX3" fmla="*/ 2324087 w 3870947"/>
                <a:gd name="connsiteY3" fmla="*/ 18597 h 152400"/>
                <a:gd name="connsiteX4" fmla="*/ 3108947 w 3870947"/>
                <a:gd name="connsiteY4" fmla="*/ 0 h 152400"/>
                <a:gd name="connsiteX5" fmla="*/ 3870947 w 3870947"/>
                <a:gd name="connsiteY5" fmla="*/ 152400 h 152400"/>
                <a:gd name="connsiteX0" fmla="*/ 0 w 3870947"/>
                <a:gd name="connsiteY0" fmla="*/ 18597 h 178934"/>
                <a:gd name="connsiteX1" fmla="*/ 768871 w 3870947"/>
                <a:gd name="connsiteY1" fmla="*/ 18597 h 178934"/>
                <a:gd name="connsiteX2" fmla="*/ 1561405 w 3870947"/>
                <a:gd name="connsiteY2" fmla="*/ 18597 h 178934"/>
                <a:gd name="connsiteX3" fmla="*/ 2324087 w 3870947"/>
                <a:gd name="connsiteY3" fmla="*/ 178934 h 178934"/>
                <a:gd name="connsiteX4" fmla="*/ 3108947 w 3870947"/>
                <a:gd name="connsiteY4" fmla="*/ 0 h 178934"/>
                <a:gd name="connsiteX5" fmla="*/ 3870947 w 3870947"/>
                <a:gd name="connsiteY5" fmla="*/ 152400 h 178934"/>
                <a:gd name="connsiteX0" fmla="*/ 0 w 3870947"/>
                <a:gd name="connsiteY0" fmla="*/ 18597 h 245609"/>
                <a:gd name="connsiteX1" fmla="*/ 768871 w 3870947"/>
                <a:gd name="connsiteY1" fmla="*/ 18597 h 245609"/>
                <a:gd name="connsiteX2" fmla="*/ 1561405 w 3870947"/>
                <a:gd name="connsiteY2" fmla="*/ 18597 h 245609"/>
                <a:gd name="connsiteX3" fmla="*/ 2324087 w 3870947"/>
                <a:gd name="connsiteY3" fmla="*/ 245609 h 245609"/>
                <a:gd name="connsiteX4" fmla="*/ 3108947 w 3870947"/>
                <a:gd name="connsiteY4" fmla="*/ 0 h 245609"/>
                <a:gd name="connsiteX5" fmla="*/ 3870947 w 3870947"/>
                <a:gd name="connsiteY5" fmla="*/ 152400 h 245609"/>
                <a:gd name="connsiteX0" fmla="*/ 0 w 3870947"/>
                <a:gd name="connsiteY0" fmla="*/ 0 h 227012"/>
                <a:gd name="connsiteX1" fmla="*/ 768871 w 3870947"/>
                <a:gd name="connsiteY1" fmla="*/ 0 h 227012"/>
                <a:gd name="connsiteX2" fmla="*/ 1561405 w 3870947"/>
                <a:gd name="connsiteY2" fmla="*/ 0 h 227012"/>
                <a:gd name="connsiteX3" fmla="*/ 2324087 w 3870947"/>
                <a:gd name="connsiteY3" fmla="*/ 227012 h 227012"/>
                <a:gd name="connsiteX4" fmla="*/ 3095073 w 3870947"/>
                <a:gd name="connsiteY4" fmla="*/ 160790 h 227012"/>
                <a:gd name="connsiteX5" fmla="*/ 3870947 w 3870947"/>
                <a:gd name="connsiteY5" fmla="*/ 133803 h 227012"/>
                <a:gd name="connsiteX0" fmla="*/ 0 w 3870947"/>
                <a:gd name="connsiteY0" fmla="*/ 0 h 352878"/>
                <a:gd name="connsiteX1" fmla="*/ 768871 w 3870947"/>
                <a:gd name="connsiteY1" fmla="*/ 0 h 352878"/>
                <a:gd name="connsiteX2" fmla="*/ 1561405 w 3870947"/>
                <a:gd name="connsiteY2" fmla="*/ 0 h 352878"/>
                <a:gd name="connsiteX3" fmla="*/ 2324087 w 3870947"/>
                <a:gd name="connsiteY3" fmla="*/ 227012 h 352878"/>
                <a:gd name="connsiteX4" fmla="*/ 3095073 w 3870947"/>
                <a:gd name="connsiteY4" fmla="*/ 160790 h 352878"/>
                <a:gd name="connsiteX5" fmla="*/ 3870947 w 3870947"/>
                <a:gd name="connsiteY5" fmla="*/ 352878 h 352878"/>
                <a:gd name="connsiteX0" fmla="*/ 0 w 3870947"/>
                <a:gd name="connsiteY0" fmla="*/ 0 h 352878"/>
                <a:gd name="connsiteX1" fmla="*/ 768871 w 3870947"/>
                <a:gd name="connsiteY1" fmla="*/ 0 h 352878"/>
                <a:gd name="connsiteX2" fmla="*/ 1561405 w 3870947"/>
                <a:gd name="connsiteY2" fmla="*/ 0 h 352878"/>
                <a:gd name="connsiteX3" fmla="*/ 2324087 w 3870947"/>
                <a:gd name="connsiteY3" fmla="*/ 188912 h 352878"/>
                <a:gd name="connsiteX4" fmla="*/ 3095073 w 3870947"/>
                <a:gd name="connsiteY4" fmla="*/ 160790 h 352878"/>
                <a:gd name="connsiteX5" fmla="*/ 3870947 w 3870947"/>
                <a:gd name="connsiteY5" fmla="*/ 352878 h 352878"/>
                <a:gd name="connsiteX0" fmla="*/ 0 w 3870947"/>
                <a:gd name="connsiteY0" fmla="*/ 0 h 352878"/>
                <a:gd name="connsiteX1" fmla="*/ 768871 w 3870947"/>
                <a:gd name="connsiteY1" fmla="*/ 0 h 352878"/>
                <a:gd name="connsiteX2" fmla="*/ 1561405 w 3870947"/>
                <a:gd name="connsiteY2" fmla="*/ 0 h 352878"/>
                <a:gd name="connsiteX3" fmla="*/ 2324087 w 3870947"/>
                <a:gd name="connsiteY3" fmla="*/ 188912 h 352878"/>
                <a:gd name="connsiteX4" fmla="*/ 3095073 w 3870947"/>
                <a:gd name="connsiteY4" fmla="*/ 141740 h 352878"/>
                <a:gd name="connsiteX5" fmla="*/ 3870947 w 3870947"/>
                <a:gd name="connsiteY5" fmla="*/ 352878 h 352878"/>
                <a:gd name="connsiteX0" fmla="*/ 0 w 3870947"/>
                <a:gd name="connsiteY0" fmla="*/ 0 h 390978"/>
                <a:gd name="connsiteX1" fmla="*/ 768871 w 3870947"/>
                <a:gd name="connsiteY1" fmla="*/ 0 h 390978"/>
                <a:gd name="connsiteX2" fmla="*/ 1561405 w 3870947"/>
                <a:gd name="connsiteY2" fmla="*/ 0 h 390978"/>
                <a:gd name="connsiteX3" fmla="*/ 2324087 w 3870947"/>
                <a:gd name="connsiteY3" fmla="*/ 188912 h 390978"/>
                <a:gd name="connsiteX4" fmla="*/ 3095073 w 3870947"/>
                <a:gd name="connsiteY4" fmla="*/ 141740 h 390978"/>
                <a:gd name="connsiteX5" fmla="*/ 3870947 w 3870947"/>
                <a:gd name="connsiteY5" fmla="*/ 390978 h 390978"/>
                <a:gd name="connsiteX0" fmla="*/ 0 w 3870947"/>
                <a:gd name="connsiteY0" fmla="*/ 0 h 390978"/>
                <a:gd name="connsiteX1" fmla="*/ 768871 w 3870947"/>
                <a:gd name="connsiteY1" fmla="*/ 0 h 390978"/>
                <a:gd name="connsiteX2" fmla="*/ 1561405 w 3870947"/>
                <a:gd name="connsiteY2" fmla="*/ 0 h 390978"/>
                <a:gd name="connsiteX3" fmla="*/ 2324087 w 3870947"/>
                <a:gd name="connsiteY3" fmla="*/ 265112 h 390978"/>
                <a:gd name="connsiteX4" fmla="*/ 3095073 w 3870947"/>
                <a:gd name="connsiteY4" fmla="*/ 141740 h 390978"/>
                <a:gd name="connsiteX5" fmla="*/ 3870947 w 3870947"/>
                <a:gd name="connsiteY5" fmla="*/ 390978 h 390978"/>
                <a:gd name="connsiteX0" fmla="*/ 0 w 3870947"/>
                <a:gd name="connsiteY0" fmla="*/ 0 h 390978"/>
                <a:gd name="connsiteX1" fmla="*/ 768871 w 3870947"/>
                <a:gd name="connsiteY1" fmla="*/ 0 h 390978"/>
                <a:gd name="connsiteX2" fmla="*/ 1561405 w 3870947"/>
                <a:gd name="connsiteY2" fmla="*/ 0 h 390978"/>
                <a:gd name="connsiteX3" fmla="*/ 2324087 w 3870947"/>
                <a:gd name="connsiteY3" fmla="*/ 265112 h 390978"/>
                <a:gd name="connsiteX4" fmla="*/ 3102488 w 3870947"/>
                <a:gd name="connsiteY4" fmla="*/ 189365 h 390978"/>
                <a:gd name="connsiteX5" fmla="*/ 3870947 w 3870947"/>
                <a:gd name="connsiteY5" fmla="*/ 390978 h 390978"/>
                <a:gd name="connsiteX0" fmla="*/ 0 w 3878363"/>
                <a:gd name="connsiteY0" fmla="*/ 0 h 600528"/>
                <a:gd name="connsiteX1" fmla="*/ 768871 w 3878363"/>
                <a:gd name="connsiteY1" fmla="*/ 0 h 600528"/>
                <a:gd name="connsiteX2" fmla="*/ 1561405 w 3878363"/>
                <a:gd name="connsiteY2" fmla="*/ 0 h 600528"/>
                <a:gd name="connsiteX3" fmla="*/ 2324087 w 3878363"/>
                <a:gd name="connsiteY3" fmla="*/ 265112 h 600528"/>
                <a:gd name="connsiteX4" fmla="*/ 3102488 w 3878363"/>
                <a:gd name="connsiteY4" fmla="*/ 189365 h 600528"/>
                <a:gd name="connsiteX5" fmla="*/ 3878363 w 3878363"/>
                <a:gd name="connsiteY5" fmla="*/ 600528 h 60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8363" h="600528">
                  <a:moveTo>
                    <a:pt x="0" y="0"/>
                  </a:moveTo>
                  <a:lnTo>
                    <a:pt x="768871" y="0"/>
                  </a:lnTo>
                  <a:lnTo>
                    <a:pt x="1561405" y="0"/>
                  </a:lnTo>
                  <a:lnTo>
                    <a:pt x="2324087" y="265112"/>
                  </a:lnTo>
                  <a:lnTo>
                    <a:pt x="3102488" y="189365"/>
                  </a:lnTo>
                  <a:lnTo>
                    <a:pt x="3878363" y="600528"/>
                  </a:lnTo>
                </a:path>
              </a:pathLst>
            </a:custGeom>
            <a:noFill/>
            <a:ln w="15875">
              <a:solidFill>
                <a:srgbClr val="849E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타원 124"/>
            <p:cNvSpPr/>
            <p:nvPr/>
          </p:nvSpPr>
          <p:spPr>
            <a:xfrm>
              <a:off x="6262558" y="3415002"/>
              <a:ext cx="125950" cy="125950"/>
            </a:xfrm>
            <a:prstGeom prst="ellipse">
              <a:avLst/>
            </a:prstGeom>
            <a:solidFill>
              <a:srgbClr val="849E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그룹 88"/>
          <p:cNvGrpSpPr/>
          <p:nvPr/>
        </p:nvGrpSpPr>
        <p:grpSpPr>
          <a:xfrm>
            <a:off x="7543800" y="209733"/>
            <a:ext cx="1076339" cy="466725"/>
            <a:chOff x="7543800" y="501833"/>
            <a:chExt cx="1076339" cy="466725"/>
          </a:xfrm>
        </p:grpSpPr>
        <p:sp>
          <p:nvSpPr>
            <p:cNvPr id="118" name="TextBox 117"/>
            <p:cNvSpPr txBox="1"/>
            <p:nvPr/>
          </p:nvSpPr>
          <p:spPr>
            <a:xfrm>
              <a:off x="7543800" y="501833"/>
              <a:ext cx="1076339" cy="466725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ko-KR" altLang="en-US" sz="1050" spc="-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청탁금지법</a:t>
              </a:r>
              <a:r>
                <a:rPr lang="en-US" altLang="ko-KR" sz="11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/>
              </a:r>
              <a:br>
                <a:rPr lang="en-US" altLang="ko-KR" sz="11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</a:br>
              <a:r>
                <a:rPr lang="ko-KR" altLang="en-US" sz="1100" spc="-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제정배경</a:t>
              </a:r>
              <a:endParaRPr lang="ko-KR" altLang="en-US" sz="1100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19" name="그룹 100"/>
            <p:cNvGrpSpPr/>
            <p:nvPr/>
          </p:nvGrpSpPr>
          <p:grpSpPr>
            <a:xfrm>
              <a:off x="7776211" y="542460"/>
              <a:ext cx="175978" cy="173830"/>
              <a:chOff x="3899707" y="2154288"/>
              <a:chExt cx="377224" cy="372618"/>
            </a:xfrm>
          </p:grpSpPr>
          <p:grpSp>
            <p:nvGrpSpPr>
              <p:cNvPr id="20" name="그룹 101"/>
              <p:cNvGrpSpPr/>
              <p:nvPr/>
            </p:nvGrpSpPr>
            <p:grpSpPr>
              <a:xfrm>
                <a:off x="3899707" y="2154288"/>
                <a:ext cx="377224" cy="372618"/>
                <a:chOff x="4409144" y="2054269"/>
                <a:chExt cx="1070339" cy="1057274"/>
              </a:xfrm>
            </p:grpSpPr>
            <p:sp>
              <p:nvSpPr>
                <p:cNvPr id="122" name="Freeform 5"/>
                <p:cNvSpPr>
                  <a:spLocks/>
                </p:cNvSpPr>
                <p:nvPr/>
              </p:nvSpPr>
              <p:spPr bwMode="auto">
                <a:xfrm>
                  <a:off x="4925513" y="2054269"/>
                  <a:ext cx="553970" cy="595621"/>
                </a:xfrm>
                <a:custGeom>
                  <a:avLst/>
                  <a:gdLst>
                    <a:gd name="T0" fmla="*/ 97 w 280"/>
                    <a:gd name="T1" fmla="*/ 277 h 302"/>
                    <a:gd name="T2" fmla="*/ 6 w 280"/>
                    <a:gd name="T3" fmla="*/ 183 h 302"/>
                    <a:gd name="T4" fmla="*/ 19 w 280"/>
                    <a:gd name="T5" fmla="*/ 104 h 302"/>
                    <a:gd name="T6" fmla="*/ 91 w 280"/>
                    <a:gd name="T7" fmla="*/ 36 h 302"/>
                    <a:gd name="T8" fmla="*/ 262 w 280"/>
                    <a:gd name="T9" fmla="*/ 109 h 302"/>
                    <a:gd name="T10" fmla="*/ 261 w 280"/>
                    <a:gd name="T11" fmla="*/ 189 h 302"/>
                    <a:gd name="T12" fmla="*/ 259 w 280"/>
                    <a:gd name="T13" fmla="*/ 196 h 302"/>
                    <a:gd name="T14" fmla="*/ 264 w 280"/>
                    <a:gd name="T15" fmla="*/ 196 h 302"/>
                    <a:gd name="T16" fmla="*/ 174 w 280"/>
                    <a:gd name="T17" fmla="*/ 276 h 302"/>
                    <a:gd name="T18" fmla="*/ 153 w 280"/>
                    <a:gd name="T19" fmla="*/ 282 h 302"/>
                    <a:gd name="T20" fmla="*/ 119 w 280"/>
                    <a:gd name="T21" fmla="*/ 275 h 302"/>
                    <a:gd name="T22" fmla="*/ 97 w 280"/>
                    <a:gd name="T23" fmla="*/ 277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0" h="302">
                      <a:moveTo>
                        <a:pt x="97" y="277"/>
                      </a:moveTo>
                      <a:cubicBezTo>
                        <a:pt x="82" y="300"/>
                        <a:pt x="6" y="183"/>
                        <a:pt x="6" y="183"/>
                      </a:cubicBezTo>
                      <a:cubicBezTo>
                        <a:pt x="0" y="165"/>
                        <a:pt x="18" y="103"/>
                        <a:pt x="19" y="104"/>
                      </a:cubicBezTo>
                      <a:cubicBezTo>
                        <a:pt x="13" y="89"/>
                        <a:pt x="74" y="31"/>
                        <a:pt x="91" y="36"/>
                      </a:cubicBezTo>
                      <a:cubicBezTo>
                        <a:pt x="90" y="0"/>
                        <a:pt x="271" y="41"/>
                        <a:pt x="262" y="109"/>
                      </a:cubicBezTo>
                      <a:cubicBezTo>
                        <a:pt x="270" y="112"/>
                        <a:pt x="280" y="194"/>
                        <a:pt x="261" y="189"/>
                      </a:cubicBezTo>
                      <a:cubicBezTo>
                        <a:pt x="258" y="191"/>
                        <a:pt x="257" y="194"/>
                        <a:pt x="259" y="196"/>
                      </a:cubicBezTo>
                      <a:cubicBezTo>
                        <a:pt x="260" y="194"/>
                        <a:pt x="262" y="194"/>
                        <a:pt x="264" y="196"/>
                      </a:cubicBezTo>
                      <a:cubicBezTo>
                        <a:pt x="249" y="215"/>
                        <a:pt x="189" y="302"/>
                        <a:pt x="174" y="276"/>
                      </a:cubicBezTo>
                      <a:cubicBezTo>
                        <a:pt x="170" y="284"/>
                        <a:pt x="155" y="276"/>
                        <a:pt x="153" y="282"/>
                      </a:cubicBezTo>
                      <a:cubicBezTo>
                        <a:pt x="154" y="282"/>
                        <a:pt x="117" y="279"/>
                        <a:pt x="119" y="275"/>
                      </a:cubicBezTo>
                      <a:cubicBezTo>
                        <a:pt x="120" y="275"/>
                        <a:pt x="102" y="278"/>
                        <a:pt x="97" y="277"/>
                      </a:cubicBezTo>
                    </a:path>
                  </a:pathLst>
                </a:custGeom>
                <a:solidFill>
                  <a:srgbClr val="B2D23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800"/>
                </a:p>
              </p:txBody>
            </p:sp>
            <p:sp>
              <p:nvSpPr>
                <p:cNvPr id="123" name="Freeform 6"/>
                <p:cNvSpPr>
                  <a:spLocks/>
                </p:cNvSpPr>
                <p:nvPr/>
              </p:nvSpPr>
              <p:spPr bwMode="auto">
                <a:xfrm>
                  <a:off x="4409144" y="2102081"/>
                  <a:ext cx="1005113" cy="1009462"/>
                </a:xfrm>
                <a:custGeom>
                  <a:avLst/>
                  <a:gdLst>
                    <a:gd name="T0" fmla="*/ 140 w 389"/>
                    <a:gd name="T1" fmla="*/ 377 h 392"/>
                    <a:gd name="T2" fmla="*/ 24 w 389"/>
                    <a:gd name="T3" fmla="*/ 262 h 392"/>
                    <a:gd name="T4" fmla="*/ 22 w 389"/>
                    <a:gd name="T5" fmla="*/ 172 h 392"/>
                    <a:gd name="T6" fmla="*/ 76 w 389"/>
                    <a:gd name="T7" fmla="*/ 95 h 392"/>
                    <a:gd name="T8" fmla="*/ 164 w 389"/>
                    <a:gd name="T9" fmla="*/ 42 h 392"/>
                    <a:gd name="T10" fmla="*/ 175 w 389"/>
                    <a:gd name="T11" fmla="*/ 43 h 392"/>
                    <a:gd name="T12" fmla="*/ 179 w 389"/>
                    <a:gd name="T13" fmla="*/ 45 h 392"/>
                    <a:gd name="T14" fmla="*/ 180 w 389"/>
                    <a:gd name="T15" fmla="*/ 44 h 392"/>
                    <a:gd name="T16" fmla="*/ 328 w 389"/>
                    <a:gd name="T17" fmla="*/ 100 h 392"/>
                    <a:gd name="T18" fmla="*/ 359 w 389"/>
                    <a:gd name="T19" fmla="*/ 143 h 392"/>
                    <a:gd name="T20" fmla="*/ 362 w 389"/>
                    <a:gd name="T21" fmla="*/ 178 h 392"/>
                    <a:gd name="T22" fmla="*/ 358 w 389"/>
                    <a:gd name="T23" fmla="*/ 260 h 392"/>
                    <a:gd name="T24" fmla="*/ 355 w 389"/>
                    <a:gd name="T25" fmla="*/ 270 h 392"/>
                    <a:gd name="T26" fmla="*/ 362 w 389"/>
                    <a:gd name="T27" fmla="*/ 270 h 392"/>
                    <a:gd name="T28" fmla="*/ 362 w 389"/>
                    <a:gd name="T29" fmla="*/ 272 h 392"/>
                    <a:gd name="T30" fmla="*/ 314 w 389"/>
                    <a:gd name="T31" fmla="*/ 344 h 392"/>
                    <a:gd name="T32" fmla="*/ 313 w 389"/>
                    <a:gd name="T33" fmla="*/ 342 h 392"/>
                    <a:gd name="T34" fmla="*/ 300 w 389"/>
                    <a:gd name="T35" fmla="*/ 346 h 392"/>
                    <a:gd name="T36" fmla="*/ 281 w 389"/>
                    <a:gd name="T37" fmla="*/ 357 h 392"/>
                    <a:gd name="T38" fmla="*/ 242 w 389"/>
                    <a:gd name="T39" fmla="*/ 376 h 392"/>
                    <a:gd name="T40" fmla="*/ 234 w 389"/>
                    <a:gd name="T41" fmla="*/ 380 h 392"/>
                    <a:gd name="T42" fmla="*/ 213 w 389"/>
                    <a:gd name="T43" fmla="*/ 377 h 392"/>
                    <a:gd name="T44" fmla="*/ 169 w 389"/>
                    <a:gd name="T45" fmla="*/ 374 h 392"/>
                    <a:gd name="T46" fmla="*/ 160 w 389"/>
                    <a:gd name="T47" fmla="*/ 374 h 392"/>
                    <a:gd name="T48" fmla="*/ 140 w 389"/>
                    <a:gd name="T49" fmla="*/ 377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89" h="392">
                      <a:moveTo>
                        <a:pt x="140" y="377"/>
                      </a:moveTo>
                      <a:cubicBezTo>
                        <a:pt x="130" y="392"/>
                        <a:pt x="0" y="275"/>
                        <a:pt x="24" y="262"/>
                      </a:cubicBezTo>
                      <a:cubicBezTo>
                        <a:pt x="4" y="256"/>
                        <a:pt x="22" y="182"/>
                        <a:pt x="22" y="172"/>
                      </a:cubicBezTo>
                      <a:cubicBezTo>
                        <a:pt x="21" y="162"/>
                        <a:pt x="64" y="90"/>
                        <a:pt x="76" y="95"/>
                      </a:cubicBezTo>
                      <a:cubicBezTo>
                        <a:pt x="83" y="63"/>
                        <a:pt x="159" y="60"/>
                        <a:pt x="164" y="42"/>
                      </a:cubicBezTo>
                      <a:cubicBezTo>
                        <a:pt x="165" y="41"/>
                        <a:pt x="172" y="42"/>
                        <a:pt x="175" y="43"/>
                      </a:cubicBezTo>
                      <a:cubicBezTo>
                        <a:pt x="174" y="44"/>
                        <a:pt x="183" y="30"/>
                        <a:pt x="179" y="45"/>
                      </a:cubicBezTo>
                      <a:cubicBezTo>
                        <a:pt x="179" y="44"/>
                        <a:pt x="180" y="44"/>
                        <a:pt x="180" y="44"/>
                      </a:cubicBezTo>
                      <a:cubicBezTo>
                        <a:pt x="192" y="0"/>
                        <a:pt x="321" y="102"/>
                        <a:pt x="328" y="100"/>
                      </a:cubicBezTo>
                      <a:cubicBezTo>
                        <a:pt x="327" y="109"/>
                        <a:pt x="358" y="126"/>
                        <a:pt x="359" y="143"/>
                      </a:cubicBezTo>
                      <a:cubicBezTo>
                        <a:pt x="360" y="148"/>
                        <a:pt x="363" y="171"/>
                        <a:pt x="362" y="178"/>
                      </a:cubicBezTo>
                      <a:cubicBezTo>
                        <a:pt x="389" y="187"/>
                        <a:pt x="366" y="262"/>
                        <a:pt x="358" y="260"/>
                      </a:cubicBezTo>
                      <a:cubicBezTo>
                        <a:pt x="358" y="262"/>
                        <a:pt x="356" y="268"/>
                        <a:pt x="355" y="270"/>
                      </a:cubicBezTo>
                      <a:cubicBezTo>
                        <a:pt x="356" y="267"/>
                        <a:pt x="358" y="267"/>
                        <a:pt x="362" y="270"/>
                      </a:cubicBezTo>
                      <a:cubicBezTo>
                        <a:pt x="361" y="271"/>
                        <a:pt x="361" y="271"/>
                        <a:pt x="362" y="272"/>
                      </a:cubicBezTo>
                      <a:cubicBezTo>
                        <a:pt x="355" y="271"/>
                        <a:pt x="314" y="341"/>
                        <a:pt x="314" y="344"/>
                      </a:cubicBezTo>
                      <a:cubicBezTo>
                        <a:pt x="311" y="343"/>
                        <a:pt x="311" y="342"/>
                        <a:pt x="313" y="342"/>
                      </a:cubicBezTo>
                      <a:cubicBezTo>
                        <a:pt x="301" y="342"/>
                        <a:pt x="310" y="349"/>
                        <a:pt x="300" y="346"/>
                      </a:cubicBezTo>
                      <a:cubicBezTo>
                        <a:pt x="298" y="354"/>
                        <a:pt x="291" y="362"/>
                        <a:pt x="281" y="357"/>
                      </a:cubicBezTo>
                      <a:cubicBezTo>
                        <a:pt x="280" y="359"/>
                        <a:pt x="240" y="390"/>
                        <a:pt x="242" y="376"/>
                      </a:cubicBezTo>
                      <a:cubicBezTo>
                        <a:pt x="240" y="380"/>
                        <a:pt x="234" y="392"/>
                        <a:pt x="234" y="380"/>
                      </a:cubicBezTo>
                      <a:cubicBezTo>
                        <a:pt x="232" y="380"/>
                        <a:pt x="209" y="387"/>
                        <a:pt x="213" y="377"/>
                      </a:cubicBezTo>
                      <a:cubicBezTo>
                        <a:pt x="200" y="376"/>
                        <a:pt x="186" y="377"/>
                        <a:pt x="169" y="374"/>
                      </a:cubicBezTo>
                      <a:cubicBezTo>
                        <a:pt x="167" y="384"/>
                        <a:pt x="160" y="379"/>
                        <a:pt x="160" y="374"/>
                      </a:cubicBezTo>
                      <a:cubicBezTo>
                        <a:pt x="154" y="373"/>
                        <a:pt x="145" y="378"/>
                        <a:pt x="140" y="377"/>
                      </a:cubicBezTo>
                    </a:path>
                  </a:pathLst>
                </a:custGeom>
                <a:solidFill>
                  <a:srgbClr val="006CB6">
                    <a:alpha val="9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800"/>
                </a:p>
              </p:txBody>
            </p:sp>
          </p:grpSp>
          <p:sp>
            <p:nvSpPr>
              <p:cNvPr id="121" name="TextBox 120"/>
              <p:cNvSpPr txBox="1"/>
              <p:nvPr/>
            </p:nvSpPr>
            <p:spPr>
              <a:xfrm>
                <a:off x="3981356" y="2276828"/>
                <a:ext cx="174430" cy="187001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altLang="ko-KR" sz="6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127000" algn="ctr" rotWithShape="0">
                        <a:prstClr val="black">
                          <a:alpha val="25000"/>
                        </a:prstClr>
                      </a:outerShdw>
                    </a:effectLst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1</a:t>
                </a:r>
                <a:endParaRPr lang="ko-KR" altLang="en-US" sz="6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27000" algn="ctr" rotWithShape="0">
                      <a:prstClr val="black">
                        <a:alpha val="25000"/>
                      </a:prstClr>
                    </a:outerShdw>
                  </a:effectLst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</p:grpSp>
      </p:grpSp>
      <p:sp>
        <p:nvSpPr>
          <p:cNvPr id="120" name="자유형 119"/>
          <p:cNvSpPr/>
          <p:nvPr/>
        </p:nvSpPr>
        <p:spPr>
          <a:xfrm>
            <a:off x="1343024" y="3525839"/>
            <a:ext cx="4962075" cy="1055686"/>
          </a:xfrm>
          <a:custGeom>
            <a:avLst/>
            <a:gdLst>
              <a:gd name="connsiteX0" fmla="*/ 0 w 4671060"/>
              <a:gd name="connsiteY0" fmla="*/ 0 h 320040"/>
              <a:gd name="connsiteX1" fmla="*/ 784860 w 4671060"/>
              <a:gd name="connsiteY1" fmla="*/ 121920 h 320040"/>
              <a:gd name="connsiteX2" fmla="*/ 1562100 w 4671060"/>
              <a:gd name="connsiteY2" fmla="*/ 236220 h 320040"/>
              <a:gd name="connsiteX3" fmla="*/ 2331720 w 4671060"/>
              <a:gd name="connsiteY3" fmla="*/ 274320 h 320040"/>
              <a:gd name="connsiteX4" fmla="*/ 3116580 w 4671060"/>
              <a:gd name="connsiteY4" fmla="*/ 121920 h 320040"/>
              <a:gd name="connsiteX5" fmla="*/ 3878580 w 4671060"/>
              <a:gd name="connsiteY5" fmla="*/ 274320 h 320040"/>
              <a:gd name="connsiteX6" fmla="*/ 4671060 w 4671060"/>
              <a:gd name="connsiteY6" fmla="*/ 320040 h 320040"/>
              <a:gd name="connsiteX0" fmla="*/ 0 w 4671060"/>
              <a:gd name="connsiteY0" fmla="*/ 0 h 320040"/>
              <a:gd name="connsiteX1" fmla="*/ 784860 w 4671060"/>
              <a:gd name="connsiteY1" fmla="*/ 121920 h 320040"/>
              <a:gd name="connsiteX2" fmla="*/ 1562100 w 4671060"/>
              <a:gd name="connsiteY2" fmla="*/ 236220 h 320040"/>
              <a:gd name="connsiteX3" fmla="*/ 2331720 w 4671060"/>
              <a:gd name="connsiteY3" fmla="*/ 274320 h 320040"/>
              <a:gd name="connsiteX4" fmla="*/ 3116580 w 4671060"/>
              <a:gd name="connsiteY4" fmla="*/ 121920 h 320040"/>
              <a:gd name="connsiteX5" fmla="*/ 3878580 w 4671060"/>
              <a:gd name="connsiteY5" fmla="*/ 274320 h 320040"/>
              <a:gd name="connsiteX6" fmla="*/ 4671060 w 4671060"/>
              <a:gd name="connsiteY6" fmla="*/ 320040 h 320040"/>
              <a:gd name="connsiteX0" fmla="*/ 0 w 4804516"/>
              <a:gd name="connsiteY0" fmla="*/ 0 h 337365"/>
              <a:gd name="connsiteX1" fmla="*/ 784860 w 4804516"/>
              <a:gd name="connsiteY1" fmla="*/ 121920 h 337365"/>
              <a:gd name="connsiteX2" fmla="*/ 1562100 w 4804516"/>
              <a:gd name="connsiteY2" fmla="*/ 236220 h 337365"/>
              <a:gd name="connsiteX3" fmla="*/ 2331720 w 4804516"/>
              <a:gd name="connsiteY3" fmla="*/ 274320 h 337365"/>
              <a:gd name="connsiteX4" fmla="*/ 3116580 w 4804516"/>
              <a:gd name="connsiteY4" fmla="*/ 121920 h 337365"/>
              <a:gd name="connsiteX5" fmla="*/ 3878580 w 4804516"/>
              <a:gd name="connsiteY5" fmla="*/ 274320 h 337365"/>
              <a:gd name="connsiteX6" fmla="*/ 4671060 w 4804516"/>
              <a:gd name="connsiteY6" fmla="*/ 320040 h 337365"/>
              <a:gd name="connsiteX7" fmla="*/ 4679315 w 4804516"/>
              <a:gd name="connsiteY7" fmla="*/ 337365 h 337365"/>
              <a:gd name="connsiteX0" fmla="*/ 0 w 5336540"/>
              <a:gd name="connsiteY0" fmla="*/ 0 h 330548"/>
              <a:gd name="connsiteX1" fmla="*/ 784860 w 5336540"/>
              <a:gd name="connsiteY1" fmla="*/ 121920 h 330548"/>
              <a:gd name="connsiteX2" fmla="*/ 1562100 w 5336540"/>
              <a:gd name="connsiteY2" fmla="*/ 236220 h 330548"/>
              <a:gd name="connsiteX3" fmla="*/ 2331720 w 5336540"/>
              <a:gd name="connsiteY3" fmla="*/ 274320 h 330548"/>
              <a:gd name="connsiteX4" fmla="*/ 3116580 w 5336540"/>
              <a:gd name="connsiteY4" fmla="*/ 121920 h 330548"/>
              <a:gd name="connsiteX5" fmla="*/ 3878580 w 5336540"/>
              <a:gd name="connsiteY5" fmla="*/ 274320 h 330548"/>
              <a:gd name="connsiteX6" fmla="*/ 4671060 w 5336540"/>
              <a:gd name="connsiteY6" fmla="*/ 320040 h 330548"/>
              <a:gd name="connsiteX7" fmla="*/ 5336540 w 5336540"/>
              <a:gd name="connsiteY7" fmla="*/ 327840 h 330548"/>
              <a:gd name="connsiteX0" fmla="*/ 0 w 5355590"/>
              <a:gd name="connsiteY0" fmla="*/ 0 h 330548"/>
              <a:gd name="connsiteX1" fmla="*/ 784860 w 5355590"/>
              <a:gd name="connsiteY1" fmla="*/ 121920 h 330548"/>
              <a:gd name="connsiteX2" fmla="*/ 1562100 w 5355590"/>
              <a:gd name="connsiteY2" fmla="*/ 236220 h 330548"/>
              <a:gd name="connsiteX3" fmla="*/ 2331720 w 5355590"/>
              <a:gd name="connsiteY3" fmla="*/ 274320 h 330548"/>
              <a:gd name="connsiteX4" fmla="*/ 3116580 w 5355590"/>
              <a:gd name="connsiteY4" fmla="*/ 121920 h 330548"/>
              <a:gd name="connsiteX5" fmla="*/ 3878580 w 5355590"/>
              <a:gd name="connsiteY5" fmla="*/ 274320 h 330548"/>
              <a:gd name="connsiteX6" fmla="*/ 4671060 w 5355590"/>
              <a:gd name="connsiteY6" fmla="*/ 320040 h 330548"/>
              <a:gd name="connsiteX7" fmla="*/ 5355590 w 5355590"/>
              <a:gd name="connsiteY7" fmla="*/ 318315 h 330548"/>
              <a:gd name="connsiteX0" fmla="*/ 0 w 5355590"/>
              <a:gd name="connsiteY0" fmla="*/ 0 h 337365"/>
              <a:gd name="connsiteX1" fmla="*/ 784860 w 5355590"/>
              <a:gd name="connsiteY1" fmla="*/ 121920 h 337365"/>
              <a:gd name="connsiteX2" fmla="*/ 1562100 w 5355590"/>
              <a:gd name="connsiteY2" fmla="*/ 236220 h 337365"/>
              <a:gd name="connsiteX3" fmla="*/ 2331720 w 5355590"/>
              <a:gd name="connsiteY3" fmla="*/ 274320 h 337365"/>
              <a:gd name="connsiteX4" fmla="*/ 3116580 w 5355590"/>
              <a:gd name="connsiteY4" fmla="*/ 121920 h 337365"/>
              <a:gd name="connsiteX5" fmla="*/ 3878580 w 5355590"/>
              <a:gd name="connsiteY5" fmla="*/ 274320 h 337365"/>
              <a:gd name="connsiteX6" fmla="*/ 4671060 w 5355590"/>
              <a:gd name="connsiteY6" fmla="*/ 320040 h 337365"/>
              <a:gd name="connsiteX7" fmla="*/ 5355590 w 5355590"/>
              <a:gd name="connsiteY7" fmla="*/ 337365 h 337365"/>
              <a:gd name="connsiteX0" fmla="*/ 0 w 5355590"/>
              <a:gd name="connsiteY0" fmla="*/ 0 h 330548"/>
              <a:gd name="connsiteX1" fmla="*/ 784860 w 5355590"/>
              <a:gd name="connsiteY1" fmla="*/ 121920 h 330548"/>
              <a:gd name="connsiteX2" fmla="*/ 1562100 w 5355590"/>
              <a:gd name="connsiteY2" fmla="*/ 236220 h 330548"/>
              <a:gd name="connsiteX3" fmla="*/ 2331720 w 5355590"/>
              <a:gd name="connsiteY3" fmla="*/ 274320 h 330548"/>
              <a:gd name="connsiteX4" fmla="*/ 3116580 w 5355590"/>
              <a:gd name="connsiteY4" fmla="*/ 121920 h 330548"/>
              <a:gd name="connsiteX5" fmla="*/ 3878580 w 5355590"/>
              <a:gd name="connsiteY5" fmla="*/ 274320 h 330548"/>
              <a:gd name="connsiteX6" fmla="*/ 4671060 w 5355590"/>
              <a:gd name="connsiteY6" fmla="*/ 320040 h 330548"/>
              <a:gd name="connsiteX7" fmla="*/ 5355590 w 5355590"/>
              <a:gd name="connsiteY7" fmla="*/ 318315 h 330548"/>
              <a:gd name="connsiteX0" fmla="*/ 0 w 5355590"/>
              <a:gd name="connsiteY0" fmla="*/ 0 h 330548"/>
              <a:gd name="connsiteX1" fmla="*/ 784860 w 5355590"/>
              <a:gd name="connsiteY1" fmla="*/ 121920 h 330548"/>
              <a:gd name="connsiteX2" fmla="*/ 1562100 w 5355590"/>
              <a:gd name="connsiteY2" fmla="*/ 236220 h 330548"/>
              <a:gd name="connsiteX3" fmla="*/ 2331720 w 5355590"/>
              <a:gd name="connsiteY3" fmla="*/ 274320 h 330548"/>
              <a:gd name="connsiteX4" fmla="*/ 3116580 w 5355590"/>
              <a:gd name="connsiteY4" fmla="*/ 121920 h 330548"/>
              <a:gd name="connsiteX5" fmla="*/ 3878580 w 5355590"/>
              <a:gd name="connsiteY5" fmla="*/ 274320 h 330548"/>
              <a:gd name="connsiteX6" fmla="*/ 4671060 w 5355590"/>
              <a:gd name="connsiteY6" fmla="*/ 320040 h 330548"/>
              <a:gd name="connsiteX7" fmla="*/ 5355590 w 5355590"/>
              <a:gd name="connsiteY7" fmla="*/ 318315 h 330548"/>
              <a:gd name="connsiteX0" fmla="*/ 0 w 5355590"/>
              <a:gd name="connsiteY0" fmla="*/ 0 h 337365"/>
              <a:gd name="connsiteX1" fmla="*/ 784860 w 5355590"/>
              <a:gd name="connsiteY1" fmla="*/ 121920 h 337365"/>
              <a:gd name="connsiteX2" fmla="*/ 1562100 w 5355590"/>
              <a:gd name="connsiteY2" fmla="*/ 236220 h 337365"/>
              <a:gd name="connsiteX3" fmla="*/ 2331720 w 5355590"/>
              <a:gd name="connsiteY3" fmla="*/ 274320 h 337365"/>
              <a:gd name="connsiteX4" fmla="*/ 3116580 w 5355590"/>
              <a:gd name="connsiteY4" fmla="*/ 121920 h 337365"/>
              <a:gd name="connsiteX5" fmla="*/ 3878580 w 5355590"/>
              <a:gd name="connsiteY5" fmla="*/ 274320 h 337365"/>
              <a:gd name="connsiteX6" fmla="*/ 4671060 w 5355590"/>
              <a:gd name="connsiteY6" fmla="*/ 320040 h 337365"/>
              <a:gd name="connsiteX7" fmla="*/ 5355590 w 5355590"/>
              <a:gd name="connsiteY7" fmla="*/ 337365 h 337365"/>
              <a:gd name="connsiteX0" fmla="*/ 0 w 7470140"/>
              <a:gd name="connsiteY0" fmla="*/ 0 h 330548"/>
              <a:gd name="connsiteX1" fmla="*/ 784860 w 7470140"/>
              <a:gd name="connsiteY1" fmla="*/ 121920 h 330548"/>
              <a:gd name="connsiteX2" fmla="*/ 1562100 w 7470140"/>
              <a:gd name="connsiteY2" fmla="*/ 236220 h 330548"/>
              <a:gd name="connsiteX3" fmla="*/ 2331720 w 7470140"/>
              <a:gd name="connsiteY3" fmla="*/ 274320 h 330548"/>
              <a:gd name="connsiteX4" fmla="*/ 3116580 w 7470140"/>
              <a:gd name="connsiteY4" fmla="*/ 121920 h 330548"/>
              <a:gd name="connsiteX5" fmla="*/ 3878580 w 7470140"/>
              <a:gd name="connsiteY5" fmla="*/ 274320 h 330548"/>
              <a:gd name="connsiteX6" fmla="*/ 4671060 w 7470140"/>
              <a:gd name="connsiteY6" fmla="*/ 320040 h 330548"/>
              <a:gd name="connsiteX7" fmla="*/ 7470140 w 7470140"/>
              <a:gd name="connsiteY7" fmla="*/ 318315 h 330548"/>
              <a:gd name="connsiteX0" fmla="*/ 0 w 5365115"/>
              <a:gd name="connsiteY0" fmla="*/ 0 h 330548"/>
              <a:gd name="connsiteX1" fmla="*/ 784860 w 5365115"/>
              <a:gd name="connsiteY1" fmla="*/ 121920 h 330548"/>
              <a:gd name="connsiteX2" fmla="*/ 1562100 w 5365115"/>
              <a:gd name="connsiteY2" fmla="*/ 236220 h 330548"/>
              <a:gd name="connsiteX3" fmla="*/ 2331720 w 5365115"/>
              <a:gd name="connsiteY3" fmla="*/ 274320 h 330548"/>
              <a:gd name="connsiteX4" fmla="*/ 3116580 w 5365115"/>
              <a:gd name="connsiteY4" fmla="*/ 121920 h 330548"/>
              <a:gd name="connsiteX5" fmla="*/ 3878580 w 5365115"/>
              <a:gd name="connsiteY5" fmla="*/ 274320 h 330548"/>
              <a:gd name="connsiteX6" fmla="*/ 4671060 w 5365115"/>
              <a:gd name="connsiteY6" fmla="*/ 320040 h 330548"/>
              <a:gd name="connsiteX7" fmla="*/ 5365115 w 5365115"/>
              <a:gd name="connsiteY7" fmla="*/ 327840 h 330548"/>
              <a:gd name="connsiteX0" fmla="*/ 0 w 5365115"/>
              <a:gd name="connsiteY0" fmla="*/ 0 h 388620"/>
              <a:gd name="connsiteX1" fmla="*/ 784860 w 5365115"/>
              <a:gd name="connsiteY1" fmla="*/ 121920 h 388620"/>
              <a:gd name="connsiteX2" fmla="*/ 1562100 w 5365115"/>
              <a:gd name="connsiteY2" fmla="*/ 388620 h 388620"/>
              <a:gd name="connsiteX3" fmla="*/ 2331720 w 5365115"/>
              <a:gd name="connsiteY3" fmla="*/ 274320 h 388620"/>
              <a:gd name="connsiteX4" fmla="*/ 3116580 w 5365115"/>
              <a:gd name="connsiteY4" fmla="*/ 121920 h 388620"/>
              <a:gd name="connsiteX5" fmla="*/ 3878580 w 5365115"/>
              <a:gd name="connsiteY5" fmla="*/ 274320 h 388620"/>
              <a:gd name="connsiteX6" fmla="*/ 4671060 w 5365115"/>
              <a:gd name="connsiteY6" fmla="*/ 320040 h 388620"/>
              <a:gd name="connsiteX7" fmla="*/ 5365115 w 5365115"/>
              <a:gd name="connsiteY7" fmla="*/ 327840 h 388620"/>
              <a:gd name="connsiteX0" fmla="*/ 0 w 5365115"/>
              <a:gd name="connsiteY0" fmla="*/ 0 h 597716"/>
              <a:gd name="connsiteX1" fmla="*/ 784860 w 5365115"/>
              <a:gd name="connsiteY1" fmla="*/ 121920 h 597716"/>
              <a:gd name="connsiteX2" fmla="*/ 1562100 w 5365115"/>
              <a:gd name="connsiteY2" fmla="*/ 597716 h 597716"/>
              <a:gd name="connsiteX3" fmla="*/ 2331720 w 5365115"/>
              <a:gd name="connsiteY3" fmla="*/ 274320 h 597716"/>
              <a:gd name="connsiteX4" fmla="*/ 3116580 w 5365115"/>
              <a:gd name="connsiteY4" fmla="*/ 121920 h 597716"/>
              <a:gd name="connsiteX5" fmla="*/ 3878580 w 5365115"/>
              <a:gd name="connsiteY5" fmla="*/ 274320 h 597716"/>
              <a:gd name="connsiteX6" fmla="*/ 4671060 w 5365115"/>
              <a:gd name="connsiteY6" fmla="*/ 320040 h 597716"/>
              <a:gd name="connsiteX7" fmla="*/ 5365115 w 5365115"/>
              <a:gd name="connsiteY7" fmla="*/ 327840 h 597716"/>
              <a:gd name="connsiteX0" fmla="*/ 0 w 5365115"/>
              <a:gd name="connsiteY0" fmla="*/ 0 h 377053"/>
              <a:gd name="connsiteX1" fmla="*/ 784860 w 5365115"/>
              <a:gd name="connsiteY1" fmla="*/ 121920 h 377053"/>
              <a:gd name="connsiteX2" fmla="*/ 1562100 w 5365115"/>
              <a:gd name="connsiteY2" fmla="*/ 377053 h 377053"/>
              <a:gd name="connsiteX3" fmla="*/ 2331720 w 5365115"/>
              <a:gd name="connsiteY3" fmla="*/ 274320 h 377053"/>
              <a:gd name="connsiteX4" fmla="*/ 3116580 w 5365115"/>
              <a:gd name="connsiteY4" fmla="*/ 121920 h 377053"/>
              <a:gd name="connsiteX5" fmla="*/ 3878580 w 5365115"/>
              <a:gd name="connsiteY5" fmla="*/ 274320 h 377053"/>
              <a:gd name="connsiteX6" fmla="*/ 4671060 w 5365115"/>
              <a:gd name="connsiteY6" fmla="*/ 320040 h 377053"/>
              <a:gd name="connsiteX7" fmla="*/ 5365115 w 5365115"/>
              <a:gd name="connsiteY7" fmla="*/ 327840 h 377053"/>
              <a:gd name="connsiteX0" fmla="*/ 0 w 5365115"/>
              <a:gd name="connsiteY0" fmla="*/ 0 h 377053"/>
              <a:gd name="connsiteX1" fmla="*/ 784860 w 5365115"/>
              <a:gd name="connsiteY1" fmla="*/ 121920 h 377053"/>
              <a:gd name="connsiteX2" fmla="*/ 1562100 w 5365115"/>
              <a:gd name="connsiteY2" fmla="*/ 377053 h 377053"/>
              <a:gd name="connsiteX3" fmla="*/ 2331720 w 5365115"/>
              <a:gd name="connsiteY3" fmla="*/ 274320 h 377053"/>
              <a:gd name="connsiteX4" fmla="*/ 3116580 w 5365115"/>
              <a:gd name="connsiteY4" fmla="*/ 121920 h 377053"/>
              <a:gd name="connsiteX5" fmla="*/ 3878580 w 5365115"/>
              <a:gd name="connsiteY5" fmla="*/ 274320 h 377053"/>
              <a:gd name="connsiteX6" fmla="*/ 4671060 w 5365115"/>
              <a:gd name="connsiteY6" fmla="*/ 320040 h 377053"/>
              <a:gd name="connsiteX7" fmla="*/ 5365115 w 5365115"/>
              <a:gd name="connsiteY7" fmla="*/ 156390 h 377053"/>
              <a:gd name="connsiteX0" fmla="*/ 0 w 4671060"/>
              <a:gd name="connsiteY0" fmla="*/ 0 h 377053"/>
              <a:gd name="connsiteX1" fmla="*/ 784860 w 4671060"/>
              <a:gd name="connsiteY1" fmla="*/ 121920 h 377053"/>
              <a:gd name="connsiteX2" fmla="*/ 1562100 w 4671060"/>
              <a:gd name="connsiteY2" fmla="*/ 377053 h 377053"/>
              <a:gd name="connsiteX3" fmla="*/ 2331720 w 4671060"/>
              <a:gd name="connsiteY3" fmla="*/ 274320 h 377053"/>
              <a:gd name="connsiteX4" fmla="*/ 3116580 w 4671060"/>
              <a:gd name="connsiteY4" fmla="*/ 121920 h 377053"/>
              <a:gd name="connsiteX5" fmla="*/ 3878580 w 4671060"/>
              <a:gd name="connsiteY5" fmla="*/ 274320 h 377053"/>
              <a:gd name="connsiteX6" fmla="*/ 4671060 w 4671060"/>
              <a:gd name="connsiteY6" fmla="*/ 320040 h 377053"/>
              <a:gd name="connsiteX0" fmla="*/ 0 w 3878580"/>
              <a:gd name="connsiteY0" fmla="*/ 0 h 377053"/>
              <a:gd name="connsiteX1" fmla="*/ 784860 w 3878580"/>
              <a:gd name="connsiteY1" fmla="*/ 121920 h 377053"/>
              <a:gd name="connsiteX2" fmla="*/ 1562100 w 3878580"/>
              <a:gd name="connsiteY2" fmla="*/ 377053 h 377053"/>
              <a:gd name="connsiteX3" fmla="*/ 2331720 w 3878580"/>
              <a:gd name="connsiteY3" fmla="*/ 274320 h 377053"/>
              <a:gd name="connsiteX4" fmla="*/ 3116580 w 3878580"/>
              <a:gd name="connsiteY4" fmla="*/ 121920 h 377053"/>
              <a:gd name="connsiteX5" fmla="*/ 3878580 w 3878580"/>
              <a:gd name="connsiteY5" fmla="*/ 274320 h 377053"/>
              <a:gd name="connsiteX0" fmla="*/ 0 w 3878580"/>
              <a:gd name="connsiteY0" fmla="*/ 0 h 274320"/>
              <a:gd name="connsiteX1" fmla="*/ 784860 w 3878580"/>
              <a:gd name="connsiteY1" fmla="*/ 121920 h 274320"/>
              <a:gd name="connsiteX2" fmla="*/ 1569038 w 3878580"/>
              <a:gd name="connsiteY2" fmla="*/ 157978 h 274320"/>
              <a:gd name="connsiteX3" fmla="*/ 2331720 w 3878580"/>
              <a:gd name="connsiteY3" fmla="*/ 274320 h 274320"/>
              <a:gd name="connsiteX4" fmla="*/ 3116580 w 3878580"/>
              <a:gd name="connsiteY4" fmla="*/ 121920 h 274320"/>
              <a:gd name="connsiteX5" fmla="*/ 3878580 w 3878580"/>
              <a:gd name="connsiteY5" fmla="*/ 274320 h 274320"/>
              <a:gd name="connsiteX0" fmla="*/ 0 w 3878580"/>
              <a:gd name="connsiteY0" fmla="*/ 0 h 274320"/>
              <a:gd name="connsiteX1" fmla="*/ 784860 w 3878580"/>
              <a:gd name="connsiteY1" fmla="*/ 121920 h 274320"/>
              <a:gd name="connsiteX2" fmla="*/ 1569038 w 3878580"/>
              <a:gd name="connsiteY2" fmla="*/ 140517 h 274320"/>
              <a:gd name="connsiteX3" fmla="*/ 2331720 w 3878580"/>
              <a:gd name="connsiteY3" fmla="*/ 274320 h 274320"/>
              <a:gd name="connsiteX4" fmla="*/ 3116580 w 3878580"/>
              <a:gd name="connsiteY4" fmla="*/ 121920 h 274320"/>
              <a:gd name="connsiteX5" fmla="*/ 3878580 w 3878580"/>
              <a:gd name="connsiteY5" fmla="*/ 274320 h 274320"/>
              <a:gd name="connsiteX0" fmla="*/ 0 w 3878580"/>
              <a:gd name="connsiteY0" fmla="*/ 0 h 274320"/>
              <a:gd name="connsiteX1" fmla="*/ 784860 w 3878580"/>
              <a:gd name="connsiteY1" fmla="*/ 121920 h 274320"/>
              <a:gd name="connsiteX2" fmla="*/ 1569038 w 3878580"/>
              <a:gd name="connsiteY2" fmla="*/ 140517 h 274320"/>
              <a:gd name="connsiteX3" fmla="*/ 2331720 w 3878580"/>
              <a:gd name="connsiteY3" fmla="*/ 140517 h 274320"/>
              <a:gd name="connsiteX4" fmla="*/ 3116580 w 3878580"/>
              <a:gd name="connsiteY4" fmla="*/ 121920 h 274320"/>
              <a:gd name="connsiteX5" fmla="*/ 3878580 w 3878580"/>
              <a:gd name="connsiteY5" fmla="*/ 274320 h 274320"/>
              <a:gd name="connsiteX0" fmla="*/ 0 w 3878580"/>
              <a:gd name="connsiteY0" fmla="*/ 0 h 274320"/>
              <a:gd name="connsiteX1" fmla="*/ 7633 w 3878580"/>
              <a:gd name="connsiteY1" fmla="*/ 140517 h 274320"/>
              <a:gd name="connsiteX2" fmla="*/ 784860 w 3878580"/>
              <a:gd name="connsiteY2" fmla="*/ 121920 h 274320"/>
              <a:gd name="connsiteX3" fmla="*/ 1569038 w 3878580"/>
              <a:gd name="connsiteY3" fmla="*/ 140517 h 274320"/>
              <a:gd name="connsiteX4" fmla="*/ 2331720 w 3878580"/>
              <a:gd name="connsiteY4" fmla="*/ 140517 h 274320"/>
              <a:gd name="connsiteX5" fmla="*/ 3116580 w 3878580"/>
              <a:gd name="connsiteY5" fmla="*/ 121920 h 274320"/>
              <a:gd name="connsiteX6" fmla="*/ 3878580 w 3878580"/>
              <a:gd name="connsiteY6" fmla="*/ 274320 h 274320"/>
              <a:gd name="connsiteX0" fmla="*/ 0 w 3870947"/>
              <a:gd name="connsiteY0" fmla="*/ 18597 h 152400"/>
              <a:gd name="connsiteX1" fmla="*/ 777227 w 3870947"/>
              <a:gd name="connsiteY1" fmla="*/ 0 h 152400"/>
              <a:gd name="connsiteX2" fmla="*/ 1561405 w 3870947"/>
              <a:gd name="connsiteY2" fmla="*/ 18597 h 152400"/>
              <a:gd name="connsiteX3" fmla="*/ 2324087 w 3870947"/>
              <a:gd name="connsiteY3" fmla="*/ 18597 h 152400"/>
              <a:gd name="connsiteX4" fmla="*/ 3108947 w 3870947"/>
              <a:gd name="connsiteY4" fmla="*/ 0 h 152400"/>
              <a:gd name="connsiteX5" fmla="*/ 3870947 w 3870947"/>
              <a:gd name="connsiteY5" fmla="*/ 152400 h 152400"/>
              <a:gd name="connsiteX0" fmla="*/ 0 w 3870947"/>
              <a:gd name="connsiteY0" fmla="*/ 18597 h 152400"/>
              <a:gd name="connsiteX1" fmla="*/ 768871 w 3870947"/>
              <a:gd name="connsiteY1" fmla="*/ 18597 h 152400"/>
              <a:gd name="connsiteX2" fmla="*/ 1561405 w 3870947"/>
              <a:gd name="connsiteY2" fmla="*/ 18597 h 152400"/>
              <a:gd name="connsiteX3" fmla="*/ 2324087 w 3870947"/>
              <a:gd name="connsiteY3" fmla="*/ 18597 h 152400"/>
              <a:gd name="connsiteX4" fmla="*/ 3108947 w 3870947"/>
              <a:gd name="connsiteY4" fmla="*/ 0 h 152400"/>
              <a:gd name="connsiteX5" fmla="*/ 3870947 w 3870947"/>
              <a:gd name="connsiteY5" fmla="*/ 152400 h 152400"/>
              <a:gd name="connsiteX0" fmla="*/ 0 w 3870947"/>
              <a:gd name="connsiteY0" fmla="*/ 18597 h 178934"/>
              <a:gd name="connsiteX1" fmla="*/ 768871 w 3870947"/>
              <a:gd name="connsiteY1" fmla="*/ 18597 h 178934"/>
              <a:gd name="connsiteX2" fmla="*/ 1561405 w 3870947"/>
              <a:gd name="connsiteY2" fmla="*/ 18597 h 178934"/>
              <a:gd name="connsiteX3" fmla="*/ 2324087 w 3870947"/>
              <a:gd name="connsiteY3" fmla="*/ 178934 h 178934"/>
              <a:gd name="connsiteX4" fmla="*/ 3108947 w 3870947"/>
              <a:gd name="connsiteY4" fmla="*/ 0 h 178934"/>
              <a:gd name="connsiteX5" fmla="*/ 3870947 w 3870947"/>
              <a:gd name="connsiteY5" fmla="*/ 152400 h 178934"/>
              <a:gd name="connsiteX0" fmla="*/ 0 w 3870947"/>
              <a:gd name="connsiteY0" fmla="*/ 18597 h 245609"/>
              <a:gd name="connsiteX1" fmla="*/ 768871 w 3870947"/>
              <a:gd name="connsiteY1" fmla="*/ 18597 h 245609"/>
              <a:gd name="connsiteX2" fmla="*/ 1561405 w 3870947"/>
              <a:gd name="connsiteY2" fmla="*/ 18597 h 245609"/>
              <a:gd name="connsiteX3" fmla="*/ 2324087 w 3870947"/>
              <a:gd name="connsiteY3" fmla="*/ 245609 h 245609"/>
              <a:gd name="connsiteX4" fmla="*/ 3108947 w 3870947"/>
              <a:gd name="connsiteY4" fmla="*/ 0 h 245609"/>
              <a:gd name="connsiteX5" fmla="*/ 3870947 w 3870947"/>
              <a:gd name="connsiteY5" fmla="*/ 152400 h 245609"/>
              <a:gd name="connsiteX0" fmla="*/ 0 w 3870947"/>
              <a:gd name="connsiteY0" fmla="*/ 0 h 227012"/>
              <a:gd name="connsiteX1" fmla="*/ 768871 w 3870947"/>
              <a:gd name="connsiteY1" fmla="*/ 0 h 227012"/>
              <a:gd name="connsiteX2" fmla="*/ 1561405 w 3870947"/>
              <a:gd name="connsiteY2" fmla="*/ 0 h 227012"/>
              <a:gd name="connsiteX3" fmla="*/ 2324087 w 3870947"/>
              <a:gd name="connsiteY3" fmla="*/ 227012 h 227012"/>
              <a:gd name="connsiteX4" fmla="*/ 3095073 w 3870947"/>
              <a:gd name="connsiteY4" fmla="*/ 160790 h 227012"/>
              <a:gd name="connsiteX5" fmla="*/ 3870947 w 3870947"/>
              <a:gd name="connsiteY5" fmla="*/ 133803 h 227012"/>
              <a:gd name="connsiteX0" fmla="*/ 0 w 3870947"/>
              <a:gd name="connsiteY0" fmla="*/ 0 h 352878"/>
              <a:gd name="connsiteX1" fmla="*/ 768871 w 3870947"/>
              <a:gd name="connsiteY1" fmla="*/ 0 h 352878"/>
              <a:gd name="connsiteX2" fmla="*/ 1561405 w 3870947"/>
              <a:gd name="connsiteY2" fmla="*/ 0 h 352878"/>
              <a:gd name="connsiteX3" fmla="*/ 2324087 w 3870947"/>
              <a:gd name="connsiteY3" fmla="*/ 227012 h 352878"/>
              <a:gd name="connsiteX4" fmla="*/ 3095073 w 3870947"/>
              <a:gd name="connsiteY4" fmla="*/ 160790 h 352878"/>
              <a:gd name="connsiteX5" fmla="*/ 3870947 w 3870947"/>
              <a:gd name="connsiteY5" fmla="*/ 352878 h 352878"/>
              <a:gd name="connsiteX0" fmla="*/ 0 w 3870947"/>
              <a:gd name="connsiteY0" fmla="*/ 0 h 352878"/>
              <a:gd name="connsiteX1" fmla="*/ 768871 w 3870947"/>
              <a:gd name="connsiteY1" fmla="*/ 0 h 352878"/>
              <a:gd name="connsiteX2" fmla="*/ 1561405 w 3870947"/>
              <a:gd name="connsiteY2" fmla="*/ 0 h 352878"/>
              <a:gd name="connsiteX3" fmla="*/ 2324087 w 3870947"/>
              <a:gd name="connsiteY3" fmla="*/ 188912 h 352878"/>
              <a:gd name="connsiteX4" fmla="*/ 3095073 w 3870947"/>
              <a:gd name="connsiteY4" fmla="*/ 160790 h 352878"/>
              <a:gd name="connsiteX5" fmla="*/ 3870947 w 3870947"/>
              <a:gd name="connsiteY5" fmla="*/ 352878 h 352878"/>
              <a:gd name="connsiteX0" fmla="*/ 0 w 3870947"/>
              <a:gd name="connsiteY0" fmla="*/ 0 h 352878"/>
              <a:gd name="connsiteX1" fmla="*/ 768871 w 3870947"/>
              <a:gd name="connsiteY1" fmla="*/ 0 h 352878"/>
              <a:gd name="connsiteX2" fmla="*/ 1561405 w 3870947"/>
              <a:gd name="connsiteY2" fmla="*/ 0 h 352878"/>
              <a:gd name="connsiteX3" fmla="*/ 2324087 w 3870947"/>
              <a:gd name="connsiteY3" fmla="*/ 188912 h 352878"/>
              <a:gd name="connsiteX4" fmla="*/ 3095073 w 3870947"/>
              <a:gd name="connsiteY4" fmla="*/ 141740 h 352878"/>
              <a:gd name="connsiteX5" fmla="*/ 3870947 w 3870947"/>
              <a:gd name="connsiteY5" fmla="*/ 352878 h 352878"/>
              <a:gd name="connsiteX0" fmla="*/ 0 w 3870947"/>
              <a:gd name="connsiteY0" fmla="*/ 0 h 390978"/>
              <a:gd name="connsiteX1" fmla="*/ 768871 w 3870947"/>
              <a:gd name="connsiteY1" fmla="*/ 0 h 390978"/>
              <a:gd name="connsiteX2" fmla="*/ 1561405 w 3870947"/>
              <a:gd name="connsiteY2" fmla="*/ 0 h 390978"/>
              <a:gd name="connsiteX3" fmla="*/ 2324087 w 3870947"/>
              <a:gd name="connsiteY3" fmla="*/ 188912 h 390978"/>
              <a:gd name="connsiteX4" fmla="*/ 3095073 w 3870947"/>
              <a:gd name="connsiteY4" fmla="*/ 141740 h 390978"/>
              <a:gd name="connsiteX5" fmla="*/ 3870947 w 3870947"/>
              <a:gd name="connsiteY5" fmla="*/ 390978 h 390978"/>
              <a:gd name="connsiteX0" fmla="*/ 0 w 3870947"/>
              <a:gd name="connsiteY0" fmla="*/ 28575 h 419553"/>
              <a:gd name="connsiteX1" fmla="*/ 776287 w 3870947"/>
              <a:gd name="connsiteY1" fmla="*/ 0 h 419553"/>
              <a:gd name="connsiteX2" fmla="*/ 1561405 w 3870947"/>
              <a:gd name="connsiteY2" fmla="*/ 28575 h 419553"/>
              <a:gd name="connsiteX3" fmla="*/ 2324087 w 3870947"/>
              <a:gd name="connsiteY3" fmla="*/ 217487 h 419553"/>
              <a:gd name="connsiteX4" fmla="*/ 3095073 w 3870947"/>
              <a:gd name="connsiteY4" fmla="*/ 170315 h 419553"/>
              <a:gd name="connsiteX5" fmla="*/ 3870947 w 3870947"/>
              <a:gd name="connsiteY5" fmla="*/ 419553 h 419553"/>
              <a:gd name="connsiteX0" fmla="*/ 0 w 3870947"/>
              <a:gd name="connsiteY0" fmla="*/ 95250 h 486228"/>
              <a:gd name="connsiteX1" fmla="*/ 776287 w 3870947"/>
              <a:gd name="connsiteY1" fmla="*/ 66675 h 486228"/>
              <a:gd name="connsiteX2" fmla="*/ 1563458 w 3870947"/>
              <a:gd name="connsiteY2" fmla="*/ 0 h 486228"/>
              <a:gd name="connsiteX3" fmla="*/ 2324087 w 3870947"/>
              <a:gd name="connsiteY3" fmla="*/ 284162 h 486228"/>
              <a:gd name="connsiteX4" fmla="*/ 3095073 w 3870947"/>
              <a:gd name="connsiteY4" fmla="*/ 236990 h 486228"/>
              <a:gd name="connsiteX5" fmla="*/ 3870947 w 3870947"/>
              <a:gd name="connsiteY5" fmla="*/ 486228 h 486228"/>
              <a:gd name="connsiteX0" fmla="*/ 0 w 3870947"/>
              <a:gd name="connsiteY0" fmla="*/ 95250 h 486228"/>
              <a:gd name="connsiteX1" fmla="*/ 768871 w 3870947"/>
              <a:gd name="connsiteY1" fmla="*/ 38100 h 486228"/>
              <a:gd name="connsiteX2" fmla="*/ 1563458 w 3870947"/>
              <a:gd name="connsiteY2" fmla="*/ 0 h 486228"/>
              <a:gd name="connsiteX3" fmla="*/ 2324087 w 3870947"/>
              <a:gd name="connsiteY3" fmla="*/ 284162 h 486228"/>
              <a:gd name="connsiteX4" fmla="*/ 3095073 w 3870947"/>
              <a:gd name="connsiteY4" fmla="*/ 236990 h 486228"/>
              <a:gd name="connsiteX5" fmla="*/ 3870947 w 3870947"/>
              <a:gd name="connsiteY5" fmla="*/ 486228 h 486228"/>
              <a:gd name="connsiteX0" fmla="*/ 0 w 3870947"/>
              <a:gd name="connsiteY0" fmla="*/ 133350 h 524328"/>
              <a:gd name="connsiteX1" fmla="*/ 768871 w 3870947"/>
              <a:gd name="connsiteY1" fmla="*/ 76200 h 524328"/>
              <a:gd name="connsiteX2" fmla="*/ 1563458 w 3870947"/>
              <a:gd name="connsiteY2" fmla="*/ 0 h 524328"/>
              <a:gd name="connsiteX3" fmla="*/ 2324087 w 3870947"/>
              <a:gd name="connsiteY3" fmla="*/ 322262 h 524328"/>
              <a:gd name="connsiteX4" fmla="*/ 3095073 w 3870947"/>
              <a:gd name="connsiteY4" fmla="*/ 275090 h 524328"/>
              <a:gd name="connsiteX5" fmla="*/ 3870947 w 3870947"/>
              <a:gd name="connsiteY5" fmla="*/ 524328 h 524328"/>
              <a:gd name="connsiteX0" fmla="*/ 0 w 3870947"/>
              <a:gd name="connsiteY0" fmla="*/ 133350 h 524328"/>
              <a:gd name="connsiteX1" fmla="*/ 768871 w 3870947"/>
              <a:gd name="connsiteY1" fmla="*/ 47625 h 524328"/>
              <a:gd name="connsiteX2" fmla="*/ 1563458 w 3870947"/>
              <a:gd name="connsiteY2" fmla="*/ 0 h 524328"/>
              <a:gd name="connsiteX3" fmla="*/ 2324087 w 3870947"/>
              <a:gd name="connsiteY3" fmla="*/ 322262 h 524328"/>
              <a:gd name="connsiteX4" fmla="*/ 3095073 w 3870947"/>
              <a:gd name="connsiteY4" fmla="*/ 275090 h 524328"/>
              <a:gd name="connsiteX5" fmla="*/ 3870947 w 3870947"/>
              <a:gd name="connsiteY5" fmla="*/ 524328 h 524328"/>
              <a:gd name="connsiteX0" fmla="*/ 0 w 3870947"/>
              <a:gd name="connsiteY0" fmla="*/ 133350 h 524328"/>
              <a:gd name="connsiteX1" fmla="*/ 754040 w 3870947"/>
              <a:gd name="connsiteY1" fmla="*/ 76200 h 524328"/>
              <a:gd name="connsiteX2" fmla="*/ 1563458 w 3870947"/>
              <a:gd name="connsiteY2" fmla="*/ 0 h 524328"/>
              <a:gd name="connsiteX3" fmla="*/ 2324087 w 3870947"/>
              <a:gd name="connsiteY3" fmla="*/ 322262 h 524328"/>
              <a:gd name="connsiteX4" fmla="*/ 3095073 w 3870947"/>
              <a:gd name="connsiteY4" fmla="*/ 275090 h 524328"/>
              <a:gd name="connsiteX5" fmla="*/ 3870947 w 3870947"/>
              <a:gd name="connsiteY5" fmla="*/ 524328 h 524328"/>
              <a:gd name="connsiteX0" fmla="*/ 0 w 3870947"/>
              <a:gd name="connsiteY0" fmla="*/ 57150 h 448128"/>
              <a:gd name="connsiteX1" fmla="*/ 754040 w 3870947"/>
              <a:gd name="connsiteY1" fmla="*/ 0 h 448128"/>
              <a:gd name="connsiteX2" fmla="*/ 1563458 w 3870947"/>
              <a:gd name="connsiteY2" fmla="*/ 409575 h 448128"/>
              <a:gd name="connsiteX3" fmla="*/ 2324087 w 3870947"/>
              <a:gd name="connsiteY3" fmla="*/ 246062 h 448128"/>
              <a:gd name="connsiteX4" fmla="*/ 3095073 w 3870947"/>
              <a:gd name="connsiteY4" fmla="*/ 198890 h 448128"/>
              <a:gd name="connsiteX5" fmla="*/ 3870947 w 3870947"/>
              <a:gd name="connsiteY5" fmla="*/ 448128 h 448128"/>
              <a:gd name="connsiteX0" fmla="*/ 0 w 3870947"/>
              <a:gd name="connsiteY0" fmla="*/ 57150 h 655637"/>
              <a:gd name="connsiteX1" fmla="*/ 754040 w 3870947"/>
              <a:gd name="connsiteY1" fmla="*/ 0 h 655637"/>
              <a:gd name="connsiteX2" fmla="*/ 1563458 w 3870947"/>
              <a:gd name="connsiteY2" fmla="*/ 409575 h 655637"/>
              <a:gd name="connsiteX3" fmla="*/ 2316672 w 3870947"/>
              <a:gd name="connsiteY3" fmla="*/ 655637 h 655637"/>
              <a:gd name="connsiteX4" fmla="*/ 3095073 w 3870947"/>
              <a:gd name="connsiteY4" fmla="*/ 198890 h 655637"/>
              <a:gd name="connsiteX5" fmla="*/ 3870947 w 3870947"/>
              <a:gd name="connsiteY5" fmla="*/ 448128 h 655637"/>
              <a:gd name="connsiteX0" fmla="*/ 0 w 3870947"/>
              <a:gd name="connsiteY0" fmla="*/ 57150 h 655637"/>
              <a:gd name="connsiteX1" fmla="*/ 754040 w 3870947"/>
              <a:gd name="connsiteY1" fmla="*/ 0 h 655637"/>
              <a:gd name="connsiteX2" fmla="*/ 1563458 w 3870947"/>
              <a:gd name="connsiteY2" fmla="*/ 409575 h 655637"/>
              <a:gd name="connsiteX3" fmla="*/ 2316672 w 3870947"/>
              <a:gd name="connsiteY3" fmla="*/ 655637 h 655637"/>
              <a:gd name="connsiteX4" fmla="*/ 3072826 w 3870947"/>
              <a:gd name="connsiteY4" fmla="*/ 532265 h 655637"/>
              <a:gd name="connsiteX5" fmla="*/ 3870947 w 3870947"/>
              <a:gd name="connsiteY5" fmla="*/ 448128 h 655637"/>
              <a:gd name="connsiteX0" fmla="*/ 0 w 3870947"/>
              <a:gd name="connsiteY0" fmla="*/ 57150 h 962478"/>
              <a:gd name="connsiteX1" fmla="*/ 754040 w 3870947"/>
              <a:gd name="connsiteY1" fmla="*/ 0 h 962478"/>
              <a:gd name="connsiteX2" fmla="*/ 1563458 w 3870947"/>
              <a:gd name="connsiteY2" fmla="*/ 409575 h 962478"/>
              <a:gd name="connsiteX3" fmla="*/ 2316672 w 3870947"/>
              <a:gd name="connsiteY3" fmla="*/ 655637 h 962478"/>
              <a:gd name="connsiteX4" fmla="*/ 3072826 w 3870947"/>
              <a:gd name="connsiteY4" fmla="*/ 532265 h 962478"/>
              <a:gd name="connsiteX5" fmla="*/ 3870947 w 3870947"/>
              <a:gd name="connsiteY5" fmla="*/ 962478 h 962478"/>
              <a:gd name="connsiteX0" fmla="*/ 0 w 3863531"/>
              <a:gd name="connsiteY0" fmla="*/ 57150 h 808490"/>
              <a:gd name="connsiteX1" fmla="*/ 754040 w 3863531"/>
              <a:gd name="connsiteY1" fmla="*/ 0 h 808490"/>
              <a:gd name="connsiteX2" fmla="*/ 1563458 w 3863531"/>
              <a:gd name="connsiteY2" fmla="*/ 409575 h 808490"/>
              <a:gd name="connsiteX3" fmla="*/ 2316672 w 3863531"/>
              <a:gd name="connsiteY3" fmla="*/ 655637 h 808490"/>
              <a:gd name="connsiteX4" fmla="*/ 3072826 w 3863531"/>
              <a:gd name="connsiteY4" fmla="*/ 532265 h 808490"/>
              <a:gd name="connsiteX5" fmla="*/ 3863531 w 3863531"/>
              <a:gd name="connsiteY5" fmla="*/ 808490 h 808490"/>
              <a:gd name="connsiteX0" fmla="*/ 0 w 3863531"/>
              <a:gd name="connsiteY0" fmla="*/ 57150 h 808490"/>
              <a:gd name="connsiteX1" fmla="*/ 754040 w 3863531"/>
              <a:gd name="connsiteY1" fmla="*/ 0 h 808490"/>
              <a:gd name="connsiteX2" fmla="*/ 1563458 w 3863531"/>
              <a:gd name="connsiteY2" fmla="*/ 409575 h 808490"/>
              <a:gd name="connsiteX3" fmla="*/ 2316672 w 3863531"/>
              <a:gd name="connsiteY3" fmla="*/ 655637 h 808490"/>
              <a:gd name="connsiteX4" fmla="*/ 3065411 w 3863531"/>
              <a:gd name="connsiteY4" fmla="*/ 465590 h 808490"/>
              <a:gd name="connsiteX5" fmla="*/ 3863531 w 3863531"/>
              <a:gd name="connsiteY5" fmla="*/ 808490 h 808490"/>
              <a:gd name="connsiteX0" fmla="*/ 0 w 3863531"/>
              <a:gd name="connsiteY0" fmla="*/ 57150 h 808490"/>
              <a:gd name="connsiteX1" fmla="*/ 754040 w 3863531"/>
              <a:gd name="connsiteY1" fmla="*/ 0 h 808490"/>
              <a:gd name="connsiteX2" fmla="*/ 1563458 w 3863531"/>
              <a:gd name="connsiteY2" fmla="*/ 409575 h 808490"/>
              <a:gd name="connsiteX3" fmla="*/ 2316673 w 3863531"/>
              <a:gd name="connsiteY3" fmla="*/ 579437 h 808490"/>
              <a:gd name="connsiteX4" fmla="*/ 3065411 w 3863531"/>
              <a:gd name="connsiteY4" fmla="*/ 465590 h 808490"/>
              <a:gd name="connsiteX5" fmla="*/ 3863531 w 3863531"/>
              <a:gd name="connsiteY5" fmla="*/ 808490 h 808490"/>
              <a:gd name="connsiteX0" fmla="*/ 0 w 3863531"/>
              <a:gd name="connsiteY0" fmla="*/ 57150 h 808490"/>
              <a:gd name="connsiteX1" fmla="*/ 754040 w 3863531"/>
              <a:gd name="connsiteY1" fmla="*/ 0 h 808490"/>
              <a:gd name="connsiteX2" fmla="*/ 1563458 w 3863531"/>
              <a:gd name="connsiteY2" fmla="*/ 323850 h 808490"/>
              <a:gd name="connsiteX3" fmla="*/ 2316673 w 3863531"/>
              <a:gd name="connsiteY3" fmla="*/ 579437 h 808490"/>
              <a:gd name="connsiteX4" fmla="*/ 3065411 w 3863531"/>
              <a:gd name="connsiteY4" fmla="*/ 465590 h 808490"/>
              <a:gd name="connsiteX5" fmla="*/ 3863531 w 3863531"/>
              <a:gd name="connsiteY5" fmla="*/ 808490 h 808490"/>
              <a:gd name="connsiteX0" fmla="*/ 0 w 3863531"/>
              <a:gd name="connsiteY0" fmla="*/ 57150 h 923924"/>
              <a:gd name="connsiteX1" fmla="*/ 754040 w 3863531"/>
              <a:gd name="connsiteY1" fmla="*/ 0 h 923924"/>
              <a:gd name="connsiteX2" fmla="*/ 1563458 w 3863531"/>
              <a:gd name="connsiteY2" fmla="*/ 323850 h 923924"/>
              <a:gd name="connsiteX3" fmla="*/ 2316673 w 3863531"/>
              <a:gd name="connsiteY3" fmla="*/ 579437 h 923924"/>
              <a:gd name="connsiteX4" fmla="*/ 3065411 w 3863531"/>
              <a:gd name="connsiteY4" fmla="*/ 465590 h 923924"/>
              <a:gd name="connsiteX5" fmla="*/ 3863531 w 3863531"/>
              <a:gd name="connsiteY5" fmla="*/ 923924 h 923924"/>
              <a:gd name="connsiteX0" fmla="*/ 0 w 3856129"/>
              <a:gd name="connsiteY0" fmla="*/ 57150 h 1055686"/>
              <a:gd name="connsiteX1" fmla="*/ 754040 w 3856129"/>
              <a:gd name="connsiteY1" fmla="*/ 0 h 1055686"/>
              <a:gd name="connsiteX2" fmla="*/ 1563458 w 3856129"/>
              <a:gd name="connsiteY2" fmla="*/ 323850 h 1055686"/>
              <a:gd name="connsiteX3" fmla="*/ 2316673 w 3856129"/>
              <a:gd name="connsiteY3" fmla="*/ 579437 h 1055686"/>
              <a:gd name="connsiteX4" fmla="*/ 3065411 w 3856129"/>
              <a:gd name="connsiteY4" fmla="*/ 465590 h 1055686"/>
              <a:gd name="connsiteX5" fmla="*/ 3856129 w 3856129"/>
              <a:gd name="connsiteY5" fmla="*/ 1055686 h 105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6129" h="1055686">
                <a:moveTo>
                  <a:pt x="0" y="57150"/>
                </a:moveTo>
                <a:lnTo>
                  <a:pt x="754040" y="0"/>
                </a:lnTo>
                <a:lnTo>
                  <a:pt x="1563458" y="323850"/>
                </a:lnTo>
                <a:lnTo>
                  <a:pt x="2316673" y="579437"/>
                </a:lnTo>
                <a:lnTo>
                  <a:pt x="3065411" y="465590"/>
                </a:lnTo>
                <a:lnTo>
                  <a:pt x="3856129" y="1055686"/>
                </a:lnTo>
              </a:path>
            </a:pathLst>
          </a:custGeom>
          <a:noFill/>
          <a:ln w="15875">
            <a:solidFill>
              <a:srgbClr val="1A61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157"/>
          <p:cNvGrpSpPr/>
          <p:nvPr/>
        </p:nvGrpSpPr>
        <p:grpSpPr>
          <a:xfrm>
            <a:off x="1299110" y="3833290"/>
            <a:ext cx="5069088" cy="1536900"/>
            <a:chOff x="1299110" y="3376090"/>
            <a:chExt cx="5069088" cy="1536900"/>
          </a:xfrm>
        </p:grpSpPr>
        <p:sp>
          <p:nvSpPr>
            <p:cNvPr id="83" name="직사각형 82"/>
            <p:cNvSpPr/>
            <p:nvPr/>
          </p:nvSpPr>
          <p:spPr>
            <a:xfrm>
              <a:off x="1299110" y="3498327"/>
              <a:ext cx="114500" cy="114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4"/>
                </a:solidFill>
              </a:endParaRPr>
            </a:p>
          </p:txBody>
        </p:sp>
        <p:sp>
          <p:nvSpPr>
            <p:cNvPr id="85" name="직사각형 84"/>
            <p:cNvSpPr/>
            <p:nvPr/>
          </p:nvSpPr>
          <p:spPr>
            <a:xfrm>
              <a:off x="2277010" y="3376090"/>
              <a:ext cx="114500" cy="114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4"/>
                </a:solidFill>
              </a:endParaRPr>
            </a:p>
          </p:txBody>
        </p:sp>
        <p:sp>
          <p:nvSpPr>
            <p:cNvPr id="86" name="직사각형 85"/>
            <p:cNvSpPr/>
            <p:nvPr/>
          </p:nvSpPr>
          <p:spPr>
            <a:xfrm>
              <a:off x="3284438" y="3992563"/>
              <a:ext cx="114500" cy="114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4"/>
                </a:solidFill>
              </a:endParaRPr>
            </a:p>
          </p:txBody>
        </p:sp>
        <p:sp>
          <p:nvSpPr>
            <p:cNvPr id="87" name="직사각형 86"/>
            <p:cNvSpPr/>
            <p:nvPr/>
          </p:nvSpPr>
          <p:spPr>
            <a:xfrm>
              <a:off x="4258210" y="4414315"/>
              <a:ext cx="114500" cy="114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4"/>
                </a:solidFill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>
              <a:off x="5245635" y="4192488"/>
              <a:ext cx="114500" cy="114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4"/>
                </a:solidFill>
              </a:endParaRPr>
            </a:p>
          </p:txBody>
        </p:sp>
        <p:sp>
          <p:nvSpPr>
            <p:cNvPr id="148" name="직사각형 147"/>
            <p:cNvSpPr/>
            <p:nvPr/>
          </p:nvSpPr>
          <p:spPr>
            <a:xfrm>
              <a:off x="6253698" y="4798490"/>
              <a:ext cx="114500" cy="114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4"/>
                </a:solidFill>
              </a:endParaRPr>
            </a:p>
          </p:txBody>
        </p:sp>
        <p:sp>
          <p:nvSpPr>
            <p:cNvPr id="155" name="자유형 154"/>
            <p:cNvSpPr/>
            <p:nvPr/>
          </p:nvSpPr>
          <p:spPr>
            <a:xfrm>
              <a:off x="1343025" y="3430590"/>
              <a:ext cx="4971600" cy="1423985"/>
            </a:xfrm>
            <a:custGeom>
              <a:avLst/>
              <a:gdLst>
                <a:gd name="connsiteX0" fmla="*/ 0 w 4671060"/>
                <a:gd name="connsiteY0" fmla="*/ 0 h 320040"/>
                <a:gd name="connsiteX1" fmla="*/ 784860 w 4671060"/>
                <a:gd name="connsiteY1" fmla="*/ 121920 h 320040"/>
                <a:gd name="connsiteX2" fmla="*/ 1562100 w 4671060"/>
                <a:gd name="connsiteY2" fmla="*/ 236220 h 320040"/>
                <a:gd name="connsiteX3" fmla="*/ 2331720 w 4671060"/>
                <a:gd name="connsiteY3" fmla="*/ 274320 h 320040"/>
                <a:gd name="connsiteX4" fmla="*/ 3116580 w 4671060"/>
                <a:gd name="connsiteY4" fmla="*/ 121920 h 320040"/>
                <a:gd name="connsiteX5" fmla="*/ 3878580 w 4671060"/>
                <a:gd name="connsiteY5" fmla="*/ 274320 h 320040"/>
                <a:gd name="connsiteX6" fmla="*/ 4671060 w 4671060"/>
                <a:gd name="connsiteY6" fmla="*/ 320040 h 320040"/>
                <a:gd name="connsiteX0" fmla="*/ 0 w 4671060"/>
                <a:gd name="connsiteY0" fmla="*/ 0 h 320040"/>
                <a:gd name="connsiteX1" fmla="*/ 784860 w 4671060"/>
                <a:gd name="connsiteY1" fmla="*/ 121920 h 320040"/>
                <a:gd name="connsiteX2" fmla="*/ 1562100 w 4671060"/>
                <a:gd name="connsiteY2" fmla="*/ 236220 h 320040"/>
                <a:gd name="connsiteX3" fmla="*/ 2331720 w 4671060"/>
                <a:gd name="connsiteY3" fmla="*/ 274320 h 320040"/>
                <a:gd name="connsiteX4" fmla="*/ 3116580 w 4671060"/>
                <a:gd name="connsiteY4" fmla="*/ 121920 h 320040"/>
                <a:gd name="connsiteX5" fmla="*/ 3878580 w 4671060"/>
                <a:gd name="connsiteY5" fmla="*/ 274320 h 320040"/>
                <a:gd name="connsiteX6" fmla="*/ 4671060 w 4671060"/>
                <a:gd name="connsiteY6" fmla="*/ 320040 h 320040"/>
                <a:gd name="connsiteX0" fmla="*/ 0 w 4804516"/>
                <a:gd name="connsiteY0" fmla="*/ 0 h 337365"/>
                <a:gd name="connsiteX1" fmla="*/ 784860 w 4804516"/>
                <a:gd name="connsiteY1" fmla="*/ 121920 h 337365"/>
                <a:gd name="connsiteX2" fmla="*/ 1562100 w 4804516"/>
                <a:gd name="connsiteY2" fmla="*/ 236220 h 337365"/>
                <a:gd name="connsiteX3" fmla="*/ 2331720 w 4804516"/>
                <a:gd name="connsiteY3" fmla="*/ 274320 h 337365"/>
                <a:gd name="connsiteX4" fmla="*/ 3116580 w 4804516"/>
                <a:gd name="connsiteY4" fmla="*/ 121920 h 337365"/>
                <a:gd name="connsiteX5" fmla="*/ 3878580 w 4804516"/>
                <a:gd name="connsiteY5" fmla="*/ 274320 h 337365"/>
                <a:gd name="connsiteX6" fmla="*/ 4671060 w 4804516"/>
                <a:gd name="connsiteY6" fmla="*/ 320040 h 337365"/>
                <a:gd name="connsiteX7" fmla="*/ 4679315 w 4804516"/>
                <a:gd name="connsiteY7" fmla="*/ 337365 h 337365"/>
                <a:gd name="connsiteX0" fmla="*/ 0 w 5336540"/>
                <a:gd name="connsiteY0" fmla="*/ 0 h 330548"/>
                <a:gd name="connsiteX1" fmla="*/ 784860 w 5336540"/>
                <a:gd name="connsiteY1" fmla="*/ 121920 h 330548"/>
                <a:gd name="connsiteX2" fmla="*/ 1562100 w 5336540"/>
                <a:gd name="connsiteY2" fmla="*/ 236220 h 330548"/>
                <a:gd name="connsiteX3" fmla="*/ 2331720 w 5336540"/>
                <a:gd name="connsiteY3" fmla="*/ 274320 h 330548"/>
                <a:gd name="connsiteX4" fmla="*/ 3116580 w 5336540"/>
                <a:gd name="connsiteY4" fmla="*/ 121920 h 330548"/>
                <a:gd name="connsiteX5" fmla="*/ 3878580 w 5336540"/>
                <a:gd name="connsiteY5" fmla="*/ 274320 h 330548"/>
                <a:gd name="connsiteX6" fmla="*/ 4671060 w 5336540"/>
                <a:gd name="connsiteY6" fmla="*/ 320040 h 330548"/>
                <a:gd name="connsiteX7" fmla="*/ 5336540 w 5336540"/>
                <a:gd name="connsiteY7" fmla="*/ 327840 h 330548"/>
                <a:gd name="connsiteX0" fmla="*/ 0 w 5355590"/>
                <a:gd name="connsiteY0" fmla="*/ 0 h 330548"/>
                <a:gd name="connsiteX1" fmla="*/ 784860 w 5355590"/>
                <a:gd name="connsiteY1" fmla="*/ 121920 h 330548"/>
                <a:gd name="connsiteX2" fmla="*/ 1562100 w 5355590"/>
                <a:gd name="connsiteY2" fmla="*/ 236220 h 330548"/>
                <a:gd name="connsiteX3" fmla="*/ 2331720 w 5355590"/>
                <a:gd name="connsiteY3" fmla="*/ 274320 h 330548"/>
                <a:gd name="connsiteX4" fmla="*/ 3116580 w 5355590"/>
                <a:gd name="connsiteY4" fmla="*/ 121920 h 330548"/>
                <a:gd name="connsiteX5" fmla="*/ 3878580 w 5355590"/>
                <a:gd name="connsiteY5" fmla="*/ 274320 h 330548"/>
                <a:gd name="connsiteX6" fmla="*/ 4671060 w 5355590"/>
                <a:gd name="connsiteY6" fmla="*/ 320040 h 330548"/>
                <a:gd name="connsiteX7" fmla="*/ 5355590 w 5355590"/>
                <a:gd name="connsiteY7" fmla="*/ 318315 h 330548"/>
                <a:gd name="connsiteX0" fmla="*/ 0 w 5355590"/>
                <a:gd name="connsiteY0" fmla="*/ 0 h 337365"/>
                <a:gd name="connsiteX1" fmla="*/ 784860 w 5355590"/>
                <a:gd name="connsiteY1" fmla="*/ 121920 h 337365"/>
                <a:gd name="connsiteX2" fmla="*/ 1562100 w 5355590"/>
                <a:gd name="connsiteY2" fmla="*/ 236220 h 337365"/>
                <a:gd name="connsiteX3" fmla="*/ 2331720 w 5355590"/>
                <a:gd name="connsiteY3" fmla="*/ 274320 h 337365"/>
                <a:gd name="connsiteX4" fmla="*/ 3116580 w 5355590"/>
                <a:gd name="connsiteY4" fmla="*/ 121920 h 337365"/>
                <a:gd name="connsiteX5" fmla="*/ 3878580 w 5355590"/>
                <a:gd name="connsiteY5" fmla="*/ 274320 h 337365"/>
                <a:gd name="connsiteX6" fmla="*/ 4671060 w 5355590"/>
                <a:gd name="connsiteY6" fmla="*/ 320040 h 337365"/>
                <a:gd name="connsiteX7" fmla="*/ 5355590 w 5355590"/>
                <a:gd name="connsiteY7" fmla="*/ 337365 h 337365"/>
                <a:gd name="connsiteX0" fmla="*/ 0 w 5355590"/>
                <a:gd name="connsiteY0" fmla="*/ 0 h 330548"/>
                <a:gd name="connsiteX1" fmla="*/ 784860 w 5355590"/>
                <a:gd name="connsiteY1" fmla="*/ 121920 h 330548"/>
                <a:gd name="connsiteX2" fmla="*/ 1562100 w 5355590"/>
                <a:gd name="connsiteY2" fmla="*/ 236220 h 330548"/>
                <a:gd name="connsiteX3" fmla="*/ 2331720 w 5355590"/>
                <a:gd name="connsiteY3" fmla="*/ 274320 h 330548"/>
                <a:gd name="connsiteX4" fmla="*/ 3116580 w 5355590"/>
                <a:gd name="connsiteY4" fmla="*/ 121920 h 330548"/>
                <a:gd name="connsiteX5" fmla="*/ 3878580 w 5355590"/>
                <a:gd name="connsiteY5" fmla="*/ 274320 h 330548"/>
                <a:gd name="connsiteX6" fmla="*/ 4671060 w 5355590"/>
                <a:gd name="connsiteY6" fmla="*/ 320040 h 330548"/>
                <a:gd name="connsiteX7" fmla="*/ 5355590 w 5355590"/>
                <a:gd name="connsiteY7" fmla="*/ 318315 h 330548"/>
                <a:gd name="connsiteX0" fmla="*/ 0 w 5355590"/>
                <a:gd name="connsiteY0" fmla="*/ 0 h 330548"/>
                <a:gd name="connsiteX1" fmla="*/ 784860 w 5355590"/>
                <a:gd name="connsiteY1" fmla="*/ 121920 h 330548"/>
                <a:gd name="connsiteX2" fmla="*/ 1562100 w 5355590"/>
                <a:gd name="connsiteY2" fmla="*/ 236220 h 330548"/>
                <a:gd name="connsiteX3" fmla="*/ 2331720 w 5355590"/>
                <a:gd name="connsiteY3" fmla="*/ 274320 h 330548"/>
                <a:gd name="connsiteX4" fmla="*/ 3116580 w 5355590"/>
                <a:gd name="connsiteY4" fmla="*/ 121920 h 330548"/>
                <a:gd name="connsiteX5" fmla="*/ 3878580 w 5355590"/>
                <a:gd name="connsiteY5" fmla="*/ 274320 h 330548"/>
                <a:gd name="connsiteX6" fmla="*/ 4671060 w 5355590"/>
                <a:gd name="connsiteY6" fmla="*/ 320040 h 330548"/>
                <a:gd name="connsiteX7" fmla="*/ 5355590 w 5355590"/>
                <a:gd name="connsiteY7" fmla="*/ 318315 h 330548"/>
                <a:gd name="connsiteX0" fmla="*/ 0 w 5355590"/>
                <a:gd name="connsiteY0" fmla="*/ 0 h 337365"/>
                <a:gd name="connsiteX1" fmla="*/ 784860 w 5355590"/>
                <a:gd name="connsiteY1" fmla="*/ 121920 h 337365"/>
                <a:gd name="connsiteX2" fmla="*/ 1562100 w 5355590"/>
                <a:gd name="connsiteY2" fmla="*/ 236220 h 337365"/>
                <a:gd name="connsiteX3" fmla="*/ 2331720 w 5355590"/>
                <a:gd name="connsiteY3" fmla="*/ 274320 h 337365"/>
                <a:gd name="connsiteX4" fmla="*/ 3116580 w 5355590"/>
                <a:gd name="connsiteY4" fmla="*/ 121920 h 337365"/>
                <a:gd name="connsiteX5" fmla="*/ 3878580 w 5355590"/>
                <a:gd name="connsiteY5" fmla="*/ 274320 h 337365"/>
                <a:gd name="connsiteX6" fmla="*/ 4671060 w 5355590"/>
                <a:gd name="connsiteY6" fmla="*/ 320040 h 337365"/>
                <a:gd name="connsiteX7" fmla="*/ 5355590 w 5355590"/>
                <a:gd name="connsiteY7" fmla="*/ 337365 h 337365"/>
                <a:gd name="connsiteX0" fmla="*/ 0 w 7470140"/>
                <a:gd name="connsiteY0" fmla="*/ 0 h 330548"/>
                <a:gd name="connsiteX1" fmla="*/ 784860 w 7470140"/>
                <a:gd name="connsiteY1" fmla="*/ 121920 h 330548"/>
                <a:gd name="connsiteX2" fmla="*/ 1562100 w 7470140"/>
                <a:gd name="connsiteY2" fmla="*/ 236220 h 330548"/>
                <a:gd name="connsiteX3" fmla="*/ 2331720 w 7470140"/>
                <a:gd name="connsiteY3" fmla="*/ 274320 h 330548"/>
                <a:gd name="connsiteX4" fmla="*/ 3116580 w 7470140"/>
                <a:gd name="connsiteY4" fmla="*/ 121920 h 330548"/>
                <a:gd name="connsiteX5" fmla="*/ 3878580 w 7470140"/>
                <a:gd name="connsiteY5" fmla="*/ 274320 h 330548"/>
                <a:gd name="connsiteX6" fmla="*/ 4671060 w 7470140"/>
                <a:gd name="connsiteY6" fmla="*/ 320040 h 330548"/>
                <a:gd name="connsiteX7" fmla="*/ 7470140 w 7470140"/>
                <a:gd name="connsiteY7" fmla="*/ 318315 h 330548"/>
                <a:gd name="connsiteX0" fmla="*/ 0 w 5365115"/>
                <a:gd name="connsiteY0" fmla="*/ 0 h 330548"/>
                <a:gd name="connsiteX1" fmla="*/ 784860 w 5365115"/>
                <a:gd name="connsiteY1" fmla="*/ 121920 h 330548"/>
                <a:gd name="connsiteX2" fmla="*/ 1562100 w 5365115"/>
                <a:gd name="connsiteY2" fmla="*/ 236220 h 330548"/>
                <a:gd name="connsiteX3" fmla="*/ 2331720 w 5365115"/>
                <a:gd name="connsiteY3" fmla="*/ 274320 h 330548"/>
                <a:gd name="connsiteX4" fmla="*/ 3116580 w 5365115"/>
                <a:gd name="connsiteY4" fmla="*/ 121920 h 330548"/>
                <a:gd name="connsiteX5" fmla="*/ 3878580 w 5365115"/>
                <a:gd name="connsiteY5" fmla="*/ 274320 h 330548"/>
                <a:gd name="connsiteX6" fmla="*/ 4671060 w 5365115"/>
                <a:gd name="connsiteY6" fmla="*/ 320040 h 330548"/>
                <a:gd name="connsiteX7" fmla="*/ 5365115 w 5365115"/>
                <a:gd name="connsiteY7" fmla="*/ 327840 h 330548"/>
                <a:gd name="connsiteX0" fmla="*/ 0 w 5365115"/>
                <a:gd name="connsiteY0" fmla="*/ 0 h 388620"/>
                <a:gd name="connsiteX1" fmla="*/ 784860 w 5365115"/>
                <a:gd name="connsiteY1" fmla="*/ 121920 h 388620"/>
                <a:gd name="connsiteX2" fmla="*/ 1562100 w 5365115"/>
                <a:gd name="connsiteY2" fmla="*/ 388620 h 388620"/>
                <a:gd name="connsiteX3" fmla="*/ 2331720 w 5365115"/>
                <a:gd name="connsiteY3" fmla="*/ 274320 h 388620"/>
                <a:gd name="connsiteX4" fmla="*/ 3116580 w 5365115"/>
                <a:gd name="connsiteY4" fmla="*/ 121920 h 388620"/>
                <a:gd name="connsiteX5" fmla="*/ 3878580 w 5365115"/>
                <a:gd name="connsiteY5" fmla="*/ 274320 h 388620"/>
                <a:gd name="connsiteX6" fmla="*/ 4671060 w 5365115"/>
                <a:gd name="connsiteY6" fmla="*/ 320040 h 388620"/>
                <a:gd name="connsiteX7" fmla="*/ 5365115 w 5365115"/>
                <a:gd name="connsiteY7" fmla="*/ 327840 h 388620"/>
                <a:gd name="connsiteX0" fmla="*/ 0 w 5365115"/>
                <a:gd name="connsiteY0" fmla="*/ 0 h 597716"/>
                <a:gd name="connsiteX1" fmla="*/ 784860 w 5365115"/>
                <a:gd name="connsiteY1" fmla="*/ 121920 h 597716"/>
                <a:gd name="connsiteX2" fmla="*/ 1562100 w 5365115"/>
                <a:gd name="connsiteY2" fmla="*/ 597716 h 597716"/>
                <a:gd name="connsiteX3" fmla="*/ 2331720 w 5365115"/>
                <a:gd name="connsiteY3" fmla="*/ 274320 h 597716"/>
                <a:gd name="connsiteX4" fmla="*/ 3116580 w 5365115"/>
                <a:gd name="connsiteY4" fmla="*/ 121920 h 597716"/>
                <a:gd name="connsiteX5" fmla="*/ 3878580 w 5365115"/>
                <a:gd name="connsiteY5" fmla="*/ 274320 h 597716"/>
                <a:gd name="connsiteX6" fmla="*/ 4671060 w 5365115"/>
                <a:gd name="connsiteY6" fmla="*/ 320040 h 597716"/>
                <a:gd name="connsiteX7" fmla="*/ 5365115 w 5365115"/>
                <a:gd name="connsiteY7" fmla="*/ 327840 h 597716"/>
                <a:gd name="connsiteX0" fmla="*/ 0 w 5365115"/>
                <a:gd name="connsiteY0" fmla="*/ 0 h 377053"/>
                <a:gd name="connsiteX1" fmla="*/ 784860 w 5365115"/>
                <a:gd name="connsiteY1" fmla="*/ 121920 h 377053"/>
                <a:gd name="connsiteX2" fmla="*/ 1562100 w 5365115"/>
                <a:gd name="connsiteY2" fmla="*/ 377053 h 377053"/>
                <a:gd name="connsiteX3" fmla="*/ 2331720 w 5365115"/>
                <a:gd name="connsiteY3" fmla="*/ 274320 h 377053"/>
                <a:gd name="connsiteX4" fmla="*/ 3116580 w 5365115"/>
                <a:gd name="connsiteY4" fmla="*/ 121920 h 377053"/>
                <a:gd name="connsiteX5" fmla="*/ 3878580 w 5365115"/>
                <a:gd name="connsiteY5" fmla="*/ 274320 h 377053"/>
                <a:gd name="connsiteX6" fmla="*/ 4671060 w 5365115"/>
                <a:gd name="connsiteY6" fmla="*/ 320040 h 377053"/>
                <a:gd name="connsiteX7" fmla="*/ 5365115 w 5365115"/>
                <a:gd name="connsiteY7" fmla="*/ 327840 h 377053"/>
                <a:gd name="connsiteX0" fmla="*/ 0 w 5365115"/>
                <a:gd name="connsiteY0" fmla="*/ 0 h 377053"/>
                <a:gd name="connsiteX1" fmla="*/ 784860 w 5365115"/>
                <a:gd name="connsiteY1" fmla="*/ 121920 h 377053"/>
                <a:gd name="connsiteX2" fmla="*/ 1562100 w 5365115"/>
                <a:gd name="connsiteY2" fmla="*/ 377053 h 377053"/>
                <a:gd name="connsiteX3" fmla="*/ 2331720 w 5365115"/>
                <a:gd name="connsiteY3" fmla="*/ 274320 h 377053"/>
                <a:gd name="connsiteX4" fmla="*/ 3116580 w 5365115"/>
                <a:gd name="connsiteY4" fmla="*/ 121920 h 377053"/>
                <a:gd name="connsiteX5" fmla="*/ 3878580 w 5365115"/>
                <a:gd name="connsiteY5" fmla="*/ 274320 h 377053"/>
                <a:gd name="connsiteX6" fmla="*/ 4671060 w 5365115"/>
                <a:gd name="connsiteY6" fmla="*/ 320040 h 377053"/>
                <a:gd name="connsiteX7" fmla="*/ 5365115 w 5365115"/>
                <a:gd name="connsiteY7" fmla="*/ 156390 h 377053"/>
                <a:gd name="connsiteX0" fmla="*/ 0 w 4671060"/>
                <a:gd name="connsiteY0" fmla="*/ 0 h 377053"/>
                <a:gd name="connsiteX1" fmla="*/ 784860 w 4671060"/>
                <a:gd name="connsiteY1" fmla="*/ 121920 h 377053"/>
                <a:gd name="connsiteX2" fmla="*/ 1562100 w 4671060"/>
                <a:gd name="connsiteY2" fmla="*/ 377053 h 377053"/>
                <a:gd name="connsiteX3" fmla="*/ 2331720 w 4671060"/>
                <a:gd name="connsiteY3" fmla="*/ 274320 h 377053"/>
                <a:gd name="connsiteX4" fmla="*/ 3116580 w 4671060"/>
                <a:gd name="connsiteY4" fmla="*/ 121920 h 377053"/>
                <a:gd name="connsiteX5" fmla="*/ 3878580 w 4671060"/>
                <a:gd name="connsiteY5" fmla="*/ 274320 h 377053"/>
                <a:gd name="connsiteX6" fmla="*/ 4671060 w 4671060"/>
                <a:gd name="connsiteY6" fmla="*/ 320040 h 377053"/>
                <a:gd name="connsiteX0" fmla="*/ 0 w 3878580"/>
                <a:gd name="connsiteY0" fmla="*/ 0 h 377053"/>
                <a:gd name="connsiteX1" fmla="*/ 784860 w 3878580"/>
                <a:gd name="connsiteY1" fmla="*/ 121920 h 377053"/>
                <a:gd name="connsiteX2" fmla="*/ 1562100 w 3878580"/>
                <a:gd name="connsiteY2" fmla="*/ 377053 h 377053"/>
                <a:gd name="connsiteX3" fmla="*/ 2331720 w 3878580"/>
                <a:gd name="connsiteY3" fmla="*/ 274320 h 377053"/>
                <a:gd name="connsiteX4" fmla="*/ 3116580 w 3878580"/>
                <a:gd name="connsiteY4" fmla="*/ 121920 h 377053"/>
                <a:gd name="connsiteX5" fmla="*/ 3878580 w 3878580"/>
                <a:gd name="connsiteY5" fmla="*/ 274320 h 377053"/>
                <a:gd name="connsiteX0" fmla="*/ 0 w 3878580"/>
                <a:gd name="connsiteY0" fmla="*/ 0 h 274320"/>
                <a:gd name="connsiteX1" fmla="*/ 784860 w 3878580"/>
                <a:gd name="connsiteY1" fmla="*/ 121920 h 274320"/>
                <a:gd name="connsiteX2" fmla="*/ 1569038 w 3878580"/>
                <a:gd name="connsiteY2" fmla="*/ 157978 h 274320"/>
                <a:gd name="connsiteX3" fmla="*/ 2331720 w 3878580"/>
                <a:gd name="connsiteY3" fmla="*/ 274320 h 274320"/>
                <a:gd name="connsiteX4" fmla="*/ 3116580 w 3878580"/>
                <a:gd name="connsiteY4" fmla="*/ 121920 h 274320"/>
                <a:gd name="connsiteX5" fmla="*/ 3878580 w 3878580"/>
                <a:gd name="connsiteY5" fmla="*/ 274320 h 274320"/>
                <a:gd name="connsiteX0" fmla="*/ 0 w 3878580"/>
                <a:gd name="connsiteY0" fmla="*/ 0 h 274320"/>
                <a:gd name="connsiteX1" fmla="*/ 784860 w 3878580"/>
                <a:gd name="connsiteY1" fmla="*/ 121920 h 274320"/>
                <a:gd name="connsiteX2" fmla="*/ 1569038 w 3878580"/>
                <a:gd name="connsiteY2" fmla="*/ 140517 h 274320"/>
                <a:gd name="connsiteX3" fmla="*/ 2331720 w 3878580"/>
                <a:gd name="connsiteY3" fmla="*/ 274320 h 274320"/>
                <a:gd name="connsiteX4" fmla="*/ 3116580 w 3878580"/>
                <a:gd name="connsiteY4" fmla="*/ 121920 h 274320"/>
                <a:gd name="connsiteX5" fmla="*/ 3878580 w 3878580"/>
                <a:gd name="connsiteY5" fmla="*/ 274320 h 274320"/>
                <a:gd name="connsiteX0" fmla="*/ 0 w 3878580"/>
                <a:gd name="connsiteY0" fmla="*/ 0 h 274320"/>
                <a:gd name="connsiteX1" fmla="*/ 784860 w 3878580"/>
                <a:gd name="connsiteY1" fmla="*/ 121920 h 274320"/>
                <a:gd name="connsiteX2" fmla="*/ 1569038 w 3878580"/>
                <a:gd name="connsiteY2" fmla="*/ 140517 h 274320"/>
                <a:gd name="connsiteX3" fmla="*/ 2331720 w 3878580"/>
                <a:gd name="connsiteY3" fmla="*/ 140517 h 274320"/>
                <a:gd name="connsiteX4" fmla="*/ 3116580 w 3878580"/>
                <a:gd name="connsiteY4" fmla="*/ 121920 h 274320"/>
                <a:gd name="connsiteX5" fmla="*/ 3878580 w 3878580"/>
                <a:gd name="connsiteY5" fmla="*/ 274320 h 274320"/>
                <a:gd name="connsiteX0" fmla="*/ 0 w 3878580"/>
                <a:gd name="connsiteY0" fmla="*/ 0 h 274320"/>
                <a:gd name="connsiteX1" fmla="*/ 7633 w 3878580"/>
                <a:gd name="connsiteY1" fmla="*/ 140517 h 274320"/>
                <a:gd name="connsiteX2" fmla="*/ 784860 w 3878580"/>
                <a:gd name="connsiteY2" fmla="*/ 121920 h 274320"/>
                <a:gd name="connsiteX3" fmla="*/ 1569038 w 3878580"/>
                <a:gd name="connsiteY3" fmla="*/ 140517 h 274320"/>
                <a:gd name="connsiteX4" fmla="*/ 2331720 w 3878580"/>
                <a:gd name="connsiteY4" fmla="*/ 140517 h 274320"/>
                <a:gd name="connsiteX5" fmla="*/ 3116580 w 3878580"/>
                <a:gd name="connsiteY5" fmla="*/ 121920 h 274320"/>
                <a:gd name="connsiteX6" fmla="*/ 3878580 w 3878580"/>
                <a:gd name="connsiteY6" fmla="*/ 274320 h 274320"/>
                <a:gd name="connsiteX0" fmla="*/ 0 w 3870947"/>
                <a:gd name="connsiteY0" fmla="*/ 18597 h 152400"/>
                <a:gd name="connsiteX1" fmla="*/ 777227 w 3870947"/>
                <a:gd name="connsiteY1" fmla="*/ 0 h 152400"/>
                <a:gd name="connsiteX2" fmla="*/ 1561405 w 3870947"/>
                <a:gd name="connsiteY2" fmla="*/ 18597 h 152400"/>
                <a:gd name="connsiteX3" fmla="*/ 2324087 w 3870947"/>
                <a:gd name="connsiteY3" fmla="*/ 18597 h 152400"/>
                <a:gd name="connsiteX4" fmla="*/ 3108947 w 3870947"/>
                <a:gd name="connsiteY4" fmla="*/ 0 h 152400"/>
                <a:gd name="connsiteX5" fmla="*/ 3870947 w 3870947"/>
                <a:gd name="connsiteY5" fmla="*/ 152400 h 152400"/>
                <a:gd name="connsiteX0" fmla="*/ 0 w 3870947"/>
                <a:gd name="connsiteY0" fmla="*/ 18597 h 152400"/>
                <a:gd name="connsiteX1" fmla="*/ 768871 w 3870947"/>
                <a:gd name="connsiteY1" fmla="*/ 18597 h 152400"/>
                <a:gd name="connsiteX2" fmla="*/ 1561405 w 3870947"/>
                <a:gd name="connsiteY2" fmla="*/ 18597 h 152400"/>
                <a:gd name="connsiteX3" fmla="*/ 2324087 w 3870947"/>
                <a:gd name="connsiteY3" fmla="*/ 18597 h 152400"/>
                <a:gd name="connsiteX4" fmla="*/ 3108947 w 3870947"/>
                <a:gd name="connsiteY4" fmla="*/ 0 h 152400"/>
                <a:gd name="connsiteX5" fmla="*/ 3870947 w 3870947"/>
                <a:gd name="connsiteY5" fmla="*/ 152400 h 152400"/>
                <a:gd name="connsiteX0" fmla="*/ 0 w 3870947"/>
                <a:gd name="connsiteY0" fmla="*/ 18597 h 178934"/>
                <a:gd name="connsiteX1" fmla="*/ 768871 w 3870947"/>
                <a:gd name="connsiteY1" fmla="*/ 18597 h 178934"/>
                <a:gd name="connsiteX2" fmla="*/ 1561405 w 3870947"/>
                <a:gd name="connsiteY2" fmla="*/ 18597 h 178934"/>
                <a:gd name="connsiteX3" fmla="*/ 2324087 w 3870947"/>
                <a:gd name="connsiteY3" fmla="*/ 178934 h 178934"/>
                <a:gd name="connsiteX4" fmla="*/ 3108947 w 3870947"/>
                <a:gd name="connsiteY4" fmla="*/ 0 h 178934"/>
                <a:gd name="connsiteX5" fmla="*/ 3870947 w 3870947"/>
                <a:gd name="connsiteY5" fmla="*/ 152400 h 178934"/>
                <a:gd name="connsiteX0" fmla="*/ 0 w 3870947"/>
                <a:gd name="connsiteY0" fmla="*/ 18597 h 245609"/>
                <a:gd name="connsiteX1" fmla="*/ 768871 w 3870947"/>
                <a:gd name="connsiteY1" fmla="*/ 18597 h 245609"/>
                <a:gd name="connsiteX2" fmla="*/ 1561405 w 3870947"/>
                <a:gd name="connsiteY2" fmla="*/ 18597 h 245609"/>
                <a:gd name="connsiteX3" fmla="*/ 2324087 w 3870947"/>
                <a:gd name="connsiteY3" fmla="*/ 245609 h 245609"/>
                <a:gd name="connsiteX4" fmla="*/ 3108947 w 3870947"/>
                <a:gd name="connsiteY4" fmla="*/ 0 h 245609"/>
                <a:gd name="connsiteX5" fmla="*/ 3870947 w 3870947"/>
                <a:gd name="connsiteY5" fmla="*/ 152400 h 245609"/>
                <a:gd name="connsiteX0" fmla="*/ 0 w 3870947"/>
                <a:gd name="connsiteY0" fmla="*/ 0 h 227012"/>
                <a:gd name="connsiteX1" fmla="*/ 768871 w 3870947"/>
                <a:gd name="connsiteY1" fmla="*/ 0 h 227012"/>
                <a:gd name="connsiteX2" fmla="*/ 1561405 w 3870947"/>
                <a:gd name="connsiteY2" fmla="*/ 0 h 227012"/>
                <a:gd name="connsiteX3" fmla="*/ 2324087 w 3870947"/>
                <a:gd name="connsiteY3" fmla="*/ 227012 h 227012"/>
                <a:gd name="connsiteX4" fmla="*/ 3095073 w 3870947"/>
                <a:gd name="connsiteY4" fmla="*/ 160790 h 227012"/>
                <a:gd name="connsiteX5" fmla="*/ 3870947 w 3870947"/>
                <a:gd name="connsiteY5" fmla="*/ 133803 h 227012"/>
                <a:gd name="connsiteX0" fmla="*/ 0 w 3870947"/>
                <a:gd name="connsiteY0" fmla="*/ 0 h 352878"/>
                <a:gd name="connsiteX1" fmla="*/ 768871 w 3870947"/>
                <a:gd name="connsiteY1" fmla="*/ 0 h 352878"/>
                <a:gd name="connsiteX2" fmla="*/ 1561405 w 3870947"/>
                <a:gd name="connsiteY2" fmla="*/ 0 h 352878"/>
                <a:gd name="connsiteX3" fmla="*/ 2324087 w 3870947"/>
                <a:gd name="connsiteY3" fmla="*/ 227012 h 352878"/>
                <a:gd name="connsiteX4" fmla="*/ 3095073 w 3870947"/>
                <a:gd name="connsiteY4" fmla="*/ 160790 h 352878"/>
                <a:gd name="connsiteX5" fmla="*/ 3870947 w 3870947"/>
                <a:gd name="connsiteY5" fmla="*/ 352878 h 352878"/>
                <a:gd name="connsiteX0" fmla="*/ 0 w 3870947"/>
                <a:gd name="connsiteY0" fmla="*/ 0 h 352878"/>
                <a:gd name="connsiteX1" fmla="*/ 768871 w 3870947"/>
                <a:gd name="connsiteY1" fmla="*/ 0 h 352878"/>
                <a:gd name="connsiteX2" fmla="*/ 1561405 w 3870947"/>
                <a:gd name="connsiteY2" fmla="*/ 0 h 352878"/>
                <a:gd name="connsiteX3" fmla="*/ 2324087 w 3870947"/>
                <a:gd name="connsiteY3" fmla="*/ 188912 h 352878"/>
                <a:gd name="connsiteX4" fmla="*/ 3095073 w 3870947"/>
                <a:gd name="connsiteY4" fmla="*/ 160790 h 352878"/>
                <a:gd name="connsiteX5" fmla="*/ 3870947 w 3870947"/>
                <a:gd name="connsiteY5" fmla="*/ 352878 h 352878"/>
                <a:gd name="connsiteX0" fmla="*/ 0 w 3870947"/>
                <a:gd name="connsiteY0" fmla="*/ 0 h 352878"/>
                <a:gd name="connsiteX1" fmla="*/ 768871 w 3870947"/>
                <a:gd name="connsiteY1" fmla="*/ 0 h 352878"/>
                <a:gd name="connsiteX2" fmla="*/ 1561405 w 3870947"/>
                <a:gd name="connsiteY2" fmla="*/ 0 h 352878"/>
                <a:gd name="connsiteX3" fmla="*/ 2324087 w 3870947"/>
                <a:gd name="connsiteY3" fmla="*/ 188912 h 352878"/>
                <a:gd name="connsiteX4" fmla="*/ 3095073 w 3870947"/>
                <a:gd name="connsiteY4" fmla="*/ 141740 h 352878"/>
                <a:gd name="connsiteX5" fmla="*/ 3870947 w 3870947"/>
                <a:gd name="connsiteY5" fmla="*/ 352878 h 352878"/>
                <a:gd name="connsiteX0" fmla="*/ 0 w 3870947"/>
                <a:gd name="connsiteY0" fmla="*/ 0 h 390978"/>
                <a:gd name="connsiteX1" fmla="*/ 768871 w 3870947"/>
                <a:gd name="connsiteY1" fmla="*/ 0 h 390978"/>
                <a:gd name="connsiteX2" fmla="*/ 1561405 w 3870947"/>
                <a:gd name="connsiteY2" fmla="*/ 0 h 390978"/>
                <a:gd name="connsiteX3" fmla="*/ 2324087 w 3870947"/>
                <a:gd name="connsiteY3" fmla="*/ 188912 h 390978"/>
                <a:gd name="connsiteX4" fmla="*/ 3095073 w 3870947"/>
                <a:gd name="connsiteY4" fmla="*/ 141740 h 390978"/>
                <a:gd name="connsiteX5" fmla="*/ 3870947 w 3870947"/>
                <a:gd name="connsiteY5" fmla="*/ 390978 h 390978"/>
                <a:gd name="connsiteX0" fmla="*/ 0 w 3870947"/>
                <a:gd name="connsiteY0" fmla="*/ 28575 h 419553"/>
                <a:gd name="connsiteX1" fmla="*/ 776287 w 3870947"/>
                <a:gd name="connsiteY1" fmla="*/ 0 h 419553"/>
                <a:gd name="connsiteX2" fmla="*/ 1561405 w 3870947"/>
                <a:gd name="connsiteY2" fmla="*/ 28575 h 419553"/>
                <a:gd name="connsiteX3" fmla="*/ 2324087 w 3870947"/>
                <a:gd name="connsiteY3" fmla="*/ 217487 h 419553"/>
                <a:gd name="connsiteX4" fmla="*/ 3095073 w 3870947"/>
                <a:gd name="connsiteY4" fmla="*/ 170315 h 419553"/>
                <a:gd name="connsiteX5" fmla="*/ 3870947 w 3870947"/>
                <a:gd name="connsiteY5" fmla="*/ 419553 h 419553"/>
                <a:gd name="connsiteX0" fmla="*/ 0 w 3870947"/>
                <a:gd name="connsiteY0" fmla="*/ 95250 h 486228"/>
                <a:gd name="connsiteX1" fmla="*/ 776287 w 3870947"/>
                <a:gd name="connsiteY1" fmla="*/ 66675 h 486228"/>
                <a:gd name="connsiteX2" fmla="*/ 1563458 w 3870947"/>
                <a:gd name="connsiteY2" fmla="*/ 0 h 486228"/>
                <a:gd name="connsiteX3" fmla="*/ 2324087 w 3870947"/>
                <a:gd name="connsiteY3" fmla="*/ 284162 h 486228"/>
                <a:gd name="connsiteX4" fmla="*/ 3095073 w 3870947"/>
                <a:gd name="connsiteY4" fmla="*/ 236990 h 486228"/>
                <a:gd name="connsiteX5" fmla="*/ 3870947 w 3870947"/>
                <a:gd name="connsiteY5" fmla="*/ 486228 h 486228"/>
                <a:gd name="connsiteX0" fmla="*/ 0 w 3870947"/>
                <a:gd name="connsiteY0" fmla="*/ 95250 h 486228"/>
                <a:gd name="connsiteX1" fmla="*/ 768871 w 3870947"/>
                <a:gd name="connsiteY1" fmla="*/ 38100 h 486228"/>
                <a:gd name="connsiteX2" fmla="*/ 1563458 w 3870947"/>
                <a:gd name="connsiteY2" fmla="*/ 0 h 486228"/>
                <a:gd name="connsiteX3" fmla="*/ 2324087 w 3870947"/>
                <a:gd name="connsiteY3" fmla="*/ 284162 h 486228"/>
                <a:gd name="connsiteX4" fmla="*/ 3095073 w 3870947"/>
                <a:gd name="connsiteY4" fmla="*/ 236990 h 486228"/>
                <a:gd name="connsiteX5" fmla="*/ 3870947 w 3870947"/>
                <a:gd name="connsiteY5" fmla="*/ 486228 h 486228"/>
                <a:gd name="connsiteX0" fmla="*/ 0 w 3870947"/>
                <a:gd name="connsiteY0" fmla="*/ 133350 h 524328"/>
                <a:gd name="connsiteX1" fmla="*/ 768871 w 3870947"/>
                <a:gd name="connsiteY1" fmla="*/ 76200 h 524328"/>
                <a:gd name="connsiteX2" fmla="*/ 1563458 w 3870947"/>
                <a:gd name="connsiteY2" fmla="*/ 0 h 524328"/>
                <a:gd name="connsiteX3" fmla="*/ 2324087 w 3870947"/>
                <a:gd name="connsiteY3" fmla="*/ 322262 h 524328"/>
                <a:gd name="connsiteX4" fmla="*/ 3095073 w 3870947"/>
                <a:gd name="connsiteY4" fmla="*/ 275090 h 524328"/>
                <a:gd name="connsiteX5" fmla="*/ 3870947 w 3870947"/>
                <a:gd name="connsiteY5" fmla="*/ 524328 h 524328"/>
                <a:gd name="connsiteX0" fmla="*/ 0 w 3870947"/>
                <a:gd name="connsiteY0" fmla="*/ 133350 h 524328"/>
                <a:gd name="connsiteX1" fmla="*/ 768871 w 3870947"/>
                <a:gd name="connsiteY1" fmla="*/ 47625 h 524328"/>
                <a:gd name="connsiteX2" fmla="*/ 1563458 w 3870947"/>
                <a:gd name="connsiteY2" fmla="*/ 0 h 524328"/>
                <a:gd name="connsiteX3" fmla="*/ 2324087 w 3870947"/>
                <a:gd name="connsiteY3" fmla="*/ 322262 h 524328"/>
                <a:gd name="connsiteX4" fmla="*/ 3095073 w 3870947"/>
                <a:gd name="connsiteY4" fmla="*/ 275090 h 524328"/>
                <a:gd name="connsiteX5" fmla="*/ 3870947 w 3870947"/>
                <a:gd name="connsiteY5" fmla="*/ 524328 h 524328"/>
                <a:gd name="connsiteX0" fmla="*/ 0 w 3870947"/>
                <a:gd name="connsiteY0" fmla="*/ 133350 h 524328"/>
                <a:gd name="connsiteX1" fmla="*/ 754040 w 3870947"/>
                <a:gd name="connsiteY1" fmla="*/ 76200 h 524328"/>
                <a:gd name="connsiteX2" fmla="*/ 1563458 w 3870947"/>
                <a:gd name="connsiteY2" fmla="*/ 0 h 524328"/>
                <a:gd name="connsiteX3" fmla="*/ 2324087 w 3870947"/>
                <a:gd name="connsiteY3" fmla="*/ 322262 h 524328"/>
                <a:gd name="connsiteX4" fmla="*/ 3095073 w 3870947"/>
                <a:gd name="connsiteY4" fmla="*/ 275090 h 524328"/>
                <a:gd name="connsiteX5" fmla="*/ 3870947 w 3870947"/>
                <a:gd name="connsiteY5" fmla="*/ 524328 h 524328"/>
                <a:gd name="connsiteX0" fmla="*/ 0 w 3870947"/>
                <a:gd name="connsiteY0" fmla="*/ 57150 h 448128"/>
                <a:gd name="connsiteX1" fmla="*/ 754040 w 3870947"/>
                <a:gd name="connsiteY1" fmla="*/ 0 h 448128"/>
                <a:gd name="connsiteX2" fmla="*/ 1563458 w 3870947"/>
                <a:gd name="connsiteY2" fmla="*/ 409575 h 448128"/>
                <a:gd name="connsiteX3" fmla="*/ 2324087 w 3870947"/>
                <a:gd name="connsiteY3" fmla="*/ 246062 h 448128"/>
                <a:gd name="connsiteX4" fmla="*/ 3095073 w 3870947"/>
                <a:gd name="connsiteY4" fmla="*/ 198890 h 448128"/>
                <a:gd name="connsiteX5" fmla="*/ 3870947 w 3870947"/>
                <a:gd name="connsiteY5" fmla="*/ 448128 h 448128"/>
                <a:gd name="connsiteX0" fmla="*/ 0 w 3870947"/>
                <a:gd name="connsiteY0" fmla="*/ 57150 h 655637"/>
                <a:gd name="connsiteX1" fmla="*/ 754040 w 3870947"/>
                <a:gd name="connsiteY1" fmla="*/ 0 h 655637"/>
                <a:gd name="connsiteX2" fmla="*/ 1563458 w 3870947"/>
                <a:gd name="connsiteY2" fmla="*/ 409575 h 655637"/>
                <a:gd name="connsiteX3" fmla="*/ 2316672 w 3870947"/>
                <a:gd name="connsiteY3" fmla="*/ 655637 h 655637"/>
                <a:gd name="connsiteX4" fmla="*/ 3095073 w 3870947"/>
                <a:gd name="connsiteY4" fmla="*/ 198890 h 655637"/>
                <a:gd name="connsiteX5" fmla="*/ 3870947 w 3870947"/>
                <a:gd name="connsiteY5" fmla="*/ 448128 h 655637"/>
                <a:gd name="connsiteX0" fmla="*/ 0 w 3870947"/>
                <a:gd name="connsiteY0" fmla="*/ 57150 h 655637"/>
                <a:gd name="connsiteX1" fmla="*/ 754040 w 3870947"/>
                <a:gd name="connsiteY1" fmla="*/ 0 h 655637"/>
                <a:gd name="connsiteX2" fmla="*/ 1563458 w 3870947"/>
                <a:gd name="connsiteY2" fmla="*/ 409575 h 655637"/>
                <a:gd name="connsiteX3" fmla="*/ 2316672 w 3870947"/>
                <a:gd name="connsiteY3" fmla="*/ 655637 h 655637"/>
                <a:gd name="connsiteX4" fmla="*/ 3072826 w 3870947"/>
                <a:gd name="connsiteY4" fmla="*/ 532265 h 655637"/>
                <a:gd name="connsiteX5" fmla="*/ 3870947 w 3870947"/>
                <a:gd name="connsiteY5" fmla="*/ 448128 h 655637"/>
                <a:gd name="connsiteX0" fmla="*/ 0 w 3870947"/>
                <a:gd name="connsiteY0" fmla="*/ 57150 h 962478"/>
                <a:gd name="connsiteX1" fmla="*/ 754040 w 3870947"/>
                <a:gd name="connsiteY1" fmla="*/ 0 h 962478"/>
                <a:gd name="connsiteX2" fmla="*/ 1563458 w 3870947"/>
                <a:gd name="connsiteY2" fmla="*/ 409575 h 962478"/>
                <a:gd name="connsiteX3" fmla="*/ 2316672 w 3870947"/>
                <a:gd name="connsiteY3" fmla="*/ 655637 h 962478"/>
                <a:gd name="connsiteX4" fmla="*/ 3072826 w 3870947"/>
                <a:gd name="connsiteY4" fmla="*/ 532265 h 962478"/>
                <a:gd name="connsiteX5" fmla="*/ 3870947 w 3870947"/>
                <a:gd name="connsiteY5" fmla="*/ 962478 h 962478"/>
                <a:gd name="connsiteX0" fmla="*/ 0 w 3863531"/>
                <a:gd name="connsiteY0" fmla="*/ 57150 h 808490"/>
                <a:gd name="connsiteX1" fmla="*/ 754040 w 3863531"/>
                <a:gd name="connsiteY1" fmla="*/ 0 h 808490"/>
                <a:gd name="connsiteX2" fmla="*/ 1563458 w 3863531"/>
                <a:gd name="connsiteY2" fmla="*/ 409575 h 808490"/>
                <a:gd name="connsiteX3" fmla="*/ 2316672 w 3863531"/>
                <a:gd name="connsiteY3" fmla="*/ 655637 h 808490"/>
                <a:gd name="connsiteX4" fmla="*/ 3072826 w 3863531"/>
                <a:gd name="connsiteY4" fmla="*/ 532265 h 808490"/>
                <a:gd name="connsiteX5" fmla="*/ 3863531 w 3863531"/>
                <a:gd name="connsiteY5" fmla="*/ 808490 h 808490"/>
                <a:gd name="connsiteX0" fmla="*/ 0 w 3863531"/>
                <a:gd name="connsiteY0" fmla="*/ 57150 h 808490"/>
                <a:gd name="connsiteX1" fmla="*/ 754040 w 3863531"/>
                <a:gd name="connsiteY1" fmla="*/ 0 h 808490"/>
                <a:gd name="connsiteX2" fmla="*/ 1563458 w 3863531"/>
                <a:gd name="connsiteY2" fmla="*/ 409575 h 808490"/>
                <a:gd name="connsiteX3" fmla="*/ 2316672 w 3863531"/>
                <a:gd name="connsiteY3" fmla="*/ 655637 h 808490"/>
                <a:gd name="connsiteX4" fmla="*/ 3065411 w 3863531"/>
                <a:gd name="connsiteY4" fmla="*/ 465590 h 808490"/>
                <a:gd name="connsiteX5" fmla="*/ 3863531 w 3863531"/>
                <a:gd name="connsiteY5" fmla="*/ 808490 h 808490"/>
                <a:gd name="connsiteX0" fmla="*/ 0 w 3863531"/>
                <a:gd name="connsiteY0" fmla="*/ 57150 h 808490"/>
                <a:gd name="connsiteX1" fmla="*/ 754040 w 3863531"/>
                <a:gd name="connsiteY1" fmla="*/ 0 h 808490"/>
                <a:gd name="connsiteX2" fmla="*/ 1563458 w 3863531"/>
                <a:gd name="connsiteY2" fmla="*/ 409575 h 808490"/>
                <a:gd name="connsiteX3" fmla="*/ 2316673 w 3863531"/>
                <a:gd name="connsiteY3" fmla="*/ 579437 h 808490"/>
                <a:gd name="connsiteX4" fmla="*/ 3065411 w 3863531"/>
                <a:gd name="connsiteY4" fmla="*/ 465590 h 808490"/>
                <a:gd name="connsiteX5" fmla="*/ 3863531 w 3863531"/>
                <a:gd name="connsiteY5" fmla="*/ 808490 h 808490"/>
                <a:gd name="connsiteX0" fmla="*/ 0 w 3863531"/>
                <a:gd name="connsiteY0" fmla="*/ 57150 h 808490"/>
                <a:gd name="connsiteX1" fmla="*/ 754040 w 3863531"/>
                <a:gd name="connsiteY1" fmla="*/ 0 h 808490"/>
                <a:gd name="connsiteX2" fmla="*/ 1563458 w 3863531"/>
                <a:gd name="connsiteY2" fmla="*/ 323850 h 808490"/>
                <a:gd name="connsiteX3" fmla="*/ 2316673 w 3863531"/>
                <a:gd name="connsiteY3" fmla="*/ 579437 h 808490"/>
                <a:gd name="connsiteX4" fmla="*/ 3065411 w 3863531"/>
                <a:gd name="connsiteY4" fmla="*/ 465590 h 808490"/>
                <a:gd name="connsiteX5" fmla="*/ 3863531 w 3863531"/>
                <a:gd name="connsiteY5" fmla="*/ 808490 h 808490"/>
                <a:gd name="connsiteX0" fmla="*/ 0 w 3863531"/>
                <a:gd name="connsiteY0" fmla="*/ 114300 h 865640"/>
                <a:gd name="connsiteX1" fmla="*/ 768844 w 3863531"/>
                <a:gd name="connsiteY1" fmla="*/ 0 h 865640"/>
                <a:gd name="connsiteX2" fmla="*/ 1563458 w 3863531"/>
                <a:gd name="connsiteY2" fmla="*/ 381000 h 865640"/>
                <a:gd name="connsiteX3" fmla="*/ 2316673 w 3863531"/>
                <a:gd name="connsiteY3" fmla="*/ 636587 h 865640"/>
                <a:gd name="connsiteX4" fmla="*/ 3065411 w 3863531"/>
                <a:gd name="connsiteY4" fmla="*/ 522740 h 865640"/>
                <a:gd name="connsiteX5" fmla="*/ 3863531 w 3863531"/>
                <a:gd name="connsiteY5" fmla="*/ 865640 h 865640"/>
                <a:gd name="connsiteX0" fmla="*/ 0 w 3863531"/>
                <a:gd name="connsiteY0" fmla="*/ 114300 h 865640"/>
                <a:gd name="connsiteX1" fmla="*/ 768844 w 3863531"/>
                <a:gd name="connsiteY1" fmla="*/ 0 h 865640"/>
                <a:gd name="connsiteX2" fmla="*/ 1560604 w 3863531"/>
                <a:gd name="connsiteY2" fmla="*/ 819150 h 865640"/>
                <a:gd name="connsiteX3" fmla="*/ 2316673 w 3863531"/>
                <a:gd name="connsiteY3" fmla="*/ 636587 h 865640"/>
                <a:gd name="connsiteX4" fmla="*/ 3065411 w 3863531"/>
                <a:gd name="connsiteY4" fmla="*/ 522740 h 865640"/>
                <a:gd name="connsiteX5" fmla="*/ 3863531 w 3863531"/>
                <a:gd name="connsiteY5" fmla="*/ 865640 h 865640"/>
                <a:gd name="connsiteX0" fmla="*/ 0 w 3863531"/>
                <a:gd name="connsiteY0" fmla="*/ 114300 h 1054099"/>
                <a:gd name="connsiteX1" fmla="*/ 768844 w 3863531"/>
                <a:gd name="connsiteY1" fmla="*/ 0 h 1054099"/>
                <a:gd name="connsiteX2" fmla="*/ 1560604 w 3863531"/>
                <a:gd name="connsiteY2" fmla="*/ 819150 h 1054099"/>
                <a:gd name="connsiteX3" fmla="*/ 2287065 w 3863531"/>
                <a:gd name="connsiteY3" fmla="*/ 1054099 h 1054099"/>
                <a:gd name="connsiteX4" fmla="*/ 3065411 w 3863531"/>
                <a:gd name="connsiteY4" fmla="*/ 522740 h 1054099"/>
                <a:gd name="connsiteX5" fmla="*/ 3863531 w 3863531"/>
                <a:gd name="connsiteY5" fmla="*/ 865640 h 1054099"/>
                <a:gd name="connsiteX0" fmla="*/ 0 w 3863531"/>
                <a:gd name="connsiteY0" fmla="*/ 114300 h 1054099"/>
                <a:gd name="connsiteX1" fmla="*/ 768844 w 3863531"/>
                <a:gd name="connsiteY1" fmla="*/ 0 h 1054099"/>
                <a:gd name="connsiteX2" fmla="*/ 1560604 w 3863531"/>
                <a:gd name="connsiteY2" fmla="*/ 819150 h 1054099"/>
                <a:gd name="connsiteX3" fmla="*/ 2287065 w 3863531"/>
                <a:gd name="connsiteY3" fmla="*/ 1054099 h 1054099"/>
                <a:gd name="connsiteX4" fmla="*/ 3080216 w 3863531"/>
                <a:gd name="connsiteY4" fmla="*/ 921202 h 1054099"/>
                <a:gd name="connsiteX5" fmla="*/ 3863531 w 3863531"/>
                <a:gd name="connsiteY5" fmla="*/ 865640 h 1054099"/>
                <a:gd name="connsiteX0" fmla="*/ 0 w 3863531"/>
                <a:gd name="connsiteY0" fmla="*/ 114300 h 1063624"/>
                <a:gd name="connsiteX1" fmla="*/ 768844 w 3863531"/>
                <a:gd name="connsiteY1" fmla="*/ 0 h 1063624"/>
                <a:gd name="connsiteX2" fmla="*/ 1560604 w 3863531"/>
                <a:gd name="connsiteY2" fmla="*/ 819150 h 1063624"/>
                <a:gd name="connsiteX3" fmla="*/ 2316673 w 3863531"/>
                <a:gd name="connsiteY3" fmla="*/ 1063624 h 1063624"/>
                <a:gd name="connsiteX4" fmla="*/ 3080216 w 3863531"/>
                <a:gd name="connsiteY4" fmla="*/ 921202 h 1063624"/>
                <a:gd name="connsiteX5" fmla="*/ 3863531 w 3863531"/>
                <a:gd name="connsiteY5" fmla="*/ 865640 h 1063624"/>
                <a:gd name="connsiteX0" fmla="*/ 0 w 3856129"/>
                <a:gd name="connsiteY0" fmla="*/ 114300 h 1314448"/>
                <a:gd name="connsiteX1" fmla="*/ 768844 w 3856129"/>
                <a:gd name="connsiteY1" fmla="*/ 0 h 1314448"/>
                <a:gd name="connsiteX2" fmla="*/ 1560604 w 3856129"/>
                <a:gd name="connsiteY2" fmla="*/ 819150 h 1314448"/>
                <a:gd name="connsiteX3" fmla="*/ 2316673 w 3856129"/>
                <a:gd name="connsiteY3" fmla="*/ 1063624 h 1314448"/>
                <a:gd name="connsiteX4" fmla="*/ 3080216 w 3856129"/>
                <a:gd name="connsiteY4" fmla="*/ 921202 h 1314448"/>
                <a:gd name="connsiteX5" fmla="*/ 3856129 w 3856129"/>
                <a:gd name="connsiteY5" fmla="*/ 1314448 h 1314448"/>
                <a:gd name="connsiteX0" fmla="*/ 0 w 3863531"/>
                <a:gd name="connsiteY0" fmla="*/ 114300 h 1314448"/>
                <a:gd name="connsiteX1" fmla="*/ 768844 w 3863531"/>
                <a:gd name="connsiteY1" fmla="*/ 0 h 1314448"/>
                <a:gd name="connsiteX2" fmla="*/ 1560604 w 3863531"/>
                <a:gd name="connsiteY2" fmla="*/ 819150 h 1314448"/>
                <a:gd name="connsiteX3" fmla="*/ 2316673 w 3863531"/>
                <a:gd name="connsiteY3" fmla="*/ 1063624 h 1314448"/>
                <a:gd name="connsiteX4" fmla="*/ 3080216 w 3863531"/>
                <a:gd name="connsiteY4" fmla="*/ 921202 h 1314448"/>
                <a:gd name="connsiteX5" fmla="*/ 3863531 w 3863531"/>
                <a:gd name="connsiteY5" fmla="*/ 1314448 h 1314448"/>
                <a:gd name="connsiteX0" fmla="*/ 0 w 3863531"/>
                <a:gd name="connsiteY0" fmla="*/ 114300 h 1314448"/>
                <a:gd name="connsiteX1" fmla="*/ 768844 w 3863531"/>
                <a:gd name="connsiteY1" fmla="*/ 0 h 1314448"/>
                <a:gd name="connsiteX2" fmla="*/ 1560604 w 3863531"/>
                <a:gd name="connsiteY2" fmla="*/ 742950 h 1314448"/>
                <a:gd name="connsiteX3" fmla="*/ 2316673 w 3863531"/>
                <a:gd name="connsiteY3" fmla="*/ 1063624 h 1314448"/>
                <a:gd name="connsiteX4" fmla="*/ 3080216 w 3863531"/>
                <a:gd name="connsiteY4" fmla="*/ 921202 h 1314448"/>
                <a:gd name="connsiteX5" fmla="*/ 3863531 w 3863531"/>
                <a:gd name="connsiteY5" fmla="*/ 1314448 h 1314448"/>
                <a:gd name="connsiteX0" fmla="*/ 0 w 3863531"/>
                <a:gd name="connsiteY0" fmla="*/ 114300 h 1314448"/>
                <a:gd name="connsiteX1" fmla="*/ 768844 w 3863531"/>
                <a:gd name="connsiteY1" fmla="*/ 0 h 1314448"/>
                <a:gd name="connsiteX2" fmla="*/ 1560604 w 3863531"/>
                <a:gd name="connsiteY2" fmla="*/ 742950 h 1314448"/>
                <a:gd name="connsiteX3" fmla="*/ 2316673 w 3863531"/>
                <a:gd name="connsiteY3" fmla="*/ 1025524 h 1314448"/>
                <a:gd name="connsiteX4" fmla="*/ 3080216 w 3863531"/>
                <a:gd name="connsiteY4" fmla="*/ 921202 h 1314448"/>
                <a:gd name="connsiteX5" fmla="*/ 3863531 w 3863531"/>
                <a:gd name="connsiteY5" fmla="*/ 1314448 h 1314448"/>
                <a:gd name="connsiteX0" fmla="*/ 0 w 3863531"/>
                <a:gd name="connsiteY0" fmla="*/ 114300 h 1314448"/>
                <a:gd name="connsiteX1" fmla="*/ 768844 w 3863531"/>
                <a:gd name="connsiteY1" fmla="*/ 0 h 1314448"/>
                <a:gd name="connsiteX2" fmla="*/ 1560604 w 3863531"/>
                <a:gd name="connsiteY2" fmla="*/ 742950 h 1314448"/>
                <a:gd name="connsiteX3" fmla="*/ 2316673 w 3863531"/>
                <a:gd name="connsiteY3" fmla="*/ 1025524 h 1314448"/>
                <a:gd name="connsiteX4" fmla="*/ 3080216 w 3863531"/>
                <a:gd name="connsiteY4" fmla="*/ 895348 h 1314448"/>
                <a:gd name="connsiteX5" fmla="*/ 3863531 w 3863531"/>
                <a:gd name="connsiteY5" fmla="*/ 1314448 h 1314448"/>
                <a:gd name="connsiteX0" fmla="*/ 0 w 3863531"/>
                <a:gd name="connsiteY0" fmla="*/ 114300 h 1162048"/>
                <a:gd name="connsiteX1" fmla="*/ 768844 w 3863531"/>
                <a:gd name="connsiteY1" fmla="*/ 0 h 1162048"/>
                <a:gd name="connsiteX2" fmla="*/ 1560604 w 3863531"/>
                <a:gd name="connsiteY2" fmla="*/ 742950 h 1162048"/>
                <a:gd name="connsiteX3" fmla="*/ 2316673 w 3863531"/>
                <a:gd name="connsiteY3" fmla="*/ 1025524 h 1162048"/>
                <a:gd name="connsiteX4" fmla="*/ 3080216 w 3863531"/>
                <a:gd name="connsiteY4" fmla="*/ 895348 h 1162048"/>
                <a:gd name="connsiteX5" fmla="*/ 3863531 w 3863531"/>
                <a:gd name="connsiteY5" fmla="*/ 1162048 h 1162048"/>
                <a:gd name="connsiteX0" fmla="*/ 0 w 3863531"/>
                <a:gd name="connsiteY0" fmla="*/ 114300 h 1276348"/>
                <a:gd name="connsiteX1" fmla="*/ 768844 w 3863531"/>
                <a:gd name="connsiteY1" fmla="*/ 0 h 1276348"/>
                <a:gd name="connsiteX2" fmla="*/ 1560604 w 3863531"/>
                <a:gd name="connsiteY2" fmla="*/ 742950 h 1276348"/>
                <a:gd name="connsiteX3" fmla="*/ 2316673 w 3863531"/>
                <a:gd name="connsiteY3" fmla="*/ 1025524 h 1276348"/>
                <a:gd name="connsiteX4" fmla="*/ 3080216 w 3863531"/>
                <a:gd name="connsiteY4" fmla="*/ 895348 h 1276348"/>
                <a:gd name="connsiteX5" fmla="*/ 3863531 w 3863531"/>
                <a:gd name="connsiteY5" fmla="*/ 1276348 h 1276348"/>
                <a:gd name="connsiteX0" fmla="*/ 0 w 3863531"/>
                <a:gd name="connsiteY0" fmla="*/ 114300 h 1276348"/>
                <a:gd name="connsiteX1" fmla="*/ 768844 w 3863531"/>
                <a:gd name="connsiteY1" fmla="*/ 0 h 1276348"/>
                <a:gd name="connsiteX2" fmla="*/ 1560604 w 3863531"/>
                <a:gd name="connsiteY2" fmla="*/ 685800 h 1276348"/>
                <a:gd name="connsiteX3" fmla="*/ 2316673 w 3863531"/>
                <a:gd name="connsiteY3" fmla="*/ 1025524 h 1276348"/>
                <a:gd name="connsiteX4" fmla="*/ 3080216 w 3863531"/>
                <a:gd name="connsiteY4" fmla="*/ 895348 h 1276348"/>
                <a:gd name="connsiteX5" fmla="*/ 3863531 w 3863531"/>
                <a:gd name="connsiteY5" fmla="*/ 1276348 h 1276348"/>
                <a:gd name="connsiteX0" fmla="*/ 0 w 3863531"/>
                <a:gd name="connsiteY0" fmla="*/ 114300 h 1276348"/>
                <a:gd name="connsiteX1" fmla="*/ 768844 w 3863531"/>
                <a:gd name="connsiteY1" fmla="*/ 0 h 1276348"/>
                <a:gd name="connsiteX2" fmla="*/ 1560604 w 3863531"/>
                <a:gd name="connsiteY2" fmla="*/ 685800 h 1276348"/>
                <a:gd name="connsiteX3" fmla="*/ 2309271 w 3863531"/>
                <a:gd name="connsiteY3" fmla="*/ 1052510 h 1276348"/>
                <a:gd name="connsiteX4" fmla="*/ 3080216 w 3863531"/>
                <a:gd name="connsiteY4" fmla="*/ 895348 h 1276348"/>
                <a:gd name="connsiteX5" fmla="*/ 3863531 w 3863531"/>
                <a:gd name="connsiteY5" fmla="*/ 1276348 h 1276348"/>
                <a:gd name="connsiteX0" fmla="*/ 0 w 3863531"/>
                <a:gd name="connsiteY0" fmla="*/ 114300 h 1276348"/>
                <a:gd name="connsiteX1" fmla="*/ 768844 w 3863531"/>
                <a:gd name="connsiteY1" fmla="*/ 0 h 1276348"/>
                <a:gd name="connsiteX2" fmla="*/ 1560604 w 3863531"/>
                <a:gd name="connsiteY2" fmla="*/ 685800 h 1276348"/>
                <a:gd name="connsiteX3" fmla="*/ 2309271 w 3863531"/>
                <a:gd name="connsiteY3" fmla="*/ 1052510 h 1276348"/>
                <a:gd name="connsiteX4" fmla="*/ 3072814 w 3863531"/>
                <a:gd name="connsiteY4" fmla="*/ 857248 h 1276348"/>
                <a:gd name="connsiteX5" fmla="*/ 3863531 w 3863531"/>
                <a:gd name="connsiteY5" fmla="*/ 1276348 h 1276348"/>
                <a:gd name="connsiteX0" fmla="*/ 0 w 3863531"/>
                <a:gd name="connsiteY0" fmla="*/ 114300 h 1276348"/>
                <a:gd name="connsiteX1" fmla="*/ 768844 w 3863531"/>
                <a:gd name="connsiteY1" fmla="*/ 0 h 1276348"/>
                <a:gd name="connsiteX2" fmla="*/ 1560604 w 3863531"/>
                <a:gd name="connsiteY2" fmla="*/ 685800 h 1276348"/>
                <a:gd name="connsiteX3" fmla="*/ 2287065 w 3863531"/>
                <a:gd name="connsiteY3" fmla="*/ 1052510 h 1276348"/>
                <a:gd name="connsiteX4" fmla="*/ 3072814 w 3863531"/>
                <a:gd name="connsiteY4" fmla="*/ 857248 h 1276348"/>
                <a:gd name="connsiteX5" fmla="*/ 3863531 w 3863531"/>
                <a:gd name="connsiteY5" fmla="*/ 1276348 h 1276348"/>
                <a:gd name="connsiteX0" fmla="*/ 0 w 3863531"/>
                <a:gd name="connsiteY0" fmla="*/ 114300 h 1276348"/>
                <a:gd name="connsiteX1" fmla="*/ 768844 w 3863531"/>
                <a:gd name="connsiteY1" fmla="*/ 0 h 1276348"/>
                <a:gd name="connsiteX2" fmla="*/ 1560604 w 3863531"/>
                <a:gd name="connsiteY2" fmla="*/ 685800 h 1276348"/>
                <a:gd name="connsiteX3" fmla="*/ 2316673 w 3863531"/>
                <a:gd name="connsiteY3" fmla="*/ 1052510 h 1276348"/>
                <a:gd name="connsiteX4" fmla="*/ 3072814 w 3863531"/>
                <a:gd name="connsiteY4" fmla="*/ 857248 h 1276348"/>
                <a:gd name="connsiteX5" fmla="*/ 3863531 w 3863531"/>
                <a:gd name="connsiteY5" fmla="*/ 1276348 h 1276348"/>
                <a:gd name="connsiteX0" fmla="*/ 0 w 3863531"/>
                <a:gd name="connsiteY0" fmla="*/ 114300 h 1276348"/>
                <a:gd name="connsiteX1" fmla="*/ 768844 w 3863531"/>
                <a:gd name="connsiteY1" fmla="*/ 0 h 1276348"/>
                <a:gd name="connsiteX2" fmla="*/ 1560604 w 3863531"/>
                <a:gd name="connsiteY2" fmla="*/ 628650 h 1276348"/>
                <a:gd name="connsiteX3" fmla="*/ 2316673 w 3863531"/>
                <a:gd name="connsiteY3" fmla="*/ 1052510 h 1276348"/>
                <a:gd name="connsiteX4" fmla="*/ 3072814 w 3863531"/>
                <a:gd name="connsiteY4" fmla="*/ 857248 h 1276348"/>
                <a:gd name="connsiteX5" fmla="*/ 3863531 w 3863531"/>
                <a:gd name="connsiteY5" fmla="*/ 1276348 h 1276348"/>
                <a:gd name="connsiteX0" fmla="*/ 0 w 3863531"/>
                <a:gd name="connsiteY0" fmla="*/ 114300 h 1276348"/>
                <a:gd name="connsiteX1" fmla="*/ 768844 w 3863531"/>
                <a:gd name="connsiteY1" fmla="*/ 0 h 1276348"/>
                <a:gd name="connsiteX2" fmla="*/ 1560604 w 3863531"/>
                <a:gd name="connsiteY2" fmla="*/ 628650 h 1276348"/>
                <a:gd name="connsiteX3" fmla="*/ 2294467 w 3863531"/>
                <a:gd name="connsiteY3" fmla="*/ 903285 h 1276348"/>
                <a:gd name="connsiteX4" fmla="*/ 3072814 w 3863531"/>
                <a:gd name="connsiteY4" fmla="*/ 857248 h 1276348"/>
                <a:gd name="connsiteX5" fmla="*/ 3863531 w 3863531"/>
                <a:gd name="connsiteY5" fmla="*/ 1276348 h 1276348"/>
                <a:gd name="connsiteX0" fmla="*/ 0 w 3863531"/>
                <a:gd name="connsiteY0" fmla="*/ 114300 h 1276348"/>
                <a:gd name="connsiteX1" fmla="*/ 768844 w 3863531"/>
                <a:gd name="connsiteY1" fmla="*/ 0 h 1276348"/>
                <a:gd name="connsiteX2" fmla="*/ 1560604 w 3863531"/>
                <a:gd name="connsiteY2" fmla="*/ 628650 h 1276348"/>
                <a:gd name="connsiteX3" fmla="*/ 2294467 w 3863531"/>
                <a:gd name="connsiteY3" fmla="*/ 903285 h 1276348"/>
                <a:gd name="connsiteX4" fmla="*/ 3072814 w 3863531"/>
                <a:gd name="connsiteY4" fmla="*/ 761998 h 1276348"/>
                <a:gd name="connsiteX5" fmla="*/ 3863531 w 3863531"/>
                <a:gd name="connsiteY5" fmla="*/ 1276348 h 1276348"/>
                <a:gd name="connsiteX0" fmla="*/ 0 w 3863531"/>
                <a:gd name="connsiteY0" fmla="*/ 114300 h 1276348"/>
                <a:gd name="connsiteX1" fmla="*/ 768844 w 3863531"/>
                <a:gd name="connsiteY1" fmla="*/ 0 h 1276348"/>
                <a:gd name="connsiteX2" fmla="*/ 1560604 w 3863531"/>
                <a:gd name="connsiteY2" fmla="*/ 628650 h 1276348"/>
                <a:gd name="connsiteX3" fmla="*/ 2316673 w 3863531"/>
                <a:gd name="connsiteY3" fmla="*/ 1023935 h 1276348"/>
                <a:gd name="connsiteX4" fmla="*/ 3072814 w 3863531"/>
                <a:gd name="connsiteY4" fmla="*/ 761998 h 1276348"/>
                <a:gd name="connsiteX5" fmla="*/ 3863531 w 3863531"/>
                <a:gd name="connsiteY5" fmla="*/ 1276348 h 1276348"/>
                <a:gd name="connsiteX0" fmla="*/ 0 w 3863531"/>
                <a:gd name="connsiteY0" fmla="*/ 114300 h 1276348"/>
                <a:gd name="connsiteX1" fmla="*/ 768844 w 3863531"/>
                <a:gd name="connsiteY1" fmla="*/ 0 h 1276348"/>
                <a:gd name="connsiteX2" fmla="*/ 1560604 w 3863531"/>
                <a:gd name="connsiteY2" fmla="*/ 628650 h 1276348"/>
                <a:gd name="connsiteX3" fmla="*/ 2309271 w 3863531"/>
                <a:gd name="connsiteY3" fmla="*/ 1042985 h 1276348"/>
                <a:gd name="connsiteX4" fmla="*/ 3072814 w 3863531"/>
                <a:gd name="connsiteY4" fmla="*/ 761998 h 1276348"/>
                <a:gd name="connsiteX5" fmla="*/ 3863531 w 3863531"/>
                <a:gd name="connsiteY5" fmla="*/ 1276348 h 1276348"/>
                <a:gd name="connsiteX0" fmla="*/ 0 w 3863531"/>
                <a:gd name="connsiteY0" fmla="*/ 114300 h 1276348"/>
                <a:gd name="connsiteX1" fmla="*/ 768844 w 3863531"/>
                <a:gd name="connsiteY1" fmla="*/ 0 h 1276348"/>
                <a:gd name="connsiteX2" fmla="*/ 1560604 w 3863531"/>
                <a:gd name="connsiteY2" fmla="*/ 628650 h 1276348"/>
                <a:gd name="connsiteX3" fmla="*/ 2309271 w 3863531"/>
                <a:gd name="connsiteY3" fmla="*/ 1042985 h 1276348"/>
                <a:gd name="connsiteX4" fmla="*/ 3072814 w 3863531"/>
                <a:gd name="connsiteY4" fmla="*/ 809623 h 1276348"/>
                <a:gd name="connsiteX5" fmla="*/ 3863531 w 3863531"/>
                <a:gd name="connsiteY5" fmla="*/ 1276348 h 1276348"/>
                <a:gd name="connsiteX0" fmla="*/ 0 w 3863531"/>
                <a:gd name="connsiteY0" fmla="*/ 114300 h 1423985"/>
                <a:gd name="connsiteX1" fmla="*/ 768844 w 3863531"/>
                <a:gd name="connsiteY1" fmla="*/ 0 h 1423985"/>
                <a:gd name="connsiteX2" fmla="*/ 1560604 w 3863531"/>
                <a:gd name="connsiteY2" fmla="*/ 628650 h 1423985"/>
                <a:gd name="connsiteX3" fmla="*/ 2309271 w 3863531"/>
                <a:gd name="connsiteY3" fmla="*/ 1042985 h 1423985"/>
                <a:gd name="connsiteX4" fmla="*/ 3072814 w 3863531"/>
                <a:gd name="connsiteY4" fmla="*/ 809623 h 1423985"/>
                <a:gd name="connsiteX5" fmla="*/ 3863531 w 3863531"/>
                <a:gd name="connsiteY5" fmla="*/ 1423985 h 142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3531" h="1423985">
                  <a:moveTo>
                    <a:pt x="0" y="114300"/>
                  </a:moveTo>
                  <a:lnTo>
                    <a:pt x="768844" y="0"/>
                  </a:lnTo>
                  <a:lnTo>
                    <a:pt x="1560604" y="628650"/>
                  </a:lnTo>
                  <a:lnTo>
                    <a:pt x="2309271" y="1042985"/>
                  </a:lnTo>
                  <a:lnTo>
                    <a:pt x="3072814" y="809623"/>
                  </a:lnTo>
                  <a:lnTo>
                    <a:pt x="3863531" y="1423985"/>
                  </a:lnTo>
                </a:path>
              </a:pathLst>
            </a:custGeom>
            <a:noFill/>
            <a:ln w="15875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9" name="이등변 삼각형 158"/>
          <p:cNvSpPr/>
          <p:nvPr/>
        </p:nvSpPr>
        <p:spPr>
          <a:xfrm>
            <a:off x="1277938" y="3485828"/>
            <a:ext cx="138545" cy="138545"/>
          </a:xfrm>
          <a:prstGeom prst="triangle">
            <a:avLst/>
          </a:prstGeom>
          <a:solidFill>
            <a:srgbClr val="1A6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0" name="이등변 삼각형 159"/>
          <p:cNvSpPr/>
          <p:nvPr/>
        </p:nvSpPr>
        <p:spPr>
          <a:xfrm>
            <a:off x="6245526" y="4485953"/>
            <a:ext cx="138545" cy="138545"/>
          </a:xfrm>
          <a:prstGeom prst="triangle">
            <a:avLst/>
          </a:prstGeom>
          <a:solidFill>
            <a:srgbClr val="1A6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1" name="이등변 삼각형 160"/>
          <p:cNvSpPr/>
          <p:nvPr/>
        </p:nvSpPr>
        <p:spPr>
          <a:xfrm>
            <a:off x="2264076" y="3428678"/>
            <a:ext cx="138545" cy="138545"/>
          </a:xfrm>
          <a:prstGeom prst="triangle">
            <a:avLst/>
          </a:prstGeom>
          <a:solidFill>
            <a:srgbClr val="1A6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2" name="이등변 삼각형 161"/>
          <p:cNvSpPr/>
          <p:nvPr/>
        </p:nvSpPr>
        <p:spPr>
          <a:xfrm>
            <a:off x="3279343" y="3752528"/>
            <a:ext cx="138545" cy="138545"/>
          </a:xfrm>
          <a:prstGeom prst="triangle">
            <a:avLst/>
          </a:prstGeom>
          <a:solidFill>
            <a:srgbClr val="1A6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3" name="이등변 삼각형 162"/>
          <p:cNvSpPr/>
          <p:nvPr/>
        </p:nvSpPr>
        <p:spPr>
          <a:xfrm>
            <a:off x="4245276" y="4018540"/>
            <a:ext cx="138545" cy="138545"/>
          </a:xfrm>
          <a:prstGeom prst="triangle">
            <a:avLst/>
          </a:prstGeom>
          <a:solidFill>
            <a:srgbClr val="1A6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4" name="이등변 삼각형 163"/>
          <p:cNvSpPr/>
          <p:nvPr/>
        </p:nvSpPr>
        <p:spPr>
          <a:xfrm>
            <a:off x="5235876" y="3901643"/>
            <a:ext cx="138545" cy="138545"/>
          </a:xfrm>
          <a:prstGeom prst="triangle">
            <a:avLst/>
          </a:prstGeom>
          <a:solidFill>
            <a:srgbClr val="1A6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16"/>
          <p:cNvGrpSpPr/>
          <p:nvPr/>
        </p:nvGrpSpPr>
        <p:grpSpPr>
          <a:xfrm>
            <a:off x="611188" y="1376363"/>
            <a:ext cx="5227636" cy="342899"/>
            <a:chOff x="2507203" y="1777635"/>
            <a:chExt cx="5227636" cy="342899"/>
          </a:xfrm>
        </p:grpSpPr>
        <p:sp>
          <p:nvSpPr>
            <p:cNvPr id="98" name="TextBox 97"/>
            <p:cNvSpPr txBox="1"/>
            <p:nvPr/>
          </p:nvSpPr>
          <p:spPr>
            <a:xfrm>
              <a:off x="2792958" y="1777635"/>
              <a:ext cx="4941881" cy="342899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ko-KR" altLang="en-US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민간부문도</a:t>
              </a:r>
              <a:r>
                <a:rPr lang="ko-KR" altLang="en-US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rPr>
                <a:t> </a:t>
              </a:r>
              <a:r>
                <a:rPr lang="ko-KR" altLang="en-US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itchFamily="18" charset="-127"/>
                  <a:ea typeface="KoPub돋움체 Bold" pitchFamily="18" charset="-127"/>
                </a:rPr>
                <a:t>청렴수준</a:t>
              </a:r>
              <a:r>
                <a:rPr lang="ko-KR" altLang="en-US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이 상대적으로 </a:t>
              </a:r>
              <a:r>
                <a:rPr lang="ko-KR" altLang="en-US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취약</a:t>
              </a:r>
              <a:endParaRPr lang="ko-KR" altLang="en-US" sz="280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28" name="그룹 18"/>
            <p:cNvGrpSpPr/>
            <p:nvPr/>
          </p:nvGrpSpPr>
          <p:grpSpPr>
            <a:xfrm>
              <a:off x="2507203" y="1782397"/>
              <a:ext cx="289995" cy="243919"/>
              <a:chOff x="1717675" y="1401237"/>
              <a:chExt cx="353440" cy="297284"/>
            </a:xfrm>
          </p:grpSpPr>
          <p:sp>
            <p:nvSpPr>
              <p:cNvPr id="100" name="Freeform 5"/>
              <p:cNvSpPr>
                <a:spLocks/>
              </p:cNvSpPr>
              <p:nvPr/>
            </p:nvSpPr>
            <p:spPr bwMode="auto">
              <a:xfrm>
                <a:off x="1909761" y="1401237"/>
                <a:ext cx="161354" cy="173485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rgbClr val="B2D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101" name="Freeform 6"/>
              <p:cNvSpPr>
                <a:spLocks/>
              </p:cNvSpPr>
              <p:nvPr/>
            </p:nvSpPr>
            <p:spPr bwMode="auto">
              <a:xfrm>
                <a:off x="1717675" y="1404498"/>
                <a:ext cx="292757" cy="294023"/>
              </a:xfrm>
              <a:custGeom>
                <a:avLst/>
                <a:gdLst>
                  <a:gd name="T0" fmla="*/ 140 w 389"/>
                  <a:gd name="T1" fmla="*/ 377 h 392"/>
                  <a:gd name="T2" fmla="*/ 24 w 389"/>
                  <a:gd name="T3" fmla="*/ 262 h 392"/>
                  <a:gd name="T4" fmla="*/ 22 w 389"/>
                  <a:gd name="T5" fmla="*/ 172 h 392"/>
                  <a:gd name="T6" fmla="*/ 76 w 389"/>
                  <a:gd name="T7" fmla="*/ 95 h 392"/>
                  <a:gd name="T8" fmla="*/ 164 w 389"/>
                  <a:gd name="T9" fmla="*/ 42 h 392"/>
                  <a:gd name="T10" fmla="*/ 175 w 389"/>
                  <a:gd name="T11" fmla="*/ 43 h 392"/>
                  <a:gd name="T12" fmla="*/ 179 w 389"/>
                  <a:gd name="T13" fmla="*/ 45 h 392"/>
                  <a:gd name="T14" fmla="*/ 180 w 389"/>
                  <a:gd name="T15" fmla="*/ 44 h 392"/>
                  <a:gd name="T16" fmla="*/ 328 w 389"/>
                  <a:gd name="T17" fmla="*/ 100 h 392"/>
                  <a:gd name="T18" fmla="*/ 359 w 389"/>
                  <a:gd name="T19" fmla="*/ 143 h 392"/>
                  <a:gd name="T20" fmla="*/ 362 w 389"/>
                  <a:gd name="T21" fmla="*/ 178 h 392"/>
                  <a:gd name="T22" fmla="*/ 358 w 389"/>
                  <a:gd name="T23" fmla="*/ 260 h 392"/>
                  <a:gd name="T24" fmla="*/ 355 w 389"/>
                  <a:gd name="T25" fmla="*/ 270 h 392"/>
                  <a:gd name="T26" fmla="*/ 362 w 389"/>
                  <a:gd name="T27" fmla="*/ 270 h 392"/>
                  <a:gd name="T28" fmla="*/ 362 w 389"/>
                  <a:gd name="T29" fmla="*/ 272 h 392"/>
                  <a:gd name="T30" fmla="*/ 314 w 389"/>
                  <a:gd name="T31" fmla="*/ 344 h 392"/>
                  <a:gd name="T32" fmla="*/ 313 w 389"/>
                  <a:gd name="T33" fmla="*/ 342 h 392"/>
                  <a:gd name="T34" fmla="*/ 300 w 389"/>
                  <a:gd name="T35" fmla="*/ 346 h 392"/>
                  <a:gd name="T36" fmla="*/ 281 w 389"/>
                  <a:gd name="T37" fmla="*/ 357 h 392"/>
                  <a:gd name="T38" fmla="*/ 242 w 389"/>
                  <a:gd name="T39" fmla="*/ 376 h 392"/>
                  <a:gd name="T40" fmla="*/ 234 w 389"/>
                  <a:gd name="T41" fmla="*/ 380 h 392"/>
                  <a:gd name="T42" fmla="*/ 213 w 389"/>
                  <a:gd name="T43" fmla="*/ 377 h 392"/>
                  <a:gd name="T44" fmla="*/ 169 w 389"/>
                  <a:gd name="T45" fmla="*/ 374 h 392"/>
                  <a:gd name="T46" fmla="*/ 160 w 389"/>
                  <a:gd name="T47" fmla="*/ 374 h 392"/>
                  <a:gd name="T48" fmla="*/ 140 w 389"/>
                  <a:gd name="T49" fmla="*/ 37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9" h="392">
                    <a:moveTo>
                      <a:pt x="140" y="377"/>
                    </a:moveTo>
                    <a:cubicBezTo>
                      <a:pt x="130" y="392"/>
                      <a:pt x="0" y="275"/>
                      <a:pt x="24" y="262"/>
                    </a:cubicBezTo>
                    <a:cubicBezTo>
                      <a:pt x="4" y="256"/>
                      <a:pt x="22" y="182"/>
                      <a:pt x="22" y="172"/>
                    </a:cubicBezTo>
                    <a:cubicBezTo>
                      <a:pt x="21" y="162"/>
                      <a:pt x="64" y="90"/>
                      <a:pt x="76" y="95"/>
                    </a:cubicBezTo>
                    <a:cubicBezTo>
                      <a:pt x="83" y="63"/>
                      <a:pt x="159" y="60"/>
                      <a:pt x="164" y="42"/>
                    </a:cubicBezTo>
                    <a:cubicBezTo>
                      <a:pt x="165" y="41"/>
                      <a:pt x="172" y="42"/>
                      <a:pt x="175" y="43"/>
                    </a:cubicBezTo>
                    <a:cubicBezTo>
                      <a:pt x="174" y="44"/>
                      <a:pt x="183" y="30"/>
                      <a:pt x="179" y="45"/>
                    </a:cubicBezTo>
                    <a:cubicBezTo>
                      <a:pt x="179" y="44"/>
                      <a:pt x="180" y="44"/>
                      <a:pt x="180" y="44"/>
                    </a:cubicBezTo>
                    <a:cubicBezTo>
                      <a:pt x="192" y="0"/>
                      <a:pt x="321" y="102"/>
                      <a:pt x="328" y="100"/>
                    </a:cubicBezTo>
                    <a:cubicBezTo>
                      <a:pt x="327" y="109"/>
                      <a:pt x="358" y="126"/>
                      <a:pt x="359" y="143"/>
                    </a:cubicBezTo>
                    <a:cubicBezTo>
                      <a:pt x="360" y="148"/>
                      <a:pt x="363" y="171"/>
                      <a:pt x="362" y="178"/>
                    </a:cubicBezTo>
                    <a:cubicBezTo>
                      <a:pt x="389" y="187"/>
                      <a:pt x="366" y="262"/>
                      <a:pt x="358" y="260"/>
                    </a:cubicBezTo>
                    <a:cubicBezTo>
                      <a:pt x="358" y="262"/>
                      <a:pt x="356" y="268"/>
                      <a:pt x="355" y="270"/>
                    </a:cubicBezTo>
                    <a:cubicBezTo>
                      <a:pt x="356" y="267"/>
                      <a:pt x="358" y="267"/>
                      <a:pt x="362" y="270"/>
                    </a:cubicBezTo>
                    <a:cubicBezTo>
                      <a:pt x="361" y="271"/>
                      <a:pt x="361" y="271"/>
                      <a:pt x="362" y="272"/>
                    </a:cubicBezTo>
                    <a:cubicBezTo>
                      <a:pt x="355" y="271"/>
                      <a:pt x="314" y="341"/>
                      <a:pt x="314" y="344"/>
                    </a:cubicBezTo>
                    <a:cubicBezTo>
                      <a:pt x="311" y="343"/>
                      <a:pt x="311" y="342"/>
                      <a:pt x="313" y="342"/>
                    </a:cubicBezTo>
                    <a:cubicBezTo>
                      <a:pt x="301" y="342"/>
                      <a:pt x="310" y="349"/>
                      <a:pt x="300" y="346"/>
                    </a:cubicBezTo>
                    <a:cubicBezTo>
                      <a:pt x="298" y="354"/>
                      <a:pt x="291" y="362"/>
                      <a:pt x="281" y="357"/>
                    </a:cubicBezTo>
                    <a:cubicBezTo>
                      <a:pt x="280" y="359"/>
                      <a:pt x="240" y="390"/>
                      <a:pt x="242" y="376"/>
                    </a:cubicBezTo>
                    <a:cubicBezTo>
                      <a:pt x="240" y="380"/>
                      <a:pt x="234" y="392"/>
                      <a:pt x="234" y="380"/>
                    </a:cubicBezTo>
                    <a:cubicBezTo>
                      <a:pt x="232" y="380"/>
                      <a:pt x="209" y="387"/>
                      <a:pt x="213" y="377"/>
                    </a:cubicBezTo>
                    <a:cubicBezTo>
                      <a:pt x="200" y="376"/>
                      <a:pt x="186" y="377"/>
                      <a:pt x="169" y="374"/>
                    </a:cubicBezTo>
                    <a:cubicBezTo>
                      <a:pt x="167" y="384"/>
                      <a:pt x="160" y="379"/>
                      <a:pt x="160" y="374"/>
                    </a:cubicBezTo>
                    <a:cubicBezTo>
                      <a:pt x="154" y="373"/>
                      <a:pt x="145" y="378"/>
                      <a:pt x="140" y="377"/>
                    </a:cubicBezTo>
                  </a:path>
                </a:pathLst>
              </a:custGeom>
              <a:solidFill>
                <a:srgbClr val="006CB6">
                  <a:alpha val="9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980195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직선 연결선 83"/>
          <p:cNvCxnSpPr/>
          <p:nvPr/>
        </p:nvCxnSpPr>
        <p:spPr>
          <a:xfrm flipV="1">
            <a:off x="6748768" y="3429000"/>
            <a:ext cx="775982" cy="2062196"/>
          </a:xfrm>
          <a:prstGeom prst="line">
            <a:avLst/>
          </a:prstGeom>
          <a:ln w="19050" cap="rnd">
            <a:solidFill>
              <a:srgbClr val="00B0F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/>
          <p:cNvCxnSpPr/>
          <p:nvPr/>
        </p:nvCxnSpPr>
        <p:spPr>
          <a:xfrm flipV="1">
            <a:off x="6710668" y="4622800"/>
            <a:ext cx="0" cy="868396"/>
          </a:xfrm>
          <a:prstGeom prst="line">
            <a:avLst/>
          </a:prstGeom>
          <a:ln w="19050" cap="rnd">
            <a:solidFill>
              <a:srgbClr val="00B0F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/>
          <p:cNvCxnSpPr/>
          <p:nvPr/>
        </p:nvCxnSpPr>
        <p:spPr>
          <a:xfrm flipV="1">
            <a:off x="4805668" y="3403600"/>
            <a:ext cx="0" cy="2087596"/>
          </a:xfrm>
          <a:prstGeom prst="line">
            <a:avLst/>
          </a:prstGeom>
          <a:ln w="19050" cap="rnd">
            <a:solidFill>
              <a:srgbClr val="00B0F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/>
          <p:cNvCxnSpPr/>
          <p:nvPr/>
        </p:nvCxnSpPr>
        <p:spPr>
          <a:xfrm flipV="1">
            <a:off x="3561068" y="3962400"/>
            <a:ext cx="0" cy="1528796"/>
          </a:xfrm>
          <a:prstGeom prst="line">
            <a:avLst/>
          </a:prstGeom>
          <a:ln w="19050" cap="rnd">
            <a:solidFill>
              <a:srgbClr val="00B0F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/>
          <p:cNvCxnSpPr>
            <a:stCxn id="71" idx="0"/>
          </p:cNvCxnSpPr>
          <p:nvPr/>
        </p:nvCxnSpPr>
        <p:spPr>
          <a:xfrm flipV="1">
            <a:off x="1865618" y="3962400"/>
            <a:ext cx="0" cy="1528796"/>
          </a:xfrm>
          <a:prstGeom prst="line">
            <a:avLst/>
          </a:prstGeom>
          <a:ln w="19050" cap="rnd">
            <a:solidFill>
              <a:srgbClr val="00B0F0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68338" y="400051"/>
            <a:ext cx="4564062" cy="654049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r>
              <a:rPr lang="ko-KR" altLang="en-US" sz="2800" spc="-2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국제사회의 </a:t>
            </a:r>
            <a:r>
              <a:rPr lang="ko-KR" altLang="en-US" sz="2800" spc="-2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반부패 흐름</a:t>
            </a:r>
            <a:endParaRPr lang="ko-KR" altLang="en-US" sz="2800" spc="-2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10"/>
          <p:cNvGrpSpPr/>
          <p:nvPr/>
        </p:nvGrpSpPr>
        <p:grpSpPr>
          <a:xfrm>
            <a:off x="0" y="0"/>
            <a:ext cx="9144000" cy="202223"/>
            <a:chOff x="0" y="0"/>
            <a:chExt cx="9144000" cy="279400"/>
          </a:xfrm>
        </p:grpSpPr>
        <p:sp>
          <p:nvSpPr>
            <p:cNvPr id="12" name="자유형 11"/>
            <p:cNvSpPr/>
            <p:nvPr/>
          </p:nvSpPr>
          <p:spPr>
            <a:xfrm rot="10800000">
              <a:off x="0" y="0"/>
              <a:ext cx="9144000" cy="2794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00B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자유형 12"/>
            <p:cNvSpPr/>
            <p:nvPr/>
          </p:nvSpPr>
          <p:spPr>
            <a:xfrm rot="10800000" flipH="1">
              <a:off x="0" y="0"/>
              <a:ext cx="9144000" cy="1905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006C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그룹 13"/>
          <p:cNvGrpSpPr/>
          <p:nvPr/>
        </p:nvGrpSpPr>
        <p:grpSpPr>
          <a:xfrm>
            <a:off x="611188" y="511839"/>
            <a:ext cx="0" cy="144721"/>
            <a:chOff x="516732" y="651669"/>
            <a:chExt cx="0" cy="256381"/>
          </a:xfrm>
        </p:grpSpPr>
        <p:cxnSp>
          <p:nvCxnSpPr>
            <p:cNvPr id="15" name="직선 연결선 14"/>
            <p:cNvCxnSpPr/>
            <p:nvPr/>
          </p:nvCxnSpPr>
          <p:spPr>
            <a:xfrm flipV="1">
              <a:off x="516732" y="651669"/>
              <a:ext cx="0" cy="130175"/>
            </a:xfrm>
            <a:prstGeom prst="line">
              <a:avLst/>
            </a:prstGeom>
            <a:ln w="69850">
              <a:solidFill>
                <a:srgbClr val="006C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flipV="1">
              <a:off x="516732" y="777875"/>
              <a:ext cx="0" cy="130175"/>
            </a:xfrm>
            <a:prstGeom prst="line">
              <a:avLst/>
            </a:prstGeom>
            <a:ln w="69850">
              <a:solidFill>
                <a:srgbClr val="00B0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직사각형 16"/>
          <p:cNvSpPr/>
          <p:nvPr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rgbClr val="B2D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22"/>
          <p:cNvGrpSpPr/>
          <p:nvPr/>
        </p:nvGrpSpPr>
        <p:grpSpPr>
          <a:xfrm>
            <a:off x="813411" y="2149547"/>
            <a:ext cx="2131820" cy="2130275"/>
            <a:chOff x="766015" y="2485931"/>
            <a:chExt cx="2190750" cy="2189163"/>
          </a:xfrm>
        </p:grpSpPr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766015" y="2485931"/>
              <a:ext cx="2190750" cy="2189163"/>
            </a:xfrm>
            <a:custGeom>
              <a:avLst/>
              <a:gdLst>
                <a:gd name="T0" fmla="*/ 583 w 583"/>
                <a:gd name="T1" fmla="*/ 311 h 582"/>
                <a:gd name="T2" fmla="*/ 581 w 583"/>
                <a:gd name="T3" fmla="*/ 254 h 582"/>
                <a:gd name="T4" fmla="*/ 540 w 583"/>
                <a:gd name="T5" fmla="*/ 199 h 582"/>
                <a:gd name="T6" fmla="*/ 538 w 583"/>
                <a:gd name="T7" fmla="*/ 134 h 582"/>
                <a:gd name="T8" fmla="*/ 503 w 583"/>
                <a:gd name="T9" fmla="*/ 89 h 582"/>
                <a:gd name="T10" fmla="*/ 438 w 583"/>
                <a:gd name="T11" fmla="*/ 69 h 582"/>
                <a:gd name="T12" fmla="*/ 403 w 583"/>
                <a:gd name="T13" fmla="*/ 21 h 582"/>
                <a:gd name="T14" fmla="*/ 347 w 583"/>
                <a:gd name="T15" fmla="*/ 4 h 582"/>
                <a:gd name="T16" fmla="*/ 283 w 583"/>
                <a:gd name="T17" fmla="*/ 30 h 582"/>
                <a:gd name="T18" fmla="*/ 221 w 583"/>
                <a:gd name="T19" fmla="*/ 9 h 582"/>
                <a:gd name="T20" fmla="*/ 166 w 583"/>
                <a:gd name="T21" fmla="*/ 27 h 582"/>
                <a:gd name="T22" fmla="*/ 131 w 583"/>
                <a:gd name="T23" fmla="*/ 85 h 582"/>
                <a:gd name="T24" fmla="*/ 75 w 583"/>
                <a:gd name="T25" fmla="*/ 95 h 582"/>
                <a:gd name="T26" fmla="*/ 74 w 583"/>
                <a:gd name="T27" fmla="*/ 147 h 582"/>
                <a:gd name="T28" fmla="*/ 31 w 583"/>
                <a:gd name="T29" fmla="*/ 159 h 582"/>
                <a:gd name="T30" fmla="*/ 40 w 583"/>
                <a:gd name="T31" fmla="*/ 201 h 582"/>
                <a:gd name="T32" fmla="*/ 5 w 583"/>
                <a:gd name="T33" fmla="*/ 235 h 582"/>
                <a:gd name="T34" fmla="*/ 29 w 583"/>
                <a:gd name="T35" fmla="*/ 301 h 582"/>
                <a:gd name="T36" fmla="*/ 9 w 583"/>
                <a:gd name="T37" fmla="*/ 362 h 582"/>
                <a:gd name="T38" fmla="*/ 28 w 583"/>
                <a:gd name="T39" fmla="*/ 417 h 582"/>
                <a:gd name="T40" fmla="*/ 72 w 583"/>
                <a:gd name="T41" fmla="*/ 444 h 582"/>
                <a:gd name="T42" fmla="*/ 80 w 583"/>
                <a:gd name="T43" fmla="*/ 493 h 582"/>
                <a:gd name="T44" fmla="*/ 130 w 583"/>
                <a:gd name="T45" fmla="*/ 505 h 582"/>
                <a:gd name="T46" fmla="*/ 154 w 583"/>
                <a:gd name="T47" fmla="*/ 548 h 582"/>
                <a:gd name="T48" fmla="*/ 180 w 583"/>
                <a:gd name="T49" fmla="*/ 561 h 582"/>
                <a:gd name="T50" fmla="*/ 236 w 583"/>
                <a:gd name="T51" fmla="*/ 577 h 582"/>
                <a:gd name="T52" fmla="*/ 270 w 583"/>
                <a:gd name="T53" fmla="*/ 582 h 582"/>
                <a:gd name="T54" fmla="*/ 329 w 583"/>
                <a:gd name="T55" fmla="*/ 580 h 582"/>
                <a:gd name="T56" fmla="*/ 381 w 583"/>
                <a:gd name="T57" fmla="*/ 537 h 582"/>
                <a:gd name="T58" fmla="*/ 433 w 583"/>
                <a:gd name="T59" fmla="*/ 546 h 582"/>
                <a:gd name="T60" fmla="*/ 454 w 583"/>
                <a:gd name="T61" fmla="*/ 497 h 582"/>
                <a:gd name="T62" fmla="*/ 515 w 583"/>
                <a:gd name="T63" fmla="*/ 478 h 582"/>
                <a:gd name="T64" fmla="*/ 511 w 583"/>
                <a:gd name="T65" fmla="*/ 435 h 582"/>
                <a:gd name="T66" fmla="*/ 562 w 583"/>
                <a:gd name="T67" fmla="*/ 401 h 582"/>
                <a:gd name="T68" fmla="*/ 578 w 583"/>
                <a:gd name="T69" fmla="*/ 346 h 582"/>
                <a:gd name="T70" fmla="*/ 85 w 583"/>
                <a:gd name="T71" fmla="*/ 291 h 582"/>
                <a:gd name="T72" fmla="*/ 498 w 583"/>
                <a:gd name="T73" fmla="*/ 29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3" h="582">
                  <a:moveTo>
                    <a:pt x="578" y="346"/>
                  </a:moveTo>
                  <a:cubicBezTo>
                    <a:pt x="580" y="335"/>
                    <a:pt x="581" y="323"/>
                    <a:pt x="583" y="311"/>
                  </a:cubicBezTo>
                  <a:cubicBezTo>
                    <a:pt x="567" y="307"/>
                    <a:pt x="557" y="299"/>
                    <a:pt x="557" y="283"/>
                  </a:cubicBezTo>
                  <a:cubicBezTo>
                    <a:pt x="557" y="269"/>
                    <a:pt x="564" y="261"/>
                    <a:pt x="581" y="254"/>
                  </a:cubicBezTo>
                  <a:cubicBezTo>
                    <a:pt x="579" y="243"/>
                    <a:pt x="577" y="231"/>
                    <a:pt x="575" y="219"/>
                  </a:cubicBezTo>
                  <a:cubicBezTo>
                    <a:pt x="558" y="220"/>
                    <a:pt x="546" y="215"/>
                    <a:pt x="540" y="199"/>
                  </a:cubicBezTo>
                  <a:cubicBezTo>
                    <a:pt x="537" y="187"/>
                    <a:pt x="541" y="178"/>
                    <a:pt x="555" y="165"/>
                  </a:cubicBezTo>
                  <a:cubicBezTo>
                    <a:pt x="549" y="155"/>
                    <a:pt x="544" y="144"/>
                    <a:pt x="538" y="134"/>
                  </a:cubicBezTo>
                  <a:cubicBezTo>
                    <a:pt x="520" y="140"/>
                    <a:pt x="509" y="138"/>
                    <a:pt x="500" y="127"/>
                  </a:cubicBezTo>
                  <a:cubicBezTo>
                    <a:pt x="492" y="116"/>
                    <a:pt x="492" y="105"/>
                    <a:pt x="503" y="89"/>
                  </a:cubicBezTo>
                  <a:cubicBezTo>
                    <a:pt x="494" y="81"/>
                    <a:pt x="485" y="73"/>
                    <a:pt x="477" y="65"/>
                  </a:cubicBezTo>
                  <a:cubicBezTo>
                    <a:pt x="464" y="76"/>
                    <a:pt x="451" y="79"/>
                    <a:pt x="438" y="69"/>
                  </a:cubicBezTo>
                  <a:cubicBezTo>
                    <a:pt x="427" y="62"/>
                    <a:pt x="424" y="50"/>
                    <a:pt x="429" y="33"/>
                  </a:cubicBezTo>
                  <a:cubicBezTo>
                    <a:pt x="420" y="29"/>
                    <a:pt x="411" y="25"/>
                    <a:pt x="403" y="21"/>
                  </a:cubicBezTo>
                  <a:cubicBezTo>
                    <a:pt x="393" y="39"/>
                    <a:pt x="381" y="46"/>
                    <a:pt x="366" y="41"/>
                  </a:cubicBezTo>
                  <a:cubicBezTo>
                    <a:pt x="352" y="37"/>
                    <a:pt x="345" y="25"/>
                    <a:pt x="347" y="4"/>
                  </a:cubicBezTo>
                  <a:cubicBezTo>
                    <a:pt x="335" y="3"/>
                    <a:pt x="324" y="1"/>
                    <a:pt x="313" y="0"/>
                  </a:cubicBezTo>
                  <a:cubicBezTo>
                    <a:pt x="308" y="22"/>
                    <a:pt x="299" y="30"/>
                    <a:pt x="283" y="30"/>
                  </a:cubicBezTo>
                  <a:cubicBezTo>
                    <a:pt x="269" y="30"/>
                    <a:pt x="259" y="21"/>
                    <a:pt x="254" y="1"/>
                  </a:cubicBezTo>
                  <a:cubicBezTo>
                    <a:pt x="243" y="4"/>
                    <a:pt x="232" y="6"/>
                    <a:pt x="221" y="9"/>
                  </a:cubicBezTo>
                  <a:cubicBezTo>
                    <a:pt x="222" y="30"/>
                    <a:pt x="216" y="42"/>
                    <a:pt x="201" y="47"/>
                  </a:cubicBezTo>
                  <a:cubicBezTo>
                    <a:pt x="188" y="51"/>
                    <a:pt x="175" y="44"/>
                    <a:pt x="166" y="27"/>
                  </a:cubicBezTo>
                  <a:cubicBezTo>
                    <a:pt x="155" y="33"/>
                    <a:pt x="145" y="39"/>
                    <a:pt x="135" y="44"/>
                  </a:cubicBezTo>
                  <a:cubicBezTo>
                    <a:pt x="144" y="63"/>
                    <a:pt x="143" y="76"/>
                    <a:pt x="131" y="85"/>
                  </a:cubicBezTo>
                  <a:cubicBezTo>
                    <a:pt x="120" y="95"/>
                    <a:pt x="106" y="94"/>
                    <a:pt x="89" y="80"/>
                  </a:cubicBezTo>
                  <a:cubicBezTo>
                    <a:pt x="85" y="85"/>
                    <a:pt x="80" y="90"/>
                    <a:pt x="75" y="95"/>
                  </a:cubicBezTo>
                  <a:cubicBezTo>
                    <a:pt x="72" y="98"/>
                    <a:pt x="69" y="102"/>
                    <a:pt x="66" y="106"/>
                  </a:cubicBezTo>
                  <a:cubicBezTo>
                    <a:pt x="80" y="121"/>
                    <a:pt x="83" y="134"/>
                    <a:pt x="74" y="147"/>
                  </a:cubicBezTo>
                  <a:cubicBezTo>
                    <a:pt x="66" y="159"/>
                    <a:pt x="53" y="162"/>
                    <a:pt x="33" y="154"/>
                  </a:cubicBezTo>
                  <a:cubicBezTo>
                    <a:pt x="32" y="156"/>
                    <a:pt x="32" y="157"/>
                    <a:pt x="31" y="159"/>
                  </a:cubicBezTo>
                  <a:cubicBezTo>
                    <a:pt x="28" y="166"/>
                    <a:pt x="25" y="172"/>
                    <a:pt x="23" y="177"/>
                  </a:cubicBezTo>
                  <a:cubicBezTo>
                    <a:pt x="29" y="186"/>
                    <a:pt x="36" y="193"/>
                    <a:pt x="40" y="201"/>
                  </a:cubicBezTo>
                  <a:cubicBezTo>
                    <a:pt x="42" y="205"/>
                    <a:pt x="41" y="212"/>
                    <a:pt x="39" y="218"/>
                  </a:cubicBezTo>
                  <a:cubicBezTo>
                    <a:pt x="35" y="231"/>
                    <a:pt x="24" y="236"/>
                    <a:pt x="5" y="235"/>
                  </a:cubicBezTo>
                  <a:cubicBezTo>
                    <a:pt x="3" y="247"/>
                    <a:pt x="1" y="258"/>
                    <a:pt x="0" y="269"/>
                  </a:cubicBezTo>
                  <a:cubicBezTo>
                    <a:pt x="22" y="278"/>
                    <a:pt x="30" y="286"/>
                    <a:pt x="29" y="301"/>
                  </a:cubicBezTo>
                  <a:cubicBezTo>
                    <a:pt x="28" y="314"/>
                    <a:pt x="20" y="323"/>
                    <a:pt x="1" y="328"/>
                  </a:cubicBezTo>
                  <a:cubicBezTo>
                    <a:pt x="4" y="339"/>
                    <a:pt x="6" y="350"/>
                    <a:pt x="9" y="362"/>
                  </a:cubicBezTo>
                  <a:cubicBezTo>
                    <a:pt x="30" y="361"/>
                    <a:pt x="40" y="367"/>
                    <a:pt x="45" y="381"/>
                  </a:cubicBezTo>
                  <a:cubicBezTo>
                    <a:pt x="49" y="394"/>
                    <a:pt x="44" y="406"/>
                    <a:pt x="28" y="417"/>
                  </a:cubicBezTo>
                  <a:cubicBezTo>
                    <a:pt x="33" y="427"/>
                    <a:pt x="39" y="437"/>
                    <a:pt x="43" y="445"/>
                  </a:cubicBezTo>
                  <a:cubicBezTo>
                    <a:pt x="54" y="444"/>
                    <a:pt x="63" y="443"/>
                    <a:pt x="72" y="444"/>
                  </a:cubicBezTo>
                  <a:cubicBezTo>
                    <a:pt x="77" y="445"/>
                    <a:pt x="82" y="450"/>
                    <a:pt x="86" y="455"/>
                  </a:cubicBezTo>
                  <a:cubicBezTo>
                    <a:pt x="94" y="466"/>
                    <a:pt x="92" y="477"/>
                    <a:pt x="80" y="493"/>
                  </a:cubicBezTo>
                  <a:cubicBezTo>
                    <a:pt x="89" y="501"/>
                    <a:pt x="97" y="508"/>
                    <a:pt x="104" y="515"/>
                  </a:cubicBezTo>
                  <a:cubicBezTo>
                    <a:pt x="114" y="511"/>
                    <a:pt x="122" y="506"/>
                    <a:pt x="130" y="505"/>
                  </a:cubicBezTo>
                  <a:cubicBezTo>
                    <a:pt x="136" y="504"/>
                    <a:pt x="143" y="507"/>
                    <a:pt x="147" y="511"/>
                  </a:cubicBezTo>
                  <a:cubicBezTo>
                    <a:pt x="159" y="518"/>
                    <a:pt x="161" y="531"/>
                    <a:pt x="154" y="548"/>
                  </a:cubicBezTo>
                  <a:cubicBezTo>
                    <a:pt x="159" y="551"/>
                    <a:pt x="163" y="553"/>
                    <a:pt x="167" y="555"/>
                  </a:cubicBezTo>
                  <a:cubicBezTo>
                    <a:pt x="171" y="557"/>
                    <a:pt x="176" y="559"/>
                    <a:pt x="180" y="561"/>
                  </a:cubicBezTo>
                  <a:cubicBezTo>
                    <a:pt x="192" y="543"/>
                    <a:pt x="202" y="538"/>
                    <a:pt x="216" y="542"/>
                  </a:cubicBezTo>
                  <a:cubicBezTo>
                    <a:pt x="230" y="546"/>
                    <a:pt x="236" y="556"/>
                    <a:pt x="236" y="577"/>
                  </a:cubicBezTo>
                  <a:cubicBezTo>
                    <a:pt x="243" y="578"/>
                    <a:pt x="250" y="580"/>
                    <a:pt x="257" y="580"/>
                  </a:cubicBezTo>
                  <a:cubicBezTo>
                    <a:pt x="261" y="581"/>
                    <a:pt x="266" y="581"/>
                    <a:pt x="270" y="582"/>
                  </a:cubicBezTo>
                  <a:cubicBezTo>
                    <a:pt x="275" y="562"/>
                    <a:pt x="284" y="553"/>
                    <a:pt x="299" y="553"/>
                  </a:cubicBezTo>
                  <a:cubicBezTo>
                    <a:pt x="313" y="553"/>
                    <a:pt x="323" y="561"/>
                    <a:pt x="329" y="580"/>
                  </a:cubicBezTo>
                  <a:cubicBezTo>
                    <a:pt x="340" y="578"/>
                    <a:pt x="351" y="575"/>
                    <a:pt x="362" y="573"/>
                  </a:cubicBezTo>
                  <a:cubicBezTo>
                    <a:pt x="361" y="553"/>
                    <a:pt x="367" y="542"/>
                    <a:pt x="381" y="537"/>
                  </a:cubicBezTo>
                  <a:cubicBezTo>
                    <a:pt x="394" y="532"/>
                    <a:pt x="406" y="538"/>
                    <a:pt x="417" y="554"/>
                  </a:cubicBezTo>
                  <a:cubicBezTo>
                    <a:pt x="422" y="551"/>
                    <a:pt x="428" y="549"/>
                    <a:pt x="433" y="546"/>
                  </a:cubicBezTo>
                  <a:cubicBezTo>
                    <a:pt x="438" y="543"/>
                    <a:pt x="443" y="540"/>
                    <a:pt x="447" y="537"/>
                  </a:cubicBezTo>
                  <a:cubicBezTo>
                    <a:pt x="440" y="517"/>
                    <a:pt x="442" y="506"/>
                    <a:pt x="454" y="497"/>
                  </a:cubicBezTo>
                  <a:cubicBezTo>
                    <a:pt x="465" y="488"/>
                    <a:pt x="478" y="489"/>
                    <a:pt x="494" y="501"/>
                  </a:cubicBezTo>
                  <a:cubicBezTo>
                    <a:pt x="502" y="493"/>
                    <a:pt x="509" y="485"/>
                    <a:pt x="515" y="478"/>
                  </a:cubicBezTo>
                  <a:cubicBezTo>
                    <a:pt x="511" y="468"/>
                    <a:pt x="507" y="460"/>
                    <a:pt x="506" y="451"/>
                  </a:cubicBezTo>
                  <a:cubicBezTo>
                    <a:pt x="505" y="446"/>
                    <a:pt x="508" y="439"/>
                    <a:pt x="511" y="435"/>
                  </a:cubicBezTo>
                  <a:cubicBezTo>
                    <a:pt x="519" y="423"/>
                    <a:pt x="532" y="421"/>
                    <a:pt x="549" y="428"/>
                  </a:cubicBezTo>
                  <a:cubicBezTo>
                    <a:pt x="553" y="419"/>
                    <a:pt x="558" y="410"/>
                    <a:pt x="562" y="401"/>
                  </a:cubicBezTo>
                  <a:cubicBezTo>
                    <a:pt x="548" y="393"/>
                    <a:pt x="542" y="382"/>
                    <a:pt x="546" y="366"/>
                  </a:cubicBezTo>
                  <a:cubicBezTo>
                    <a:pt x="550" y="354"/>
                    <a:pt x="560" y="347"/>
                    <a:pt x="578" y="346"/>
                  </a:cubicBezTo>
                  <a:close/>
                  <a:moveTo>
                    <a:pt x="291" y="497"/>
                  </a:moveTo>
                  <a:cubicBezTo>
                    <a:pt x="177" y="497"/>
                    <a:pt x="85" y="405"/>
                    <a:pt x="85" y="291"/>
                  </a:cubicBezTo>
                  <a:cubicBezTo>
                    <a:pt x="85" y="177"/>
                    <a:pt x="177" y="84"/>
                    <a:pt x="291" y="84"/>
                  </a:cubicBezTo>
                  <a:cubicBezTo>
                    <a:pt x="406" y="84"/>
                    <a:pt x="498" y="177"/>
                    <a:pt x="498" y="291"/>
                  </a:cubicBezTo>
                  <a:cubicBezTo>
                    <a:pt x="498" y="405"/>
                    <a:pt x="406" y="497"/>
                    <a:pt x="291" y="497"/>
                  </a:cubicBezTo>
                  <a:close/>
                </a:path>
              </a:pathLst>
            </a:custGeom>
            <a:gradFill>
              <a:gsLst>
                <a:gs pos="100000">
                  <a:srgbClr val="006CB6"/>
                </a:gs>
                <a:gs pos="0">
                  <a:srgbClr val="00B0D8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</p:spPr>
          <p:txBody>
            <a:bodyPr wrap="none" anchor="ctr">
              <a:flatTx/>
            </a:bodyPr>
            <a:lstStyle/>
            <a:p>
              <a:endParaRPr lang="ko-KR" altLang="en-US" sz="16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79036" y="2702956"/>
              <a:ext cx="1767357" cy="1767355"/>
            </a:xfrm>
            <a:prstGeom prst="ellipse">
              <a:avLst/>
            </a:prstGeom>
            <a:gradFill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</p:spPr>
          <p:txBody>
            <a:bodyPr wrap="none" rtlCol="0" anchor="ctr">
              <a:noAutofit/>
            </a:bodyPr>
            <a:lstStyle>
              <a:defPPr>
                <a:defRPr lang="ko-KR"/>
              </a:defPPr>
              <a:lvl1pPr algn="ctr">
                <a:defRPr sz="1600" spc="-1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  <a:ea typeface="KoPub돋움체 Bold" panose="02020603020101020101" pitchFamily="18" charset="-127"/>
                </a:defRPr>
              </a:lvl1pPr>
            </a:lstStyle>
            <a:p>
              <a:endParaRPr lang="en-US" altLang="ko-KR" sz="2000"/>
            </a:p>
          </p:txBody>
        </p:sp>
      </p:grpSp>
      <p:grpSp>
        <p:nvGrpSpPr>
          <p:cNvPr id="7" name="그룹 34"/>
          <p:cNvGrpSpPr/>
          <p:nvPr/>
        </p:nvGrpSpPr>
        <p:grpSpPr>
          <a:xfrm>
            <a:off x="2642589" y="3239794"/>
            <a:ext cx="1820008" cy="1818689"/>
            <a:chOff x="766015" y="2485931"/>
            <a:chExt cx="2190750" cy="2189163"/>
          </a:xfrm>
        </p:grpSpPr>
        <p:sp>
          <p:nvSpPr>
            <p:cNvPr id="36" name="Freeform 5"/>
            <p:cNvSpPr>
              <a:spLocks noEditPoints="1"/>
            </p:cNvSpPr>
            <p:nvPr/>
          </p:nvSpPr>
          <p:spPr bwMode="auto">
            <a:xfrm>
              <a:off x="766015" y="2485931"/>
              <a:ext cx="2190750" cy="2189163"/>
            </a:xfrm>
            <a:custGeom>
              <a:avLst/>
              <a:gdLst>
                <a:gd name="T0" fmla="*/ 583 w 583"/>
                <a:gd name="T1" fmla="*/ 311 h 582"/>
                <a:gd name="T2" fmla="*/ 581 w 583"/>
                <a:gd name="T3" fmla="*/ 254 h 582"/>
                <a:gd name="T4" fmla="*/ 540 w 583"/>
                <a:gd name="T5" fmla="*/ 199 h 582"/>
                <a:gd name="T6" fmla="*/ 538 w 583"/>
                <a:gd name="T7" fmla="*/ 134 h 582"/>
                <a:gd name="T8" fmla="*/ 503 w 583"/>
                <a:gd name="T9" fmla="*/ 89 h 582"/>
                <a:gd name="T10" fmla="*/ 438 w 583"/>
                <a:gd name="T11" fmla="*/ 69 h 582"/>
                <a:gd name="T12" fmla="*/ 403 w 583"/>
                <a:gd name="T13" fmla="*/ 21 h 582"/>
                <a:gd name="T14" fmla="*/ 347 w 583"/>
                <a:gd name="T15" fmla="*/ 4 h 582"/>
                <a:gd name="T16" fmla="*/ 283 w 583"/>
                <a:gd name="T17" fmla="*/ 30 h 582"/>
                <a:gd name="T18" fmla="*/ 221 w 583"/>
                <a:gd name="T19" fmla="*/ 9 h 582"/>
                <a:gd name="T20" fmla="*/ 166 w 583"/>
                <a:gd name="T21" fmla="*/ 27 h 582"/>
                <a:gd name="T22" fmla="*/ 131 w 583"/>
                <a:gd name="T23" fmla="*/ 85 h 582"/>
                <a:gd name="T24" fmla="*/ 75 w 583"/>
                <a:gd name="T25" fmla="*/ 95 h 582"/>
                <a:gd name="T26" fmla="*/ 74 w 583"/>
                <a:gd name="T27" fmla="*/ 147 h 582"/>
                <a:gd name="T28" fmla="*/ 31 w 583"/>
                <a:gd name="T29" fmla="*/ 159 h 582"/>
                <a:gd name="T30" fmla="*/ 40 w 583"/>
                <a:gd name="T31" fmla="*/ 201 h 582"/>
                <a:gd name="T32" fmla="*/ 5 w 583"/>
                <a:gd name="T33" fmla="*/ 235 h 582"/>
                <a:gd name="T34" fmla="*/ 29 w 583"/>
                <a:gd name="T35" fmla="*/ 301 h 582"/>
                <a:gd name="T36" fmla="*/ 9 w 583"/>
                <a:gd name="T37" fmla="*/ 362 h 582"/>
                <a:gd name="T38" fmla="*/ 28 w 583"/>
                <a:gd name="T39" fmla="*/ 417 h 582"/>
                <a:gd name="T40" fmla="*/ 72 w 583"/>
                <a:gd name="T41" fmla="*/ 444 h 582"/>
                <a:gd name="T42" fmla="*/ 80 w 583"/>
                <a:gd name="T43" fmla="*/ 493 h 582"/>
                <a:gd name="T44" fmla="*/ 130 w 583"/>
                <a:gd name="T45" fmla="*/ 505 h 582"/>
                <a:gd name="T46" fmla="*/ 154 w 583"/>
                <a:gd name="T47" fmla="*/ 548 h 582"/>
                <a:gd name="T48" fmla="*/ 180 w 583"/>
                <a:gd name="T49" fmla="*/ 561 h 582"/>
                <a:gd name="T50" fmla="*/ 236 w 583"/>
                <a:gd name="T51" fmla="*/ 577 h 582"/>
                <a:gd name="T52" fmla="*/ 270 w 583"/>
                <a:gd name="T53" fmla="*/ 582 h 582"/>
                <a:gd name="T54" fmla="*/ 329 w 583"/>
                <a:gd name="T55" fmla="*/ 580 h 582"/>
                <a:gd name="T56" fmla="*/ 381 w 583"/>
                <a:gd name="T57" fmla="*/ 537 h 582"/>
                <a:gd name="T58" fmla="*/ 433 w 583"/>
                <a:gd name="T59" fmla="*/ 546 h 582"/>
                <a:gd name="T60" fmla="*/ 454 w 583"/>
                <a:gd name="T61" fmla="*/ 497 h 582"/>
                <a:gd name="T62" fmla="*/ 515 w 583"/>
                <a:gd name="T63" fmla="*/ 478 h 582"/>
                <a:gd name="T64" fmla="*/ 511 w 583"/>
                <a:gd name="T65" fmla="*/ 435 h 582"/>
                <a:gd name="T66" fmla="*/ 562 w 583"/>
                <a:gd name="T67" fmla="*/ 401 h 582"/>
                <a:gd name="T68" fmla="*/ 578 w 583"/>
                <a:gd name="T69" fmla="*/ 346 h 582"/>
                <a:gd name="T70" fmla="*/ 85 w 583"/>
                <a:gd name="T71" fmla="*/ 291 h 582"/>
                <a:gd name="T72" fmla="*/ 498 w 583"/>
                <a:gd name="T73" fmla="*/ 29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3" h="582">
                  <a:moveTo>
                    <a:pt x="578" y="346"/>
                  </a:moveTo>
                  <a:cubicBezTo>
                    <a:pt x="580" y="335"/>
                    <a:pt x="581" y="323"/>
                    <a:pt x="583" y="311"/>
                  </a:cubicBezTo>
                  <a:cubicBezTo>
                    <a:pt x="567" y="307"/>
                    <a:pt x="557" y="299"/>
                    <a:pt x="557" y="283"/>
                  </a:cubicBezTo>
                  <a:cubicBezTo>
                    <a:pt x="557" y="269"/>
                    <a:pt x="564" y="261"/>
                    <a:pt x="581" y="254"/>
                  </a:cubicBezTo>
                  <a:cubicBezTo>
                    <a:pt x="579" y="243"/>
                    <a:pt x="577" y="231"/>
                    <a:pt x="575" y="219"/>
                  </a:cubicBezTo>
                  <a:cubicBezTo>
                    <a:pt x="558" y="220"/>
                    <a:pt x="546" y="215"/>
                    <a:pt x="540" y="199"/>
                  </a:cubicBezTo>
                  <a:cubicBezTo>
                    <a:pt x="537" y="187"/>
                    <a:pt x="541" y="178"/>
                    <a:pt x="555" y="165"/>
                  </a:cubicBezTo>
                  <a:cubicBezTo>
                    <a:pt x="549" y="155"/>
                    <a:pt x="544" y="144"/>
                    <a:pt x="538" y="134"/>
                  </a:cubicBezTo>
                  <a:cubicBezTo>
                    <a:pt x="520" y="140"/>
                    <a:pt x="509" y="138"/>
                    <a:pt x="500" y="127"/>
                  </a:cubicBezTo>
                  <a:cubicBezTo>
                    <a:pt x="492" y="116"/>
                    <a:pt x="492" y="105"/>
                    <a:pt x="503" y="89"/>
                  </a:cubicBezTo>
                  <a:cubicBezTo>
                    <a:pt x="494" y="81"/>
                    <a:pt x="485" y="73"/>
                    <a:pt x="477" y="65"/>
                  </a:cubicBezTo>
                  <a:cubicBezTo>
                    <a:pt x="464" y="76"/>
                    <a:pt x="451" y="79"/>
                    <a:pt x="438" y="69"/>
                  </a:cubicBezTo>
                  <a:cubicBezTo>
                    <a:pt x="427" y="62"/>
                    <a:pt x="424" y="50"/>
                    <a:pt x="429" y="33"/>
                  </a:cubicBezTo>
                  <a:cubicBezTo>
                    <a:pt x="420" y="29"/>
                    <a:pt x="411" y="25"/>
                    <a:pt x="403" y="21"/>
                  </a:cubicBezTo>
                  <a:cubicBezTo>
                    <a:pt x="393" y="39"/>
                    <a:pt x="381" y="46"/>
                    <a:pt x="366" y="41"/>
                  </a:cubicBezTo>
                  <a:cubicBezTo>
                    <a:pt x="352" y="37"/>
                    <a:pt x="345" y="25"/>
                    <a:pt x="347" y="4"/>
                  </a:cubicBezTo>
                  <a:cubicBezTo>
                    <a:pt x="335" y="3"/>
                    <a:pt x="324" y="1"/>
                    <a:pt x="313" y="0"/>
                  </a:cubicBezTo>
                  <a:cubicBezTo>
                    <a:pt x="308" y="22"/>
                    <a:pt x="299" y="30"/>
                    <a:pt x="283" y="30"/>
                  </a:cubicBezTo>
                  <a:cubicBezTo>
                    <a:pt x="269" y="30"/>
                    <a:pt x="259" y="21"/>
                    <a:pt x="254" y="1"/>
                  </a:cubicBezTo>
                  <a:cubicBezTo>
                    <a:pt x="243" y="4"/>
                    <a:pt x="232" y="6"/>
                    <a:pt x="221" y="9"/>
                  </a:cubicBezTo>
                  <a:cubicBezTo>
                    <a:pt x="222" y="30"/>
                    <a:pt x="216" y="42"/>
                    <a:pt x="201" y="47"/>
                  </a:cubicBezTo>
                  <a:cubicBezTo>
                    <a:pt x="188" y="51"/>
                    <a:pt x="175" y="44"/>
                    <a:pt x="166" y="27"/>
                  </a:cubicBezTo>
                  <a:cubicBezTo>
                    <a:pt x="155" y="33"/>
                    <a:pt x="145" y="39"/>
                    <a:pt x="135" y="44"/>
                  </a:cubicBezTo>
                  <a:cubicBezTo>
                    <a:pt x="144" y="63"/>
                    <a:pt x="143" y="76"/>
                    <a:pt x="131" y="85"/>
                  </a:cubicBezTo>
                  <a:cubicBezTo>
                    <a:pt x="120" y="95"/>
                    <a:pt x="106" y="94"/>
                    <a:pt x="89" y="80"/>
                  </a:cubicBezTo>
                  <a:cubicBezTo>
                    <a:pt x="85" y="85"/>
                    <a:pt x="80" y="90"/>
                    <a:pt x="75" y="95"/>
                  </a:cubicBezTo>
                  <a:cubicBezTo>
                    <a:pt x="72" y="98"/>
                    <a:pt x="69" y="102"/>
                    <a:pt x="66" y="106"/>
                  </a:cubicBezTo>
                  <a:cubicBezTo>
                    <a:pt x="80" y="121"/>
                    <a:pt x="83" y="134"/>
                    <a:pt x="74" y="147"/>
                  </a:cubicBezTo>
                  <a:cubicBezTo>
                    <a:pt x="66" y="159"/>
                    <a:pt x="53" y="162"/>
                    <a:pt x="33" y="154"/>
                  </a:cubicBezTo>
                  <a:cubicBezTo>
                    <a:pt x="32" y="156"/>
                    <a:pt x="32" y="157"/>
                    <a:pt x="31" y="159"/>
                  </a:cubicBezTo>
                  <a:cubicBezTo>
                    <a:pt x="28" y="166"/>
                    <a:pt x="25" y="172"/>
                    <a:pt x="23" y="177"/>
                  </a:cubicBezTo>
                  <a:cubicBezTo>
                    <a:pt x="29" y="186"/>
                    <a:pt x="36" y="193"/>
                    <a:pt x="40" y="201"/>
                  </a:cubicBezTo>
                  <a:cubicBezTo>
                    <a:pt x="42" y="205"/>
                    <a:pt x="41" y="212"/>
                    <a:pt x="39" y="218"/>
                  </a:cubicBezTo>
                  <a:cubicBezTo>
                    <a:pt x="35" y="231"/>
                    <a:pt x="24" y="236"/>
                    <a:pt x="5" y="235"/>
                  </a:cubicBezTo>
                  <a:cubicBezTo>
                    <a:pt x="3" y="247"/>
                    <a:pt x="1" y="258"/>
                    <a:pt x="0" y="269"/>
                  </a:cubicBezTo>
                  <a:cubicBezTo>
                    <a:pt x="22" y="278"/>
                    <a:pt x="30" y="286"/>
                    <a:pt x="29" y="301"/>
                  </a:cubicBezTo>
                  <a:cubicBezTo>
                    <a:pt x="28" y="314"/>
                    <a:pt x="20" y="323"/>
                    <a:pt x="1" y="328"/>
                  </a:cubicBezTo>
                  <a:cubicBezTo>
                    <a:pt x="4" y="339"/>
                    <a:pt x="6" y="350"/>
                    <a:pt x="9" y="362"/>
                  </a:cubicBezTo>
                  <a:cubicBezTo>
                    <a:pt x="30" y="361"/>
                    <a:pt x="40" y="367"/>
                    <a:pt x="45" y="381"/>
                  </a:cubicBezTo>
                  <a:cubicBezTo>
                    <a:pt x="49" y="394"/>
                    <a:pt x="44" y="406"/>
                    <a:pt x="28" y="417"/>
                  </a:cubicBezTo>
                  <a:cubicBezTo>
                    <a:pt x="33" y="427"/>
                    <a:pt x="39" y="437"/>
                    <a:pt x="43" y="445"/>
                  </a:cubicBezTo>
                  <a:cubicBezTo>
                    <a:pt x="54" y="444"/>
                    <a:pt x="63" y="443"/>
                    <a:pt x="72" y="444"/>
                  </a:cubicBezTo>
                  <a:cubicBezTo>
                    <a:pt x="77" y="445"/>
                    <a:pt x="82" y="450"/>
                    <a:pt x="86" y="455"/>
                  </a:cubicBezTo>
                  <a:cubicBezTo>
                    <a:pt x="94" y="466"/>
                    <a:pt x="92" y="477"/>
                    <a:pt x="80" y="493"/>
                  </a:cubicBezTo>
                  <a:cubicBezTo>
                    <a:pt x="89" y="501"/>
                    <a:pt x="97" y="508"/>
                    <a:pt x="104" y="515"/>
                  </a:cubicBezTo>
                  <a:cubicBezTo>
                    <a:pt x="114" y="511"/>
                    <a:pt x="122" y="506"/>
                    <a:pt x="130" y="505"/>
                  </a:cubicBezTo>
                  <a:cubicBezTo>
                    <a:pt x="136" y="504"/>
                    <a:pt x="143" y="507"/>
                    <a:pt x="147" y="511"/>
                  </a:cubicBezTo>
                  <a:cubicBezTo>
                    <a:pt x="159" y="518"/>
                    <a:pt x="161" y="531"/>
                    <a:pt x="154" y="548"/>
                  </a:cubicBezTo>
                  <a:cubicBezTo>
                    <a:pt x="159" y="551"/>
                    <a:pt x="163" y="553"/>
                    <a:pt x="167" y="555"/>
                  </a:cubicBezTo>
                  <a:cubicBezTo>
                    <a:pt x="171" y="557"/>
                    <a:pt x="176" y="559"/>
                    <a:pt x="180" y="561"/>
                  </a:cubicBezTo>
                  <a:cubicBezTo>
                    <a:pt x="192" y="543"/>
                    <a:pt x="202" y="538"/>
                    <a:pt x="216" y="542"/>
                  </a:cubicBezTo>
                  <a:cubicBezTo>
                    <a:pt x="230" y="546"/>
                    <a:pt x="236" y="556"/>
                    <a:pt x="236" y="577"/>
                  </a:cubicBezTo>
                  <a:cubicBezTo>
                    <a:pt x="243" y="578"/>
                    <a:pt x="250" y="580"/>
                    <a:pt x="257" y="580"/>
                  </a:cubicBezTo>
                  <a:cubicBezTo>
                    <a:pt x="261" y="581"/>
                    <a:pt x="266" y="581"/>
                    <a:pt x="270" y="582"/>
                  </a:cubicBezTo>
                  <a:cubicBezTo>
                    <a:pt x="275" y="562"/>
                    <a:pt x="284" y="553"/>
                    <a:pt x="299" y="553"/>
                  </a:cubicBezTo>
                  <a:cubicBezTo>
                    <a:pt x="313" y="553"/>
                    <a:pt x="323" y="561"/>
                    <a:pt x="329" y="580"/>
                  </a:cubicBezTo>
                  <a:cubicBezTo>
                    <a:pt x="340" y="578"/>
                    <a:pt x="351" y="575"/>
                    <a:pt x="362" y="573"/>
                  </a:cubicBezTo>
                  <a:cubicBezTo>
                    <a:pt x="361" y="553"/>
                    <a:pt x="367" y="542"/>
                    <a:pt x="381" y="537"/>
                  </a:cubicBezTo>
                  <a:cubicBezTo>
                    <a:pt x="394" y="532"/>
                    <a:pt x="406" y="538"/>
                    <a:pt x="417" y="554"/>
                  </a:cubicBezTo>
                  <a:cubicBezTo>
                    <a:pt x="422" y="551"/>
                    <a:pt x="428" y="549"/>
                    <a:pt x="433" y="546"/>
                  </a:cubicBezTo>
                  <a:cubicBezTo>
                    <a:pt x="438" y="543"/>
                    <a:pt x="443" y="540"/>
                    <a:pt x="447" y="537"/>
                  </a:cubicBezTo>
                  <a:cubicBezTo>
                    <a:pt x="440" y="517"/>
                    <a:pt x="442" y="506"/>
                    <a:pt x="454" y="497"/>
                  </a:cubicBezTo>
                  <a:cubicBezTo>
                    <a:pt x="465" y="488"/>
                    <a:pt x="478" y="489"/>
                    <a:pt x="494" y="501"/>
                  </a:cubicBezTo>
                  <a:cubicBezTo>
                    <a:pt x="502" y="493"/>
                    <a:pt x="509" y="485"/>
                    <a:pt x="515" y="478"/>
                  </a:cubicBezTo>
                  <a:cubicBezTo>
                    <a:pt x="511" y="468"/>
                    <a:pt x="507" y="460"/>
                    <a:pt x="506" y="451"/>
                  </a:cubicBezTo>
                  <a:cubicBezTo>
                    <a:pt x="505" y="446"/>
                    <a:pt x="508" y="439"/>
                    <a:pt x="511" y="435"/>
                  </a:cubicBezTo>
                  <a:cubicBezTo>
                    <a:pt x="519" y="423"/>
                    <a:pt x="532" y="421"/>
                    <a:pt x="549" y="428"/>
                  </a:cubicBezTo>
                  <a:cubicBezTo>
                    <a:pt x="553" y="419"/>
                    <a:pt x="558" y="410"/>
                    <a:pt x="562" y="401"/>
                  </a:cubicBezTo>
                  <a:cubicBezTo>
                    <a:pt x="548" y="393"/>
                    <a:pt x="542" y="382"/>
                    <a:pt x="546" y="366"/>
                  </a:cubicBezTo>
                  <a:cubicBezTo>
                    <a:pt x="550" y="354"/>
                    <a:pt x="560" y="347"/>
                    <a:pt x="578" y="346"/>
                  </a:cubicBezTo>
                  <a:close/>
                  <a:moveTo>
                    <a:pt x="291" y="497"/>
                  </a:moveTo>
                  <a:cubicBezTo>
                    <a:pt x="177" y="497"/>
                    <a:pt x="85" y="405"/>
                    <a:pt x="85" y="291"/>
                  </a:cubicBezTo>
                  <a:cubicBezTo>
                    <a:pt x="85" y="177"/>
                    <a:pt x="177" y="84"/>
                    <a:pt x="291" y="84"/>
                  </a:cubicBezTo>
                  <a:cubicBezTo>
                    <a:pt x="406" y="84"/>
                    <a:pt x="498" y="177"/>
                    <a:pt x="498" y="291"/>
                  </a:cubicBezTo>
                  <a:cubicBezTo>
                    <a:pt x="498" y="405"/>
                    <a:pt x="406" y="497"/>
                    <a:pt x="291" y="497"/>
                  </a:cubicBezTo>
                  <a:close/>
                </a:path>
              </a:pathLst>
            </a:custGeom>
            <a:gradFill>
              <a:gsLst>
                <a:gs pos="100000">
                  <a:srgbClr val="006CB6"/>
                </a:gs>
                <a:gs pos="0">
                  <a:srgbClr val="00B0D8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</p:spPr>
          <p:txBody>
            <a:bodyPr wrap="none" anchor="ctr">
              <a:flatTx/>
            </a:bodyPr>
            <a:lstStyle/>
            <a:p>
              <a:endParaRPr lang="ko-KR" altLang="en-US" sz="160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79036" y="2702956"/>
              <a:ext cx="1767357" cy="1767355"/>
            </a:xfrm>
            <a:prstGeom prst="ellipse">
              <a:avLst/>
            </a:prstGeom>
            <a:gradFill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</p:spPr>
          <p:txBody>
            <a:bodyPr wrap="none" rtlCol="0" anchor="ctr">
              <a:noAutofit/>
            </a:bodyPr>
            <a:lstStyle>
              <a:defPPr>
                <a:defRPr lang="ko-KR"/>
              </a:defPPr>
              <a:lvl1pPr algn="ctr">
                <a:defRPr sz="1600" spc="-1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  <a:ea typeface="KoPub돋움체 Bold" panose="02020603020101020101" pitchFamily="18" charset="-127"/>
                </a:defRPr>
              </a:lvl1pPr>
            </a:lstStyle>
            <a:p>
              <a:endParaRPr lang="en-US" altLang="ko-KR" sz="2000"/>
            </a:p>
          </p:txBody>
        </p:sp>
      </p:grpSp>
      <p:grpSp>
        <p:nvGrpSpPr>
          <p:cNvPr id="8" name="그룹 37"/>
          <p:cNvGrpSpPr/>
          <p:nvPr/>
        </p:nvGrpSpPr>
        <p:grpSpPr>
          <a:xfrm>
            <a:off x="3693390" y="1560462"/>
            <a:ext cx="2131820" cy="2130275"/>
            <a:chOff x="766015" y="2485931"/>
            <a:chExt cx="2190750" cy="2189163"/>
          </a:xfrm>
        </p:grpSpPr>
        <p:sp>
          <p:nvSpPr>
            <p:cNvPr id="39" name="Freeform 5"/>
            <p:cNvSpPr>
              <a:spLocks noEditPoints="1"/>
            </p:cNvSpPr>
            <p:nvPr/>
          </p:nvSpPr>
          <p:spPr bwMode="auto">
            <a:xfrm>
              <a:off x="766015" y="2485931"/>
              <a:ext cx="2190750" cy="2189163"/>
            </a:xfrm>
            <a:custGeom>
              <a:avLst/>
              <a:gdLst>
                <a:gd name="T0" fmla="*/ 583 w 583"/>
                <a:gd name="T1" fmla="*/ 311 h 582"/>
                <a:gd name="T2" fmla="*/ 581 w 583"/>
                <a:gd name="T3" fmla="*/ 254 h 582"/>
                <a:gd name="T4" fmla="*/ 540 w 583"/>
                <a:gd name="T5" fmla="*/ 199 h 582"/>
                <a:gd name="T6" fmla="*/ 538 w 583"/>
                <a:gd name="T7" fmla="*/ 134 h 582"/>
                <a:gd name="T8" fmla="*/ 503 w 583"/>
                <a:gd name="T9" fmla="*/ 89 h 582"/>
                <a:gd name="T10" fmla="*/ 438 w 583"/>
                <a:gd name="T11" fmla="*/ 69 h 582"/>
                <a:gd name="T12" fmla="*/ 403 w 583"/>
                <a:gd name="T13" fmla="*/ 21 h 582"/>
                <a:gd name="T14" fmla="*/ 347 w 583"/>
                <a:gd name="T15" fmla="*/ 4 h 582"/>
                <a:gd name="T16" fmla="*/ 283 w 583"/>
                <a:gd name="T17" fmla="*/ 30 h 582"/>
                <a:gd name="T18" fmla="*/ 221 w 583"/>
                <a:gd name="T19" fmla="*/ 9 h 582"/>
                <a:gd name="T20" fmla="*/ 166 w 583"/>
                <a:gd name="T21" fmla="*/ 27 h 582"/>
                <a:gd name="T22" fmla="*/ 131 w 583"/>
                <a:gd name="T23" fmla="*/ 85 h 582"/>
                <a:gd name="T24" fmla="*/ 75 w 583"/>
                <a:gd name="T25" fmla="*/ 95 h 582"/>
                <a:gd name="T26" fmla="*/ 74 w 583"/>
                <a:gd name="T27" fmla="*/ 147 h 582"/>
                <a:gd name="T28" fmla="*/ 31 w 583"/>
                <a:gd name="T29" fmla="*/ 159 h 582"/>
                <a:gd name="T30" fmla="*/ 40 w 583"/>
                <a:gd name="T31" fmla="*/ 201 h 582"/>
                <a:gd name="T32" fmla="*/ 5 w 583"/>
                <a:gd name="T33" fmla="*/ 235 h 582"/>
                <a:gd name="T34" fmla="*/ 29 w 583"/>
                <a:gd name="T35" fmla="*/ 301 h 582"/>
                <a:gd name="T36" fmla="*/ 9 w 583"/>
                <a:gd name="T37" fmla="*/ 362 h 582"/>
                <a:gd name="T38" fmla="*/ 28 w 583"/>
                <a:gd name="T39" fmla="*/ 417 h 582"/>
                <a:gd name="T40" fmla="*/ 72 w 583"/>
                <a:gd name="T41" fmla="*/ 444 h 582"/>
                <a:gd name="T42" fmla="*/ 80 w 583"/>
                <a:gd name="T43" fmla="*/ 493 h 582"/>
                <a:gd name="T44" fmla="*/ 130 w 583"/>
                <a:gd name="T45" fmla="*/ 505 h 582"/>
                <a:gd name="T46" fmla="*/ 154 w 583"/>
                <a:gd name="T47" fmla="*/ 548 h 582"/>
                <a:gd name="T48" fmla="*/ 180 w 583"/>
                <a:gd name="T49" fmla="*/ 561 h 582"/>
                <a:gd name="T50" fmla="*/ 236 w 583"/>
                <a:gd name="T51" fmla="*/ 577 h 582"/>
                <a:gd name="T52" fmla="*/ 270 w 583"/>
                <a:gd name="T53" fmla="*/ 582 h 582"/>
                <a:gd name="T54" fmla="*/ 329 w 583"/>
                <a:gd name="T55" fmla="*/ 580 h 582"/>
                <a:gd name="T56" fmla="*/ 381 w 583"/>
                <a:gd name="T57" fmla="*/ 537 h 582"/>
                <a:gd name="T58" fmla="*/ 433 w 583"/>
                <a:gd name="T59" fmla="*/ 546 h 582"/>
                <a:gd name="T60" fmla="*/ 454 w 583"/>
                <a:gd name="T61" fmla="*/ 497 h 582"/>
                <a:gd name="T62" fmla="*/ 515 w 583"/>
                <a:gd name="T63" fmla="*/ 478 h 582"/>
                <a:gd name="T64" fmla="*/ 511 w 583"/>
                <a:gd name="T65" fmla="*/ 435 h 582"/>
                <a:gd name="T66" fmla="*/ 562 w 583"/>
                <a:gd name="T67" fmla="*/ 401 h 582"/>
                <a:gd name="T68" fmla="*/ 578 w 583"/>
                <a:gd name="T69" fmla="*/ 346 h 582"/>
                <a:gd name="T70" fmla="*/ 85 w 583"/>
                <a:gd name="T71" fmla="*/ 291 h 582"/>
                <a:gd name="T72" fmla="*/ 498 w 583"/>
                <a:gd name="T73" fmla="*/ 29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3" h="582">
                  <a:moveTo>
                    <a:pt x="578" y="346"/>
                  </a:moveTo>
                  <a:cubicBezTo>
                    <a:pt x="580" y="335"/>
                    <a:pt x="581" y="323"/>
                    <a:pt x="583" y="311"/>
                  </a:cubicBezTo>
                  <a:cubicBezTo>
                    <a:pt x="567" y="307"/>
                    <a:pt x="557" y="299"/>
                    <a:pt x="557" y="283"/>
                  </a:cubicBezTo>
                  <a:cubicBezTo>
                    <a:pt x="557" y="269"/>
                    <a:pt x="564" y="261"/>
                    <a:pt x="581" y="254"/>
                  </a:cubicBezTo>
                  <a:cubicBezTo>
                    <a:pt x="579" y="243"/>
                    <a:pt x="577" y="231"/>
                    <a:pt x="575" y="219"/>
                  </a:cubicBezTo>
                  <a:cubicBezTo>
                    <a:pt x="558" y="220"/>
                    <a:pt x="546" y="215"/>
                    <a:pt x="540" y="199"/>
                  </a:cubicBezTo>
                  <a:cubicBezTo>
                    <a:pt x="537" y="187"/>
                    <a:pt x="541" y="178"/>
                    <a:pt x="555" y="165"/>
                  </a:cubicBezTo>
                  <a:cubicBezTo>
                    <a:pt x="549" y="155"/>
                    <a:pt x="544" y="144"/>
                    <a:pt x="538" y="134"/>
                  </a:cubicBezTo>
                  <a:cubicBezTo>
                    <a:pt x="520" y="140"/>
                    <a:pt x="509" y="138"/>
                    <a:pt x="500" y="127"/>
                  </a:cubicBezTo>
                  <a:cubicBezTo>
                    <a:pt x="492" y="116"/>
                    <a:pt x="492" y="105"/>
                    <a:pt x="503" y="89"/>
                  </a:cubicBezTo>
                  <a:cubicBezTo>
                    <a:pt x="494" y="81"/>
                    <a:pt x="485" y="73"/>
                    <a:pt x="477" y="65"/>
                  </a:cubicBezTo>
                  <a:cubicBezTo>
                    <a:pt x="464" y="76"/>
                    <a:pt x="451" y="79"/>
                    <a:pt x="438" y="69"/>
                  </a:cubicBezTo>
                  <a:cubicBezTo>
                    <a:pt x="427" y="62"/>
                    <a:pt x="424" y="50"/>
                    <a:pt x="429" y="33"/>
                  </a:cubicBezTo>
                  <a:cubicBezTo>
                    <a:pt x="420" y="29"/>
                    <a:pt x="411" y="25"/>
                    <a:pt x="403" y="21"/>
                  </a:cubicBezTo>
                  <a:cubicBezTo>
                    <a:pt x="393" y="39"/>
                    <a:pt x="381" y="46"/>
                    <a:pt x="366" y="41"/>
                  </a:cubicBezTo>
                  <a:cubicBezTo>
                    <a:pt x="352" y="37"/>
                    <a:pt x="345" y="25"/>
                    <a:pt x="347" y="4"/>
                  </a:cubicBezTo>
                  <a:cubicBezTo>
                    <a:pt x="335" y="3"/>
                    <a:pt x="324" y="1"/>
                    <a:pt x="313" y="0"/>
                  </a:cubicBezTo>
                  <a:cubicBezTo>
                    <a:pt x="308" y="22"/>
                    <a:pt x="299" y="30"/>
                    <a:pt x="283" y="30"/>
                  </a:cubicBezTo>
                  <a:cubicBezTo>
                    <a:pt x="269" y="30"/>
                    <a:pt x="259" y="21"/>
                    <a:pt x="254" y="1"/>
                  </a:cubicBezTo>
                  <a:cubicBezTo>
                    <a:pt x="243" y="4"/>
                    <a:pt x="232" y="6"/>
                    <a:pt x="221" y="9"/>
                  </a:cubicBezTo>
                  <a:cubicBezTo>
                    <a:pt x="222" y="30"/>
                    <a:pt x="216" y="42"/>
                    <a:pt x="201" y="47"/>
                  </a:cubicBezTo>
                  <a:cubicBezTo>
                    <a:pt x="188" y="51"/>
                    <a:pt x="175" y="44"/>
                    <a:pt x="166" y="27"/>
                  </a:cubicBezTo>
                  <a:cubicBezTo>
                    <a:pt x="155" y="33"/>
                    <a:pt x="145" y="39"/>
                    <a:pt x="135" y="44"/>
                  </a:cubicBezTo>
                  <a:cubicBezTo>
                    <a:pt x="144" y="63"/>
                    <a:pt x="143" y="76"/>
                    <a:pt x="131" y="85"/>
                  </a:cubicBezTo>
                  <a:cubicBezTo>
                    <a:pt x="120" y="95"/>
                    <a:pt x="106" y="94"/>
                    <a:pt x="89" y="80"/>
                  </a:cubicBezTo>
                  <a:cubicBezTo>
                    <a:pt x="85" y="85"/>
                    <a:pt x="80" y="90"/>
                    <a:pt x="75" y="95"/>
                  </a:cubicBezTo>
                  <a:cubicBezTo>
                    <a:pt x="72" y="98"/>
                    <a:pt x="69" y="102"/>
                    <a:pt x="66" y="106"/>
                  </a:cubicBezTo>
                  <a:cubicBezTo>
                    <a:pt x="80" y="121"/>
                    <a:pt x="83" y="134"/>
                    <a:pt x="74" y="147"/>
                  </a:cubicBezTo>
                  <a:cubicBezTo>
                    <a:pt x="66" y="159"/>
                    <a:pt x="53" y="162"/>
                    <a:pt x="33" y="154"/>
                  </a:cubicBezTo>
                  <a:cubicBezTo>
                    <a:pt x="32" y="156"/>
                    <a:pt x="32" y="157"/>
                    <a:pt x="31" y="159"/>
                  </a:cubicBezTo>
                  <a:cubicBezTo>
                    <a:pt x="28" y="166"/>
                    <a:pt x="25" y="172"/>
                    <a:pt x="23" y="177"/>
                  </a:cubicBezTo>
                  <a:cubicBezTo>
                    <a:pt x="29" y="186"/>
                    <a:pt x="36" y="193"/>
                    <a:pt x="40" y="201"/>
                  </a:cubicBezTo>
                  <a:cubicBezTo>
                    <a:pt x="42" y="205"/>
                    <a:pt x="41" y="212"/>
                    <a:pt x="39" y="218"/>
                  </a:cubicBezTo>
                  <a:cubicBezTo>
                    <a:pt x="35" y="231"/>
                    <a:pt x="24" y="236"/>
                    <a:pt x="5" y="235"/>
                  </a:cubicBezTo>
                  <a:cubicBezTo>
                    <a:pt x="3" y="247"/>
                    <a:pt x="1" y="258"/>
                    <a:pt x="0" y="269"/>
                  </a:cubicBezTo>
                  <a:cubicBezTo>
                    <a:pt x="22" y="278"/>
                    <a:pt x="30" y="286"/>
                    <a:pt x="29" y="301"/>
                  </a:cubicBezTo>
                  <a:cubicBezTo>
                    <a:pt x="28" y="314"/>
                    <a:pt x="20" y="323"/>
                    <a:pt x="1" y="328"/>
                  </a:cubicBezTo>
                  <a:cubicBezTo>
                    <a:pt x="4" y="339"/>
                    <a:pt x="6" y="350"/>
                    <a:pt x="9" y="362"/>
                  </a:cubicBezTo>
                  <a:cubicBezTo>
                    <a:pt x="30" y="361"/>
                    <a:pt x="40" y="367"/>
                    <a:pt x="45" y="381"/>
                  </a:cubicBezTo>
                  <a:cubicBezTo>
                    <a:pt x="49" y="394"/>
                    <a:pt x="44" y="406"/>
                    <a:pt x="28" y="417"/>
                  </a:cubicBezTo>
                  <a:cubicBezTo>
                    <a:pt x="33" y="427"/>
                    <a:pt x="39" y="437"/>
                    <a:pt x="43" y="445"/>
                  </a:cubicBezTo>
                  <a:cubicBezTo>
                    <a:pt x="54" y="444"/>
                    <a:pt x="63" y="443"/>
                    <a:pt x="72" y="444"/>
                  </a:cubicBezTo>
                  <a:cubicBezTo>
                    <a:pt x="77" y="445"/>
                    <a:pt x="82" y="450"/>
                    <a:pt x="86" y="455"/>
                  </a:cubicBezTo>
                  <a:cubicBezTo>
                    <a:pt x="94" y="466"/>
                    <a:pt x="92" y="477"/>
                    <a:pt x="80" y="493"/>
                  </a:cubicBezTo>
                  <a:cubicBezTo>
                    <a:pt x="89" y="501"/>
                    <a:pt x="97" y="508"/>
                    <a:pt x="104" y="515"/>
                  </a:cubicBezTo>
                  <a:cubicBezTo>
                    <a:pt x="114" y="511"/>
                    <a:pt x="122" y="506"/>
                    <a:pt x="130" y="505"/>
                  </a:cubicBezTo>
                  <a:cubicBezTo>
                    <a:pt x="136" y="504"/>
                    <a:pt x="143" y="507"/>
                    <a:pt x="147" y="511"/>
                  </a:cubicBezTo>
                  <a:cubicBezTo>
                    <a:pt x="159" y="518"/>
                    <a:pt x="161" y="531"/>
                    <a:pt x="154" y="548"/>
                  </a:cubicBezTo>
                  <a:cubicBezTo>
                    <a:pt x="159" y="551"/>
                    <a:pt x="163" y="553"/>
                    <a:pt x="167" y="555"/>
                  </a:cubicBezTo>
                  <a:cubicBezTo>
                    <a:pt x="171" y="557"/>
                    <a:pt x="176" y="559"/>
                    <a:pt x="180" y="561"/>
                  </a:cubicBezTo>
                  <a:cubicBezTo>
                    <a:pt x="192" y="543"/>
                    <a:pt x="202" y="538"/>
                    <a:pt x="216" y="542"/>
                  </a:cubicBezTo>
                  <a:cubicBezTo>
                    <a:pt x="230" y="546"/>
                    <a:pt x="236" y="556"/>
                    <a:pt x="236" y="577"/>
                  </a:cubicBezTo>
                  <a:cubicBezTo>
                    <a:pt x="243" y="578"/>
                    <a:pt x="250" y="580"/>
                    <a:pt x="257" y="580"/>
                  </a:cubicBezTo>
                  <a:cubicBezTo>
                    <a:pt x="261" y="581"/>
                    <a:pt x="266" y="581"/>
                    <a:pt x="270" y="582"/>
                  </a:cubicBezTo>
                  <a:cubicBezTo>
                    <a:pt x="275" y="562"/>
                    <a:pt x="284" y="553"/>
                    <a:pt x="299" y="553"/>
                  </a:cubicBezTo>
                  <a:cubicBezTo>
                    <a:pt x="313" y="553"/>
                    <a:pt x="323" y="561"/>
                    <a:pt x="329" y="580"/>
                  </a:cubicBezTo>
                  <a:cubicBezTo>
                    <a:pt x="340" y="578"/>
                    <a:pt x="351" y="575"/>
                    <a:pt x="362" y="573"/>
                  </a:cubicBezTo>
                  <a:cubicBezTo>
                    <a:pt x="361" y="553"/>
                    <a:pt x="367" y="542"/>
                    <a:pt x="381" y="537"/>
                  </a:cubicBezTo>
                  <a:cubicBezTo>
                    <a:pt x="394" y="532"/>
                    <a:pt x="406" y="538"/>
                    <a:pt x="417" y="554"/>
                  </a:cubicBezTo>
                  <a:cubicBezTo>
                    <a:pt x="422" y="551"/>
                    <a:pt x="428" y="549"/>
                    <a:pt x="433" y="546"/>
                  </a:cubicBezTo>
                  <a:cubicBezTo>
                    <a:pt x="438" y="543"/>
                    <a:pt x="443" y="540"/>
                    <a:pt x="447" y="537"/>
                  </a:cubicBezTo>
                  <a:cubicBezTo>
                    <a:pt x="440" y="517"/>
                    <a:pt x="442" y="506"/>
                    <a:pt x="454" y="497"/>
                  </a:cubicBezTo>
                  <a:cubicBezTo>
                    <a:pt x="465" y="488"/>
                    <a:pt x="478" y="489"/>
                    <a:pt x="494" y="501"/>
                  </a:cubicBezTo>
                  <a:cubicBezTo>
                    <a:pt x="502" y="493"/>
                    <a:pt x="509" y="485"/>
                    <a:pt x="515" y="478"/>
                  </a:cubicBezTo>
                  <a:cubicBezTo>
                    <a:pt x="511" y="468"/>
                    <a:pt x="507" y="460"/>
                    <a:pt x="506" y="451"/>
                  </a:cubicBezTo>
                  <a:cubicBezTo>
                    <a:pt x="505" y="446"/>
                    <a:pt x="508" y="439"/>
                    <a:pt x="511" y="435"/>
                  </a:cubicBezTo>
                  <a:cubicBezTo>
                    <a:pt x="519" y="423"/>
                    <a:pt x="532" y="421"/>
                    <a:pt x="549" y="428"/>
                  </a:cubicBezTo>
                  <a:cubicBezTo>
                    <a:pt x="553" y="419"/>
                    <a:pt x="558" y="410"/>
                    <a:pt x="562" y="401"/>
                  </a:cubicBezTo>
                  <a:cubicBezTo>
                    <a:pt x="548" y="393"/>
                    <a:pt x="542" y="382"/>
                    <a:pt x="546" y="366"/>
                  </a:cubicBezTo>
                  <a:cubicBezTo>
                    <a:pt x="550" y="354"/>
                    <a:pt x="560" y="347"/>
                    <a:pt x="578" y="346"/>
                  </a:cubicBezTo>
                  <a:close/>
                  <a:moveTo>
                    <a:pt x="291" y="497"/>
                  </a:moveTo>
                  <a:cubicBezTo>
                    <a:pt x="177" y="497"/>
                    <a:pt x="85" y="405"/>
                    <a:pt x="85" y="291"/>
                  </a:cubicBezTo>
                  <a:cubicBezTo>
                    <a:pt x="85" y="177"/>
                    <a:pt x="177" y="84"/>
                    <a:pt x="291" y="84"/>
                  </a:cubicBezTo>
                  <a:cubicBezTo>
                    <a:pt x="406" y="84"/>
                    <a:pt x="498" y="177"/>
                    <a:pt x="498" y="291"/>
                  </a:cubicBezTo>
                  <a:cubicBezTo>
                    <a:pt x="498" y="405"/>
                    <a:pt x="406" y="497"/>
                    <a:pt x="291" y="497"/>
                  </a:cubicBezTo>
                  <a:close/>
                </a:path>
              </a:pathLst>
            </a:custGeom>
            <a:gradFill>
              <a:gsLst>
                <a:gs pos="100000">
                  <a:srgbClr val="006CB6"/>
                </a:gs>
                <a:gs pos="0">
                  <a:srgbClr val="00B0D8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</p:spPr>
          <p:txBody>
            <a:bodyPr wrap="none" anchor="ctr">
              <a:flatTx/>
            </a:bodyPr>
            <a:lstStyle/>
            <a:p>
              <a:endParaRPr lang="ko-KR" altLang="en-US" sz="16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79036" y="2702956"/>
              <a:ext cx="1767357" cy="1767355"/>
            </a:xfrm>
            <a:prstGeom prst="ellipse">
              <a:avLst/>
            </a:prstGeom>
            <a:gradFill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</p:spPr>
          <p:txBody>
            <a:bodyPr wrap="none" rtlCol="0" anchor="ctr">
              <a:noAutofit/>
            </a:bodyPr>
            <a:lstStyle>
              <a:defPPr>
                <a:defRPr lang="ko-KR"/>
              </a:defPPr>
              <a:lvl1pPr algn="ctr">
                <a:defRPr sz="1600" spc="-1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  <a:ea typeface="KoPub돋움체 Bold" panose="02020603020101020101" pitchFamily="18" charset="-127"/>
                </a:defRPr>
              </a:lvl1pPr>
            </a:lstStyle>
            <a:p>
              <a:endParaRPr lang="en-US" altLang="ko-KR" sz="2000"/>
            </a:p>
          </p:txBody>
        </p:sp>
      </p:grpSp>
      <p:grpSp>
        <p:nvGrpSpPr>
          <p:cNvPr id="9" name="그룹 40"/>
          <p:cNvGrpSpPr/>
          <p:nvPr/>
        </p:nvGrpSpPr>
        <p:grpSpPr>
          <a:xfrm>
            <a:off x="5144121" y="3116700"/>
            <a:ext cx="1929790" cy="1928391"/>
            <a:chOff x="766015" y="2485931"/>
            <a:chExt cx="2190750" cy="2189163"/>
          </a:xfrm>
        </p:grpSpPr>
        <p:sp>
          <p:nvSpPr>
            <p:cNvPr id="42" name="Freeform 5"/>
            <p:cNvSpPr>
              <a:spLocks noEditPoints="1"/>
            </p:cNvSpPr>
            <p:nvPr/>
          </p:nvSpPr>
          <p:spPr bwMode="auto">
            <a:xfrm>
              <a:off x="766015" y="2485931"/>
              <a:ext cx="2190750" cy="2189163"/>
            </a:xfrm>
            <a:custGeom>
              <a:avLst/>
              <a:gdLst>
                <a:gd name="T0" fmla="*/ 583 w 583"/>
                <a:gd name="T1" fmla="*/ 311 h 582"/>
                <a:gd name="T2" fmla="*/ 581 w 583"/>
                <a:gd name="T3" fmla="*/ 254 h 582"/>
                <a:gd name="T4" fmla="*/ 540 w 583"/>
                <a:gd name="T5" fmla="*/ 199 h 582"/>
                <a:gd name="T6" fmla="*/ 538 w 583"/>
                <a:gd name="T7" fmla="*/ 134 h 582"/>
                <a:gd name="T8" fmla="*/ 503 w 583"/>
                <a:gd name="T9" fmla="*/ 89 h 582"/>
                <a:gd name="T10" fmla="*/ 438 w 583"/>
                <a:gd name="T11" fmla="*/ 69 h 582"/>
                <a:gd name="T12" fmla="*/ 403 w 583"/>
                <a:gd name="T13" fmla="*/ 21 h 582"/>
                <a:gd name="T14" fmla="*/ 347 w 583"/>
                <a:gd name="T15" fmla="*/ 4 h 582"/>
                <a:gd name="T16" fmla="*/ 283 w 583"/>
                <a:gd name="T17" fmla="*/ 30 h 582"/>
                <a:gd name="T18" fmla="*/ 221 w 583"/>
                <a:gd name="T19" fmla="*/ 9 h 582"/>
                <a:gd name="T20" fmla="*/ 166 w 583"/>
                <a:gd name="T21" fmla="*/ 27 h 582"/>
                <a:gd name="T22" fmla="*/ 131 w 583"/>
                <a:gd name="T23" fmla="*/ 85 h 582"/>
                <a:gd name="T24" fmla="*/ 75 w 583"/>
                <a:gd name="T25" fmla="*/ 95 h 582"/>
                <a:gd name="T26" fmla="*/ 74 w 583"/>
                <a:gd name="T27" fmla="*/ 147 h 582"/>
                <a:gd name="T28" fmla="*/ 31 w 583"/>
                <a:gd name="T29" fmla="*/ 159 h 582"/>
                <a:gd name="T30" fmla="*/ 40 w 583"/>
                <a:gd name="T31" fmla="*/ 201 h 582"/>
                <a:gd name="T32" fmla="*/ 5 w 583"/>
                <a:gd name="T33" fmla="*/ 235 h 582"/>
                <a:gd name="T34" fmla="*/ 29 w 583"/>
                <a:gd name="T35" fmla="*/ 301 h 582"/>
                <a:gd name="T36" fmla="*/ 9 w 583"/>
                <a:gd name="T37" fmla="*/ 362 h 582"/>
                <a:gd name="T38" fmla="*/ 28 w 583"/>
                <a:gd name="T39" fmla="*/ 417 h 582"/>
                <a:gd name="T40" fmla="*/ 72 w 583"/>
                <a:gd name="T41" fmla="*/ 444 h 582"/>
                <a:gd name="T42" fmla="*/ 80 w 583"/>
                <a:gd name="T43" fmla="*/ 493 h 582"/>
                <a:gd name="T44" fmla="*/ 130 w 583"/>
                <a:gd name="T45" fmla="*/ 505 h 582"/>
                <a:gd name="T46" fmla="*/ 154 w 583"/>
                <a:gd name="T47" fmla="*/ 548 h 582"/>
                <a:gd name="T48" fmla="*/ 180 w 583"/>
                <a:gd name="T49" fmla="*/ 561 h 582"/>
                <a:gd name="T50" fmla="*/ 236 w 583"/>
                <a:gd name="T51" fmla="*/ 577 h 582"/>
                <a:gd name="T52" fmla="*/ 270 w 583"/>
                <a:gd name="T53" fmla="*/ 582 h 582"/>
                <a:gd name="T54" fmla="*/ 329 w 583"/>
                <a:gd name="T55" fmla="*/ 580 h 582"/>
                <a:gd name="T56" fmla="*/ 381 w 583"/>
                <a:gd name="T57" fmla="*/ 537 h 582"/>
                <a:gd name="T58" fmla="*/ 433 w 583"/>
                <a:gd name="T59" fmla="*/ 546 h 582"/>
                <a:gd name="T60" fmla="*/ 454 w 583"/>
                <a:gd name="T61" fmla="*/ 497 h 582"/>
                <a:gd name="T62" fmla="*/ 515 w 583"/>
                <a:gd name="T63" fmla="*/ 478 h 582"/>
                <a:gd name="T64" fmla="*/ 511 w 583"/>
                <a:gd name="T65" fmla="*/ 435 h 582"/>
                <a:gd name="T66" fmla="*/ 562 w 583"/>
                <a:gd name="T67" fmla="*/ 401 h 582"/>
                <a:gd name="T68" fmla="*/ 578 w 583"/>
                <a:gd name="T69" fmla="*/ 346 h 582"/>
                <a:gd name="T70" fmla="*/ 85 w 583"/>
                <a:gd name="T71" fmla="*/ 291 h 582"/>
                <a:gd name="T72" fmla="*/ 498 w 583"/>
                <a:gd name="T73" fmla="*/ 29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3" h="582">
                  <a:moveTo>
                    <a:pt x="578" y="346"/>
                  </a:moveTo>
                  <a:cubicBezTo>
                    <a:pt x="580" y="335"/>
                    <a:pt x="581" y="323"/>
                    <a:pt x="583" y="311"/>
                  </a:cubicBezTo>
                  <a:cubicBezTo>
                    <a:pt x="567" y="307"/>
                    <a:pt x="557" y="299"/>
                    <a:pt x="557" y="283"/>
                  </a:cubicBezTo>
                  <a:cubicBezTo>
                    <a:pt x="557" y="269"/>
                    <a:pt x="564" y="261"/>
                    <a:pt x="581" y="254"/>
                  </a:cubicBezTo>
                  <a:cubicBezTo>
                    <a:pt x="579" y="243"/>
                    <a:pt x="577" y="231"/>
                    <a:pt x="575" y="219"/>
                  </a:cubicBezTo>
                  <a:cubicBezTo>
                    <a:pt x="558" y="220"/>
                    <a:pt x="546" y="215"/>
                    <a:pt x="540" y="199"/>
                  </a:cubicBezTo>
                  <a:cubicBezTo>
                    <a:pt x="537" y="187"/>
                    <a:pt x="541" y="178"/>
                    <a:pt x="555" y="165"/>
                  </a:cubicBezTo>
                  <a:cubicBezTo>
                    <a:pt x="549" y="155"/>
                    <a:pt x="544" y="144"/>
                    <a:pt x="538" y="134"/>
                  </a:cubicBezTo>
                  <a:cubicBezTo>
                    <a:pt x="520" y="140"/>
                    <a:pt x="509" y="138"/>
                    <a:pt x="500" y="127"/>
                  </a:cubicBezTo>
                  <a:cubicBezTo>
                    <a:pt x="492" y="116"/>
                    <a:pt x="492" y="105"/>
                    <a:pt x="503" y="89"/>
                  </a:cubicBezTo>
                  <a:cubicBezTo>
                    <a:pt x="494" y="81"/>
                    <a:pt x="485" y="73"/>
                    <a:pt x="477" y="65"/>
                  </a:cubicBezTo>
                  <a:cubicBezTo>
                    <a:pt x="464" y="76"/>
                    <a:pt x="451" y="79"/>
                    <a:pt x="438" y="69"/>
                  </a:cubicBezTo>
                  <a:cubicBezTo>
                    <a:pt x="427" y="62"/>
                    <a:pt x="424" y="50"/>
                    <a:pt x="429" y="33"/>
                  </a:cubicBezTo>
                  <a:cubicBezTo>
                    <a:pt x="420" y="29"/>
                    <a:pt x="411" y="25"/>
                    <a:pt x="403" y="21"/>
                  </a:cubicBezTo>
                  <a:cubicBezTo>
                    <a:pt x="393" y="39"/>
                    <a:pt x="381" y="46"/>
                    <a:pt x="366" y="41"/>
                  </a:cubicBezTo>
                  <a:cubicBezTo>
                    <a:pt x="352" y="37"/>
                    <a:pt x="345" y="25"/>
                    <a:pt x="347" y="4"/>
                  </a:cubicBezTo>
                  <a:cubicBezTo>
                    <a:pt x="335" y="3"/>
                    <a:pt x="324" y="1"/>
                    <a:pt x="313" y="0"/>
                  </a:cubicBezTo>
                  <a:cubicBezTo>
                    <a:pt x="308" y="22"/>
                    <a:pt x="299" y="30"/>
                    <a:pt x="283" y="30"/>
                  </a:cubicBezTo>
                  <a:cubicBezTo>
                    <a:pt x="269" y="30"/>
                    <a:pt x="259" y="21"/>
                    <a:pt x="254" y="1"/>
                  </a:cubicBezTo>
                  <a:cubicBezTo>
                    <a:pt x="243" y="4"/>
                    <a:pt x="232" y="6"/>
                    <a:pt x="221" y="9"/>
                  </a:cubicBezTo>
                  <a:cubicBezTo>
                    <a:pt x="222" y="30"/>
                    <a:pt x="216" y="42"/>
                    <a:pt x="201" y="47"/>
                  </a:cubicBezTo>
                  <a:cubicBezTo>
                    <a:pt x="188" y="51"/>
                    <a:pt x="175" y="44"/>
                    <a:pt x="166" y="27"/>
                  </a:cubicBezTo>
                  <a:cubicBezTo>
                    <a:pt x="155" y="33"/>
                    <a:pt x="145" y="39"/>
                    <a:pt x="135" y="44"/>
                  </a:cubicBezTo>
                  <a:cubicBezTo>
                    <a:pt x="144" y="63"/>
                    <a:pt x="143" y="76"/>
                    <a:pt x="131" y="85"/>
                  </a:cubicBezTo>
                  <a:cubicBezTo>
                    <a:pt x="120" y="95"/>
                    <a:pt x="106" y="94"/>
                    <a:pt x="89" y="80"/>
                  </a:cubicBezTo>
                  <a:cubicBezTo>
                    <a:pt x="85" y="85"/>
                    <a:pt x="80" y="90"/>
                    <a:pt x="75" y="95"/>
                  </a:cubicBezTo>
                  <a:cubicBezTo>
                    <a:pt x="72" y="98"/>
                    <a:pt x="69" y="102"/>
                    <a:pt x="66" y="106"/>
                  </a:cubicBezTo>
                  <a:cubicBezTo>
                    <a:pt x="80" y="121"/>
                    <a:pt x="83" y="134"/>
                    <a:pt x="74" y="147"/>
                  </a:cubicBezTo>
                  <a:cubicBezTo>
                    <a:pt x="66" y="159"/>
                    <a:pt x="53" y="162"/>
                    <a:pt x="33" y="154"/>
                  </a:cubicBezTo>
                  <a:cubicBezTo>
                    <a:pt x="32" y="156"/>
                    <a:pt x="32" y="157"/>
                    <a:pt x="31" y="159"/>
                  </a:cubicBezTo>
                  <a:cubicBezTo>
                    <a:pt x="28" y="166"/>
                    <a:pt x="25" y="172"/>
                    <a:pt x="23" y="177"/>
                  </a:cubicBezTo>
                  <a:cubicBezTo>
                    <a:pt x="29" y="186"/>
                    <a:pt x="36" y="193"/>
                    <a:pt x="40" y="201"/>
                  </a:cubicBezTo>
                  <a:cubicBezTo>
                    <a:pt x="42" y="205"/>
                    <a:pt x="41" y="212"/>
                    <a:pt x="39" y="218"/>
                  </a:cubicBezTo>
                  <a:cubicBezTo>
                    <a:pt x="35" y="231"/>
                    <a:pt x="24" y="236"/>
                    <a:pt x="5" y="235"/>
                  </a:cubicBezTo>
                  <a:cubicBezTo>
                    <a:pt x="3" y="247"/>
                    <a:pt x="1" y="258"/>
                    <a:pt x="0" y="269"/>
                  </a:cubicBezTo>
                  <a:cubicBezTo>
                    <a:pt x="22" y="278"/>
                    <a:pt x="30" y="286"/>
                    <a:pt x="29" y="301"/>
                  </a:cubicBezTo>
                  <a:cubicBezTo>
                    <a:pt x="28" y="314"/>
                    <a:pt x="20" y="323"/>
                    <a:pt x="1" y="328"/>
                  </a:cubicBezTo>
                  <a:cubicBezTo>
                    <a:pt x="4" y="339"/>
                    <a:pt x="6" y="350"/>
                    <a:pt x="9" y="362"/>
                  </a:cubicBezTo>
                  <a:cubicBezTo>
                    <a:pt x="30" y="361"/>
                    <a:pt x="40" y="367"/>
                    <a:pt x="45" y="381"/>
                  </a:cubicBezTo>
                  <a:cubicBezTo>
                    <a:pt x="49" y="394"/>
                    <a:pt x="44" y="406"/>
                    <a:pt x="28" y="417"/>
                  </a:cubicBezTo>
                  <a:cubicBezTo>
                    <a:pt x="33" y="427"/>
                    <a:pt x="39" y="437"/>
                    <a:pt x="43" y="445"/>
                  </a:cubicBezTo>
                  <a:cubicBezTo>
                    <a:pt x="54" y="444"/>
                    <a:pt x="63" y="443"/>
                    <a:pt x="72" y="444"/>
                  </a:cubicBezTo>
                  <a:cubicBezTo>
                    <a:pt x="77" y="445"/>
                    <a:pt x="82" y="450"/>
                    <a:pt x="86" y="455"/>
                  </a:cubicBezTo>
                  <a:cubicBezTo>
                    <a:pt x="94" y="466"/>
                    <a:pt x="92" y="477"/>
                    <a:pt x="80" y="493"/>
                  </a:cubicBezTo>
                  <a:cubicBezTo>
                    <a:pt x="89" y="501"/>
                    <a:pt x="97" y="508"/>
                    <a:pt x="104" y="515"/>
                  </a:cubicBezTo>
                  <a:cubicBezTo>
                    <a:pt x="114" y="511"/>
                    <a:pt x="122" y="506"/>
                    <a:pt x="130" y="505"/>
                  </a:cubicBezTo>
                  <a:cubicBezTo>
                    <a:pt x="136" y="504"/>
                    <a:pt x="143" y="507"/>
                    <a:pt x="147" y="511"/>
                  </a:cubicBezTo>
                  <a:cubicBezTo>
                    <a:pt x="159" y="518"/>
                    <a:pt x="161" y="531"/>
                    <a:pt x="154" y="548"/>
                  </a:cubicBezTo>
                  <a:cubicBezTo>
                    <a:pt x="159" y="551"/>
                    <a:pt x="163" y="553"/>
                    <a:pt x="167" y="555"/>
                  </a:cubicBezTo>
                  <a:cubicBezTo>
                    <a:pt x="171" y="557"/>
                    <a:pt x="176" y="559"/>
                    <a:pt x="180" y="561"/>
                  </a:cubicBezTo>
                  <a:cubicBezTo>
                    <a:pt x="192" y="543"/>
                    <a:pt x="202" y="538"/>
                    <a:pt x="216" y="542"/>
                  </a:cubicBezTo>
                  <a:cubicBezTo>
                    <a:pt x="230" y="546"/>
                    <a:pt x="236" y="556"/>
                    <a:pt x="236" y="577"/>
                  </a:cubicBezTo>
                  <a:cubicBezTo>
                    <a:pt x="243" y="578"/>
                    <a:pt x="250" y="580"/>
                    <a:pt x="257" y="580"/>
                  </a:cubicBezTo>
                  <a:cubicBezTo>
                    <a:pt x="261" y="581"/>
                    <a:pt x="266" y="581"/>
                    <a:pt x="270" y="582"/>
                  </a:cubicBezTo>
                  <a:cubicBezTo>
                    <a:pt x="275" y="562"/>
                    <a:pt x="284" y="553"/>
                    <a:pt x="299" y="553"/>
                  </a:cubicBezTo>
                  <a:cubicBezTo>
                    <a:pt x="313" y="553"/>
                    <a:pt x="323" y="561"/>
                    <a:pt x="329" y="580"/>
                  </a:cubicBezTo>
                  <a:cubicBezTo>
                    <a:pt x="340" y="578"/>
                    <a:pt x="351" y="575"/>
                    <a:pt x="362" y="573"/>
                  </a:cubicBezTo>
                  <a:cubicBezTo>
                    <a:pt x="361" y="553"/>
                    <a:pt x="367" y="542"/>
                    <a:pt x="381" y="537"/>
                  </a:cubicBezTo>
                  <a:cubicBezTo>
                    <a:pt x="394" y="532"/>
                    <a:pt x="406" y="538"/>
                    <a:pt x="417" y="554"/>
                  </a:cubicBezTo>
                  <a:cubicBezTo>
                    <a:pt x="422" y="551"/>
                    <a:pt x="428" y="549"/>
                    <a:pt x="433" y="546"/>
                  </a:cubicBezTo>
                  <a:cubicBezTo>
                    <a:pt x="438" y="543"/>
                    <a:pt x="443" y="540"/>
                    <a:pt x="447" y="537"/>
                  </a:cubicBezTo>
                  <a:cubicBezTo>
                    <a:pt x="440" y="517"/>
                    <a:pt x="442" y="506"/>
                    <a:pt x="454" y="497"/>
                  </a:cubicBezTo>
                  <a:cubicBezTo>
                    <a:pt x="465" y="488"/>
                    <a:pt x="478" y="489"/>
                    <a:pt x="494" y="501"/>
                  </a:cubicBezTo>
                  <a:cubicBezTo>
                    <a:pt x="502" y="493"/>
                    <a:pt x="509" y="485"/>
                    <a:pt x="515" y="478"/>
                  </a:cubicBezTo>
                  <a:cubicBezTo>
                    <a:pt x="511" y="468"/>
                    <a:pt x="507" y="460"/>
                    <a:pt x="506" y="451"/>
                  </a:cubicBezTo>
                  <a:cubicBezTo>
                    <a:pt x="505" y="446"/>
                    <a:pt x="508" y="439"/>
                    <a:pt x="511" y="435"/>
                  </a:cubicBezTo>
                  <a:cubicBezTo>
                    <a:pt x="519" y="423"/>
                    <a:pt x="532" y="421"/>
                    <a:pt x="549" y="428"/>
                  </a:cubicBezTo>
                  <a:cubicBezTo>
                    <a:pt x="553" y="419"/>
                    <a:pt x="558" y="410"/>
                    <a:pt x="562" y="401"/>
                  </a:cubicBezTo>
                  <a:cubicBezTo>
                    <a:pt x="548" y="393"/>
                    <a:pt x="542" y="382"/>
                    <a:pt x="546" y="366"/>
                  </a:cubicBezTo>
                  <a:cubicBezTo>
                    <a:pt x="550" y="354"/>
                    <a:pt x="560" y="347"/>
                    <a:pt x="578" y="346"/>
                  </a:cubicBezTo>
                  <a:close/>
                  <a:moveTo>
                    <a:pt x="291" y="497"/>
                  </a:moveTo>
                  <a:cubicBezTo>
                    <a:pt x="177" y="497"/>
                    <a:pt x="85" y="405"/>
                    <a:pt x="85" y="291"/>
                  </a:cubicBezTo>
                  <a:cubicBezTo>
                    <a:pt x="85" y="177"/>
                    <a:pt x="177" y="84"/>
                    <a:pt x="291" y="84"/>
                  </a:cubicBezTo>
                  <a:cubicBezTo>
                    <a:pt x="406" y="84"/>
                    <a:pt x="498" y="177"/>
                    <a:pt x="498" y="291"/>
                  </a:cubicBezTo>
                  <a:cubicBezTo>
                    <a:pt x="498" y="405"/>
                    <a:pt x="406" y="497"/>
                    <a:pt x="291" y="497"/>
                  </a:cubicBezTo>
                  <a:close/>
                </a:path>
              </a:pathLst>
            </a:custGeom>
            <a:gradFill>
              <a:gsLst>
                <a:gs pos="100000">
                  <a:srgbClr val="006CB6"/>
                </a:gs>
                <a:gs pos="0">
                  <a:srgbClr val="00B0D8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</p:spPr>
          <p:txBody>
            <a:bodyPr wrap="none" anchor="ctr">
              <a:flatTx/>
            </a:bodyPr>
            <a:lstStyle/>
            <a:p>
              <a:endParaRPr lang="ko-KR" altLang="en-US" sz="160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79036" y="2702956"/>
              <a:ext cx="1767357" cy="1767355"/>
            </a:xfrm>
            <a:prstGeom prst="ellipse">
              <a:avLst/>
            </a:prstGeom>
            <a:gradFill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</p:spPr>
          <p:txBody>
            <a:bodyPr wrap="none" rtlCol="0" anchor="ctr">
              <a:noAutofit/>
            </a:bodyPr>
            <a:lstStyle>
              <a:defPPr>
                <a:defRPr lang="ko-KR"/>
              </a:defPPr>
              <a:lvl1pPr algn="ctr">
                <a:defRPr sz="1600" spc="-1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  <a:ea typeface="KoPub돋움체 Bold" panose="02020603020101020101" pitchFamily="18" charset="-127"/>
                </a:defRPr>
              </a:lvl1pPr>
            </a:lstStyle>
            <a:p>
              <a:endParaRPr lang="en-US" altLang="ko-KR" sz="2000"/>
            </a:p>
          </p:txBody>
        </p:sp>
      </p:grpSp>
      <p:grpSp>
        <p:nvGrpSpPr>
          <p:cNvPr id="10" name="그룹 43"/>
          <p:cNvGrpSpPr/>
          <p:nvPr/>
        </p:nvGrpSpPr>
        <p:grpSpPr>
          <a:xfrm>
            <a:off x="6577268" y="1956289"/>
            <a:ext cx="1779699" cy="1778409"/>
            <a:chOff x="766015" y="2485931"/>
            <a:chExt cx="2190750" cy="2189163"/>
          </a:xfrm>
        </p:grpSpPr>
        <p:sp>
          <p:nvSpPr>
            <p:cNvPr id="45" name="Freeform 5"/>
            <p:cNvSpPr>
              <a:spLocks noEditPoints="1"/>
            </p:cNvSpPr>
            <p:nvPr/>
          </p:nvSpPr>
          <p:spPr bwMode="auto">
            <a:xfrm>
              <a:off x="766015" y="2485931"/>
              <a:ext cx="2190750" cy="2189163"/>
            </a:xfrm>
            <a:custGeom>
              <a:avLst/>
              <a:gdLst>
                <a:gd name="T0" fmla="*/ 583 w 583"/>
                <a:gd name="T1" fmla="*/ 311 h 582"/>
                <a:gd name="T2" fmla="*/ 581 w 583"/>
                <a:gd name="T3" fmla="*/ 254 h 582"/>
                <a:gd name="T4" fmla="*/ 540 w 583"/>
                <a:gd name="T5" fmla="*/ 199 h 582"/>
                <a:gd name="T6" fmla="*/ 538 w 583"/>
                <a:gd name="T7" fmla="*/ 134 h 582"/>
                <a:gd name="T8" fmla="*/ 503 w 583"/>
                <a:gd name="T9" fmla="*/ 89 h 582"/>
                <a:gd name="T10" fmla="*/ 438 w 583"/>
                <a:gd name="T11" fmla="*/ 69 h 582"/>
                <a:gd name="T12" fmla="*/ 403 w 583"/>
                <a:gd name="T13" fmla="*/ 21 h 582"/>
                <a:gd name="T14" fmla="*/ 347 w 583"/>
                <a:gd name="T15" fmla="*/ 4 h 582"/>
                <a:gd name="T16" fmla="*/ 283 w 583"/>
                <a:gd name="T17" fmla="*/ 30 h 582"/>
                <a:gd name="T18" fmla="*/ 221 w 583"/>
                <a:gd name="T19" fmla="*/ 9 h 582"/>
                <a:gd name="T20" fmla="*/ 166 w 583"/>
                <a:gd name="T21" fmla="*/ 27 h 582"/>
                <a:gd name="T22" fmla="*/ 131 w 583"/>
                <a:gd name="T23" fmla="*/ 85 h 582"/>
                <a:gd name="T24" fmla="*/ 75 w 583"/>
                <a:gd name="T25" fmla="*/ 95 h 582"/>
                <a:gd name="T26" fmla="*/ 74 w 583"/>
                <a:gd name="T27" fmla="*/ 147 h 582"/>
                <a:gd name="T28" fmla="*/ 31 w 583"/>
                <a:gd name="T29" fmla="*/ 159 h 582"/>
                <a:gd name="T30" fmla="*/ 40 w 583"/>
                <a:gd name="T31" fmla="*/ 201 h 582"/>
                <a:gd name="T32" fmla="*/ 5 w 583"/>
                <a:gd name="T33" fmla="*/ 235 h 582"/>
                <a:gd name="T34" fmla="*/ 29 w 583"/>
                <a:gd name="T35" fmla="*/ 301 h 582"/>
                <a:gd name="T36" fmla="*/ 9 w 583"/>
                <a:gd name="T37" fmla="*/ 362 h 582"/>
                <a:gd name="T38" fmla="*/ 28 w 583"/>
                <a:gd name="T39" fmla="*/ 417 h 582"/>
                <a:gd name="T40" fmla="*/ 72 w 583"/>
                <a:gd name="T41" fmla="*/ 444 h 582"/>
                <a:gd name="T42" fmla="*/ 80 w 583"/>
                <a:gd name="T43" fmla="*/ 493 h 582"/>
                <a:gd name="T44" fmla="*/ 130 w 583"/>
                <a:gd name="T45" fmla="*/ 505 h 582"/>
                <a:gd name="T46" fmla="*/ 154 w 583"/>
                <a:gd name="T47" fmla="*/ 548 h 582"/>
                <a:gd name="T48" fmla="*/ 180 w 583"/>
                <a:gd name="T49" fmla="*/ 561 h 582"/>
                <a:gd name="T50" fmla="*/ 236 w 583"/>
                <a:gd name="T51" fmla="*/ 577 h 582"/>
                <a:gd name="T52" fmla="*/ 270 w 583"/>
                <a:gd name="T53" fmla="*/ 582 h 582"/>
                <a:gd name="T54" fmla="*/ 329 w 583"/>
                <a:gd name="T55" fmla="*/ 580 h 582"/>
                <a:gd name="T56" fmla="*/ 381 w 583"/>
                <a:gd name="T57" fmla="*/ 537 h 582"/>
                <a:gd name="T58" fmla="*/ 433 w 583"/>
                <a:gd name="T59" fmla="*/ 546 h 582"/>
                <a:gd name="T60" fmla="*/ 454 w 583"/>
                <a:gd name="T61" fmla="*/ 497 h 582"/>
                <a:gd name="T62" fmla="*/ 515 w 583"/>
                <a:gd name="T63" fmla="*/ 478 h 582"/>
                <a:gd name="T64" fmla="*/ 511 w 583"/>
                <a:gd name="T65" fmla="*/ 435 h 582"/>
                <a:gd name="T66" fmla="*/ 562 w 583"/>
                <a:gd name="T67" fmla="*/ 401 h 582"/>
                <a:gd name="T68" fmla="*/ 578 w 583"/>
                <a:gd name="T69" fmla="*/ 346 h 582"/>
                <a:gd name="T70" fmla="*/ 85 w 583"/>
                <a:gd name="T71" fmla="*/ 291 h 582"/>
                <a:gd name="T72" fmla="*/ 498 w 583"/>
                <a:gd name="T73" fmla="*/ 29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3" h="582">
                  <a:moveTo>
                    <a:pt x="578" y="346"/>
                  </a:moveTo>
                  <a:cubicBezTo>
                    <a:pt x="580" y="335"/>
                    <a:pt x="581" y="323"/>
                    <a:pt x="583" y="311"/>
                  </a:cubicBezTo>
                  <a:cubicBezTo>
                    <a:pt x="567" y="307"/>
                    <a:pt x="557" y="299"/>
                    <a:pt x="557" y="283"/>
                  </a:cubicBezTo>
                  <a:cubicBezTo>
                    <a:pt x="557" y="269"/>
                    <a:pt x="564" y="261"/>
                    <a:pt x="581" y="254"/>
                  </a:cubicBezTo>
                  <a:cubicBezTo>
                    <a:pt x="579" y="243"/>
                    <a:pt x="577" y="231"/>
                    <a:pt x="575" y="219"/>
                  </a:cubicBezTo>
                  <a:cubicBezTo>
                    <a:pt x="558" y="220"/>
                    <a:pt x="546" y="215"/>
                    <a:pt x="540" y="199"/>
                  </a:cubicBezTo>
                  <a:cubicBezTo>
                    <a:pt x="537" y="187"/>
                    <a:pt x="541" y="178"/>
                    <a:pt x="555" y="165"/>
                  </a:cubicBezTo>
                  <a:cubicBezTo>
                    <a:pt x="549" y="155"/>
                    <a:pt x="544" y="144"/>
                    <a:pt x="538" y="134"/>
                  </a:cubicBezTo>
                  <a:cubicBezTo>
                    <a:pt x="520" y="140"/>
                    <a:pt x="509" y="138"/>
                    <a:pt x="500" y="127"/>
                  </a:cubicBezTo>
                  <a:cubicBezTo>
                    <a:pt x="492" y="116"/>
                    <a:pt x="492" y="105"/>
                    <a:pt x="503" y="89"/>
                  </a:cubicBezTo>
                  <a:cubicBezTo>
                    <a:pt x="494" y="81"/>
                    <a:pt x="485" y="73"/>
                    <a:pt x="477" y="65"/>
                  </a:cubicBezTo>
                  <a:cubicBezTo>
                    <a:pt x="464" y="76"/>
                    <a:pt x="451" y="79"/>
                    <a:pt x="438" y="69"/>
                  </a:cubicBezTo>
                  <a:cubicBezTo>
                    <a:pt x="427" y="62"/>
                    <a:pt x="424" y="50"/>
                    <a:pt x="429" y="33"/>
                  </a:cubicBezTo>
                  <a:cubicBezTo>
                    <a:pt x="420" y="29"/>
                    <a:pt x="411" y="25"/>
                    <a:pt x="403" y="21"/>
                  </a:cubicBezTo>
                  <a:cubicBezTo>
                    <a:pt x="393" y="39"/>
                    <a:pt x="381" y="46"/>
                    <a:pt x="366" y="41"/>
                  </a:cubicBezTo>
                  <a:cubicBezTo>
                    <a:pt x="352" y="37"/>
                    <a:pt x="345" y="25"/>
                    <a:pt x="347" y="4"/>
                  </a:cubicBezTo>
                  <a:cubicBezTo>
                    <a:pt x="335" y="3"/>
                    <a:pt x="324" y="1"/>
                    <a:pt x="313" y="0"/>
                  </a:cubicBezTo>
                  <a:cubicBezTo>
                    <a:pt x="308" y="22"/>
                    <a:pt x="299" y="30"/>
                    <a:pt x="283" y="30"/>
                  </a:cubicBezTo>
                  <a:cubicBezTo>
                    <a:pt x="269" y="30"/>
                    <a:pt x="259" y="21"/>
                    <a:pt x="254" y="1"/>
                  </a:cubicBezTo>
                  <a:cubicBezTo>
                    <a:pt x="243" y="4"/>
                    <a:pt x="232" y="6"/>
                    <a:pt x="221" y="9"/>
                  </a:cubicBezTo>
                  <a:cubicBezTo>
                    <a:pt x="222" y="30"/>
                    <a:pt x="216" y="42"/>
                    <a:pt x="201" y="47"/>
                  </a:cubicBezTo>
                  <a:cubicBezTo>
                    <a:pt x="188" y="51"/>
                    <a:pt x="175" y="44"/>
                    <a:pt x="166" y="27"/>
                  </a:cubicBezTo>
                  <a:cubicBezTo>
                    <a:pt x="155" y="33"/>
                    <a:pt x="145" y="39"/>
                    <a:pt x="135" y="44"/>
                  </a:cubicBezTo>
                  <a:cubicBezTo>
                    <a:pt x="144" y="63"/>
                    <a:pt x="143" y="76"/>
                    <a:pt x="131" y="85"/>
                  </a:cubicBezTo>
                  <a:cubicBezTo>
                    <a:pt x="120" y="95"/>
                    <a:pt x="106" y="94"/>
                    <a:pt x="89" y="80"/>
                  </a:cubicBezTo>
                  <a:cubicBezTo>
                    <a:pt x="85" y="85"/>
                    <a:pt x="80" y="90"/>
                    <a:pt x="75" y="95"/>
                  </a:cubicBezTo>
                  <a:cubicBezTo>
                    <a:pt x="72" y="98"/>
                    <a:pt x="69" y="102"/>
                    <a:pt x="66" y="106"/>
                  </a:cubicBezTo>
                  <a:cubicBezTo>
                    <a:pt x="80" y="121"/>
                    <a:pt x="83" y="134"/>
                    <a:pt x="74" y="147"/>
                  </a:cubicBezTo>
                  <a:cubicBezTo>
                    <a:pt x="66" y="159"/>
                    <a:pt x="53" y="162"/>
                    <a:pt x="33" y="154"/>
                  </a:cubicBezTo>
                  <a:cubicBezTo>
                    <a:pt x="32" y="156"/>
                    <a:pt x="32" y="157"/>
                    <a:pt x="31" y="159"/>
                  </a:cubicBezTo>
                  <a:cubicBezTo>
                    <a:pt x="28" y="166"/>
                    <a:pt x="25" y="172"/>
                    <a:pt x="23" y="177"/>
                  </a:cubicBezTo>
                  <a:cubicBezTo>
                    <a:pt x="29" y="186"/>
                    <a:pt x="36" y="193"/>
                    <a:pt x="40" y="201"/>
                  </a:cubicBezTo>
                  <a:cubicBezTo>
                    <a:pt x="42" y="205"/>
                    <a:pt x="41" y="212"/>
                    <a:pt x="39" y="218"/>
                  </a:cubicBezTo>
                  <a:cubicBezTo>
                    <a:pt x="35" y="231"/>
                    <a:pt x="24" y="236"/>
                    <a:pt x="5" y="235"/>
                  </a:cubicBezTo>
                  <a:cubicBezTo>
                    <a:pt x="3" y="247"/>
                    <a:pt x="1" y="258"/>
                    <a:pt x="0" y="269"/>
                  </a:cubicBezTo>
                  <a:cubicBezTo>
                    <a:pt x="22" y="278"/>
                    <a:pt x="30" y="286"/>
                    <a:pt x="29" y="301"/>
                  </a:cubicBezTo>
                  <a:cubicBezTo>
                    <a:pt x="28" y="314"/>
                    <a:pt x="20" y="323"/>
                    <a:pt x="1" y="328"/>
                  </a:cubicBezTo>
                  <a:cubicBezTo>
                    <a:pt x="4" y="339"/>
                    <a:pt x="6" y="350"/>
                    <a:pt x="9" y="362"/>
                  </a:cubicBezTo>
                  <a:cubicBezTo>
                    <a:pt x="30" y="361"/>
                    <a:pt x="40" y="367"/>
                    <a:pt x="45" y="381"/>
                  </a:cubicBezTo>
                  <a:cubicBezTo>
                    <a:pt x="49" y="394"/>
                    <a:pt x="44" y="406"/>
                    <a:pt x="28" y="417"/>
                  </a:cubicBezTo>
                  <a:cubicBezTo>
                    <a:pt x="33" y="427"/>
                    <a:pt x="39" y="437"/>
                    <a:pt x="43" y="445"/>
                  </a:cubicBezTo>
                  <a:cubicBezTo>
                    <a:pt x="54" y="444"/>
                    <a:pt x="63" y="443"/>
                    <a:pt x="72" y="444"/>
                  </a:cubicBezTo>
                  <a:cubicBezTo>
                    <a:pt x="77" y="445"/>
                    <a:pt x="82" y="450"/>
                    <a:pt x="86" y="455"/>
                  </a:cubicBezTo>
                  <a:cubicBezTo>
                    <a:pt x="94" y="466"/>
                    <a:pt x="92" y="477"/>
                    <a:pt x="80" y="493"/>
                  </a:cubicBezTo>
                  <a:cubicBezTo>
                    <a:pt x="89" y="501"/>
                    <a:pt x="97" y="508"/>
                    <a:pt x="104" y="515"/>
                  </a:cubicBezTo>
                  <a:cubicBezTo>
                    <a:pt x="114" y="511"/>
                    <a:pt x="122" y="506"/>
                    <a:pt x="130" y="505"/>
                  </a:cubicBezTo>
                  <a:cubicBezTo>
                    <a:pt x="136" y="504"/>
                    <a:pt x="143" y="507"/>
                    <a:pt x="147" y="511"/>
                  </a:cubicBezTo>
                  <a:cubicBezTo>
                    <a:pt x="159" y="518"/>
                    <a:pt x="161" y="531"/>
                    <a:pt x="154" y="548"/>
                  </a:cubicBezTo>
                  <a:cubicBezTo>
                    <a:pt x="159" y="551"/>
                    <a:pt x="163" y="553"/>
                    <a:pt x="167" y="555"/>
                  </a:cubicBezTo>
                  <a:cubicBezTo>
                    <a:pt x="171" y="557"/>
                    <a:pt x="176" y="559"/>
                    <a:pt x="180" y="561"/>
                  </a:cubicBezTo>
                  <a:cubicBezTo>
                    <a:pt x="192" y="543"/>
                    <a:pt x="202" y="538"/>
                    <a:pt x="216" y="542"/>
                  </a:cubicBezTo>
                  <a:cubicBezTo>
                    <a:pt x="230" y="546"/>
                    <a:pt x="236" y="556"/>
                    <a:pt x="236" y="577"/>
                  </a:cubicBezTo>
                  <a:cubicBezTo>
                    <a:pt x="243" y="578"/>
                    <a:pt x="250" y="580"/>
                    <a:pt x="257" y="580"/>
                  </a:cubicBezTo>
                  <a:cubicBezTo>
                    <a:pt x="261" y="581"/>
                    <a:pt x="266" y="581"/>
                    <a:pt x="270" y="582"/>
                  </a:cubicBezTo>
                  <a:cubicBezTo>
                    <a:pt x="275" y="562"/>
                    <a:pt x="284" y="553"/>
                    <a:pt x="299" y="553"/>
                  </a:cubicBezTo>
                  <a:cubicBezTo>
                    <a:pt x="313" y="553"/>
                    <a:pt x="323" y="561"/>
                    <a:pt x="329" y="580"/>
                  </a:cubicBezTo>
                  <a:cubicBezTo>
                    <a:pt x="340" y="578"/>
                    <a:pt x="351" y="575"/>
                    <a:pt x="362" y="573"/>
                  </a:cubicBezTo>
                  <a:cubicBezTo>
                    <a:pt x="361" y="553"/>
                    <a:pt x="367" y="542"/>
                    <a:pt x="381" y="537"/>
                  </a:cubicBezTo>
                  <a:cubicBezTo>
                    <a:pt x="394" y="532"/>
                    <a:pt x="406" y="538"/>
                    <a:pt x="417" y="554"/>
                  </a:cubicBezTo>
                  <a:cubicBezTo>
                    <a:pt x="422" y="551"/>
                    <a:pt x="428" y="549"/>
                    <a:pt x="433" y="546"/>
                  </a:cubicBezTo>
                  <a:cubicBezTo>
                    <a:pt x="438" y="543"/>
                    <a:pt x="443" y="540"/>
                    <a:pt x="447" y="537"/>
                  </a:cubicBezTo>
                  <a:cubicBezTo>
                    <a:pt x="440" y="517"/>
                    <a:pt x="442" y="506"/>
                    <a:pt x="454" y="497"/>
                  </a:cubicBezTo>
                  <a:cubicBezTo>
                    <a:pt x="465" y="488"/>
                    <a:pt x="478" y="489"/>
                    <a:pt x="494" y="501"/>
                  </a:cubicBezTo>
                  <a:cubicBezTo>
                    <a:pt x="502" y="493"/>
                    <a:pt x="509" y="485"/>
                    <a:pt x="515" y="478"/>
                  </a:cubicBezTo>
                  <a:cubicBezTo>
                    <a:pt x="511" y="468"/>
                    <a:pt x="507" y="460"/>
                    <a:pt x="506" y="451"/>
                  </a:cubicBezTo>
                  <a:cubicBezTo>
                    <a:pt x="505" y="446"/>
                    <a:pt x="508" y="439"/>
                    <a:pt x="511" y="435"/>
                  </a:cubicBezTo>
                  <a:cubicBezTo>
                    <a:pt x="519" y="423"/>
                    <a:pt x="532" y="421"/>
                    <a:pt x="549" y="428"/>
                  </a:cubicBezTo>
                  <a:cubicBezTo>
                    <a:pt x="553" y="419"/>
                    <a:pt x="558" y="410"/>
                    <a:pt x="562" y="401"/>
                  </a:cubicBezTo>
                  <a:cubicBezTo>
                    <a:pt x="548" y="393"/>
                    <a:pt x="542" y="382"/>
                    <a:pt x="546" y="366"/>
                  </a:cubicBezTo>
                  <a:cubicBezTo>
                    <a:pt x="550" y="354"/>
                    <a:pt x="560" y="347"/>
                    <a:pt x="578" y="346"/>
                  </a:cubicBezTo>
                  <a:close/>
                  <a:moveTo>
                    <a:pt x="291" y="497"/>
                  </a:moveTo>
                  <a:cubicBezTo>
                    <a:pt x="177" y="497"/>
                    <a:pt x="85" y="405"/>
                    <a:pt x="85" y="291"/>
                  </a:cubicBezTo>
                  <a:cubicBezTo>
                    <a:pt x="85" y="177"/>
                    <a:pt x="177" y="84"/>
                    <a:pt x="291" y="84"/>
                  </a:cubicBezTo>
                  <a:cubicBezTo>
                    <a:pt x="406" y="84"/>
                    <a:pt x="498" y="177"/>
                    <a:pt x="498" y="291"/>
                  </a:cubicBezTo>
                  <a:cubicBezTo>
                    <a:pt x="498" y="405"/>
                    <a:pt x="406" y="497"/>
                    <a:pt x="291" y="497"/>
                  </a:cubicBezTo>
                  <a:close/>
                </a:path>
              </a:pathLst>
            </a:custGeom>
            <a:gradFill>
              <a:gsLst>
                <a:gs pos="100000">
                  <a:srgbClr val="006CB6"/>
                </a:gs>
                <a:gs pos="0">
                  <a:srgbClr val="00B0D8"/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</p:spPr>
          <p:txBody>
            <a:bodyPr wrap="none" anchor="ctr">
              <a:flatTx/>
            </a:bodyPr>
            <a:lstStyle/>
            <a:p>
              <a:endParaRPr lang="ko-KR" altLang="en-US" sz="16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79036" y="2702956"/>
              <a:ext cx="1767357" cy="1767355"/>
            </a:xfrm>
            <a:prstGeom prst="ellipse">
              <a:avLst/>
            </a:prstGeom>
            <a:gradFill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</p:spPr>
          <p:txBody>
            <a:bodyPr wrap="none" rtlCol="0" anchor="ctr">
              <a:noAutofit/>
            </a:bodyPr>
            <a:lstStyle>
              <a:defPPr>
                <a:defRPr lang="ko-KR"/>
              </a:defPPr>
              <a:lvl1pPr algn="ctr">
                <a:defRPr sz="1600" spc="-1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  <a:ea typeface="KoPub돋움체 Bold" panose="02020603020101020101" pitchFamily="18" charset="-127"/>
                </a:defRPr>
              </a:lvl1pPr>
            </a:lstStyle>
            <a:p>
              <a:endParaRPr lang="en-US" altLang="ko-KR" sz="2000"/>
            </a:p>
          </p:txBody>
        </p:sp>
      </p:grpSp>
      <p:grpSp>
        <p:nvGrpSpPr>
          <p:cNvPr id="11" name="그룹 46"/>
          <p:cNvGrpSpPr/>
          <p:nvPr/>
        </p:nvGrpSpPr>
        <p:grpSpPr>
          <a:xfrm>
            <a:off x="-492370" y="3213417"/>
            <a:ext cx="1495949" cy="1494865"/>
            <a:chOff x="766015" y="2485931"/>
            <a:chExt cx="2190750" cy="2189163"/>
          </a:xfrm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766015" y="2485931"/>
              <a:ext cx="2190750" cy="2189163"/>
            </a:xfrm>
            <a:custGeom>
              <a:avLst/>
              <a:gdLst>
                <a:gd name="T0" fmla="*/ 583 w 583"/>
                <a:gd name="T1" fmla="*/ 311 h 582"/>
                <a:gd name="T2" fmla="*/ 581 w 583"/>
                <a:gd name="T3" fmla="*/ 254 h 582"/>
                <a:gd name="T4" fmla="*/ 540 w 583"/>
                <a:gd name="T5" fmla="*/ 199 h 582"/>
                <a:gd name="T6" fmla="*/ 538 w 583"/>
                <a:gd name="T7" fmla="*/ 134 h 582"/>
                <a:gd name="T8" fmla="*/ 503 w 583"/>
                <a:gd name="T9" fmla="*/ 89 h 582"/>
                <a:gd name="T10" fmla="*/ 438 w 583"/>
                <a:gd name="T11" fmla="*/ 69 h 582"/>
                <a:gd name="T12" fmla="*/ 403 w 583"/>
                <a:gd name="T13" fmla="*/ 21 h 582"/>
                <a:gd name="T14" fmla="*/ 347 w 583"/>
                <a:gd name="T15" fmla="*/ 4 h 582"/>
                <a:gd name="T16" fmla="*/ 283 w 583"/>
                <a:gd name="T17" fmla="*/ 30 h 582"/>
                <a:gd name="T18" fmla="*/ 221 w 583"/>
                <a:gd name="T19" fmla="*/ 9 h 582"/>
                <a:gd name="T20" fmla="*/ 166 w 583"/>
                <a:gd name="T21" fmla="*/ 27 h 582"/>
                <a:gd name="T22" fmla="*/ 131 w 583"/>
                <a:gd name="T23" fmla="*/ 85 h 582"/>
                <a:gd name="T24" fmla="*/ 75 w 583"/>
                <a:gd name="T25" fmla="*/ 95 h 582"/>
                <a:gd name="T26" fmla="*/ 74 w 583"/>
                <a:gd name="T27" fmla="*/ 147 h 582"/>
                <a:gd name="T28" fmla="*/ 31 w 583"/>
                <a:gd name="T29" fmla="*/ 159 h 582"/>
                <a:gd name="T30" fmla="*/ 40 w 583"/>
                <a:gd name="T31" fmla="*/ 201 h 582"/>
                <a:gd name="T32" fmla="*/ 5 w 583"/>
                <a:gd name="T33" fmla="*/ 235 h 582"/>
                <a:gd name="T34" fmla="*/ 29 w 583"/>
                <a:gd name="T35" fmla="*/ 301 h 582"/>
                <a:gd name="T36" fmla="*/ 9 w 583"/>
                <a:gd name="T37" fmla="*/ 362 h 582"/>
                <a:gd name="T38" fmla="*/ 28 w 583"/>
                <a:gd name="T39" fmla="*/ 417 h 582"/>
                <a:gd name="T40" fmla="*/ 72 w 583"/>
                <a:gd name="T41" fmla="*/ 444 h 582"/>
                <a:gd name="T42" fmla="*/ 80 w 583"/>
                <a:gd name="T43" fmla="*/ 493 h 582"/>
                <a:gd name="T44" fmla="*/ 130 w 583"/>
                <a:gd name="T45" fmla="*/ 505 h 582"/>
                <a:gd name="T46" fmla="*/ 154 w 583"/>
                <a:gd name="T47" fmla="*/ 548 h 582"/>
                <a:gd name="T48" fmla="*/ 180 w 583"/>
                <a:gd name="T49" fmla="*/ 561 h 582"/>
                <a:gd name="T50" fmla="*/ 236 w 583"/>
                <a:gd name="T51" fmla="*/ 577 h 582"/>
                <a:gd name="T52" fmla="*/ 270 w 583"/>
                <a:gd name="T53" fmla="*/ 582 h 582"/>
                <a:gd name="T54" fmla="*/ 329 w 583"/>
                <a:gd name="T55" fmla="*/ 580 h 582"/>
                <a:gd name="T56" fmla="*/ 381 w 583"/>
                <a:gd name="T57" fmla="*/ 537 h 582"/>
                <a:gd name="T58" fmla="*/ 433 w 583"/>
                <a:gd name="T59" fmla="*/ 546 h 582"/>
                <a:gd name="T60" fmla="*/ 454 w 583"/>
                <a:gd name="T61" fmla="*/ 497 h 582"/>
                <a:gd name="T62" fmla="*/ 515 w 583"/>
                <a:gd name="T63" fmla="*/ 478 h 582"/>
                <a:gd name="T64" fmla="*/ 511 w 583"/>
                <a:gd name="T65" fmla="*/ 435 h 582"/>
                <a:gd name="T66" fmla="*/ 562 w 583"/>
                <a:gd name="T67" fmla="*/ 401 h 582"/>
                <a:gd name="T68" fmla="*/ 578 w 583"/>
                <a:gd name="T69" fmla="*/ 346 h 582"/>
                <a:gd name="T70" fmla="*/ 85 w 583"/>
                <a:gd name="T71" fmla="*/ 291 h 582"/>
                <a:gd name="T72" fmla="*/ 498 w 583"/>
                <a:gd name="T73" fmla="*/ 29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3" h="582">
                  <a:moveTo>
                    <a:pt x="578" y="346"/>
                  </a:moveTo>
                  <a:cubicBezTo>
                    <a:pt x="580" y="335"/>
                    <a:pt x="581" y="323"/>
                    <a:pt x="583" y="311"/>
                  </a:cubicBezTo>
                  <a:cubicBezTo>
                    <a:pt x="567" y="307"/>
                    <a:pt x="557" y="299"/>
                    <a:pt x="557" y="283"/>
                  </a:cubicBezTo>
                  <a:cubicBezTo>
                    <a:pt x="557" y="269"/>
                    <a:pt x="564" y="261"/>
                    <a:pt x="581" y="254"/>
                  </a:cubicBezTo>
                  <a:cubicBezTo>
                    <a:pt x="579" y="243"/>
                    <a:pt x="577" y="231"/>
                    <a:pt x="575" y="219"/>
                  </a:cubicBezTo>
                  <a:cubicBezTo>
                    <a:pt x="558" y="220"/>
                    <a:pt x="546" y="215"/>
                    <a:pt x="540" y="199"/>
                  </a:cubicBezTo>
                  <a:cubicBezTo>
                    <a:pt x="537" y="187"/>
                    <a:pt x="541" y="178"/>
                    <a:pt x="555" y="165"/>
                  </a:cubicBezTo>
                  <a:cubicBezTo>
                    <a:pt x="549" y="155"/>
                    <a:pt x="544" y="144"/>
                    <a:pt x="538" y="134"/>
                  </a:cubicBezTo>
                  <a:cubicBezTo>
                    <a:pt x="520" y="140"/>
                    <a:pt x="509" y="138"/>
                    <a:pt x="500" y="127"/>
                  </a:cubicBezTo>
                  <a:cubicBezTo>
                    <a:pt x="492" y="116"/>
                    <a:pt x="492" y="105"/>
                    <a:pt x="503" y="89"/>
                  </a:cubicBezTo>
                  <a:cubicBezTo>
                    <a:pt x="494" y="81"/>
                    <a:pt x="485" y="73"/>
                    <a:pt x="477" y="65"/>
                  </a:cubicBezTo>
                  <a:cubicBezTo>
                    <a:pt x="464" y="76"/>
                    <a:pt x="451" y="79"/>
                    <a:pt x="438" y="69"/>
                  </a:cubicBezTo>
                  <a:cubicBezTo>
                    <a:pt x="427" y="62"/>
                    <a:pt x="424" y="50"/>
                    <a:pt x="429" y="33"/>
                  </a:cubicBezTo>
                  <a:cubicBezTo>
                    <a:pt x="420" y="29"/>
                    <a:pt x="411" y="25"/>
                    <a:pt x="403" y="21"/>
                  </a:cubicBezTo>
                  <a:cubicBezTo>
                    <a:pt x="393" y="39"/>
                    <a:pt x="381" y="46"/>
                    <a:pt x="366" y="41"/>
                  </a:cubicBezTo>
                  <a:cubicBezTo>
                    <a:pt x="352" y="37"/>
                    <a:pt x="345" y="25"/>
                    <a:pt x="347" y="4"/>
                  </a:cubicBezTo>
                  <a:cubicBezTo>
                    <a:pt x="335" y="3"/>
                    <a:pt x="324" y="1"/>
                    <a:pt x="313" y="0"/>
                  </a:cubicBezTo>
                  <a:cubicBezTo>
                    <a:pt x="308" y="22"/>
                    <a:pt x="299" y="30"/>
                    <a:pt x="283" y="30"/>
                  </a:cubicBezTo>
                  <a:cubicBezTo>
                    <a:pt x="269" y="30"/>
                    <a:pt x="259" y="21"/>
                    <a:pt x="254" y="1"/>
                  </a:cubicBezTo>
                  <a:cubicBezTo>
                    <a:pt x="243" y="4"/>
                    <a:pt x="232" y="6"/>
                    <a:pt x="221" y="9"/>
                  </a:cubicBezTo>
                  <a:cubicBezTo>
                    <a:pt x="222" y="30"/>
                    <a:pt x="216" y="42"/>
                    <a:pt x="201" y="47"/>
                  </a:cubicBezTo>
                  <a:cubicBezTo>
                    <a:pt x="188" y="51"/>
                    <a:pt x="175" y="44"/>
                    <a:pt x="166" y="27"/>
                  </a:cubicBezTo>
                  <a:cubicBezTo>
                    <a:pt x="155" y="33"/>
                    <a:pt x="145" y="39"/>
                    <a:pt x="135" y="44"/>
                  </a:cubicBezTo>
                  <a:cubicBezTo>
                    <a:pt x="144" y="63"/>
                    <a:pt x="143" y="76"/>
                    <a:pt x="131" y="85"/>
                  </a:cubicBezTo>
                  <a:cubicBezTo>
                    <a:pt x="120" y="95"/>
                    <a:pt x="106" y="94"/>
                    <a:pt x="89" y="80"/>
                  </a:cubicBezTo>
                  <a:cubicBezTo>
                    <a:pt x="85" y="85"/>
                    <a:pt x="80" y="90"/>
                    <a:pt x="75" y="95"/>
                  </a:cubicBezTo>
                  <a:cubicBezTo>
                    <a:pt x="72" y="98"/>
                    <a:pt x="69" y="102"/>
                    <a:pt x="66" y="106"/>
                  </a:cubicBezTo>
                  <a:cubicBezTo>
                    <a:pt x="80" y="121"/>
                    <a:pt x="83" y="134"/>
                    <a:pt x="74" y="147"/>
                  </a:cubicBezTo>
                  <a:cubicBezTo>
                    <a:pt x="66" y="159"/>
                    <a:pt x="53" y="162"/>
                    <a:pt x="33" y="154"/>
                  </a:cubicBezTo>
                  <a:cubicBezTo>
                    <a:pt x="32" y="156"/>
                    <a:pt x="32" y="157"/>
                    <a:pt x="31" y="159"/>
                  </a:cubicBezTo>
                  <a:cubicBezTo>
                    <a:pt x="28" y="166"/>
                    <a:pt x="25" y="172"/>
                    <a:pt x="23" y="177"/>
                  </a:cubicBezTo>
                  <a:cubicBezTo>
                    <a:pt x="29" y="186"/>
                    <a:pt x="36" y="193"/>
                    <a:pt x="40" y="201"/>
                  </a:cubicBezTo>
                  <a:cubicBezTo>
                    <a:pt x="42" y="205"/>
                    <a:pt x="41" y="212"/>
                    <a:pt x="39" y="218"/>
                  </a:cubicBezTo>
                  <a:cubicBezTo>
                    <a:pt x="35" y="231"/>
                    <a:pt x="24" y="236"/>
                    <a:pt x="5" y="235"/>
                  </a:cubicBezTo>
                  <a:cubicBezTo>
                    <a:pt x="3" y="247"/>
                    <a:pt x="1" y="258"/>
                    <a:pt x="0" y="269"/>
                  </a:cubicBezTo>
                  <a:cubicBezTo>
                    <a:pt x="22" y="278"/>
                    <a:pt x="30" y="286"/>
                    <a:pt x="29" y="301"/>
                  </a:cubicBezTo>
                  <a:cubicBezTo>
                    <a:pt x="28" y="314"/>
                    <a:pt x="20" y="323"/>
                    <a:pt x="1" y="328"/>
                  </a:cubicBezTo>
                  <a:cubicBezTo>
                    <a:pt x="4" y="339"/>
                    <a:pt x="6" y="350"/>
                    <a:pt x="9" y="362"/>
                  </a:cubicBezTo>
                  <a:cubicBezTo>
                    <a:pt x="30" y="361"/>
                    <a:pt x="40" y="367"/>
                    <a:pt x="45" y="381"/>
                  </a:cubicBezTo>
                  <a:cubicBezTo>
                    <a:pt x="49" y="394"/>
                    <a:pt x="44" y="406"/>
                    <a:pt x="28" y="417"/>
                  </a:cubicBezTo>
                  <a:cubicBezTo>
                    <a:pt x="33" y="427"/>
                    <a:pt x="39" y="437"/>
                    <a:pt x="43" y="445"/>
                  </a:cubicBezTo>
                  <a:cubicBezTo>
                    <a:pt x="54" y="444"/>
                    <a:pt x="63" y="443"/>
                    <a:pt x="72" y="444"/>
                  </a:cubicBezTo>
                  <a:cubicBezTo>
                    <a:pt x="77" y="445"/>
                    <a:pt x="82" y="450"/>
                    <a:pt x="86" y="455"/>
                  </a:cubicBezTo>
                  <a:cubicBezTo>
                    <a:pt x="94" y="466"/>
                    <a:pt x="92" y="477"/>
                    <a:pt x="80" y="493"/>
                  </a:cubicBezTo>
                  <a:cubicBezTo>
                    <a:pt x="89" y="501"/>
                    <a:pt x="97" y="508"/>
                    <a:pt x="104" y="515"/>
                  </a:cubicBezTo>
                  <a:cubicBezTo>
                    <a:pt x="114" y="511"/>
                    <a:pt x="122" y="506"/>
                    <a:pt x="130" y="505"/>
                  </a:cubicBezTo>
                  <a:cubicBezTo>
                    <a:pt x="136" y="504"/>
                    <a:pt x="143" y="507"/>
                    <a:pt x="147" y="511"/>
                  </a:cubicBezTo>
                  <a:cubicBezTo>
                    <a:pt x="159" y="518"/>
                    <a:pt x="161" y="531"/>
                    <a:pt x="154" y="548"/>
                  </a:cubicBezTo>
                  <a:cubicBezTo>
                    <a:pt x="159" y="551"/>
                    <a:pt x="163" y="553"/>
                    <a:pt x="167" y="555"/>
                  </a:cubicBezTo>
                  <a:cubicBezTo>
                    <a:pt x="171" y="557"/>
                    <a:pt x="176" y="559"/>
                    <a:pt x="180" y="561"/>
                  </a:cubicBezTo>
                  <a:cubicBezTo>
                    <a:pt x="192" y="543"/>
                    <a:pt x="202" y="538"/>
                    <a:pt x="216" y="542"/>
                  </a:cubicBezTo>
                  <a:cubicBezTo>
                    <a:pt x="230" y="546"/>
                    <a:pt x="236" y="556"/>
                    <a:pt x="236" y="577"/>
                  </a:cubicBezTo>
                  <a:cubicBezTo>
                    <a:pt x="243" y="578"/>
                    <a:pt x="250" y="580"/>
                    <a:pt x="257" y="580"/>
                  </a:cubicBezTo>
                  <a:cubicBezTo>
                    <a:pt x="261" y="581"/>
                    <a:pt x="266" y="581"/>
                    <a:pt x="270" y="582"/>
                  </a:cubicBezTo>
                  <a:cubicBezTo>
                    <a:pt x="275" y="562"/>
                    <a:pt x="284" y="553"/>
                    <a:pt x="299" y="553"/>
                  </a:cubicBezTo>
                  <a:cubicBezTo>
                    <a:pt x="313" y="553"/>
                    <a:pt x="323" y="561"/>
                    <a:pt x="329" y="580"/>
                  </a:cubicBezTo>
                  <a:cubicBezTo>
                    <a:pt x="340" y="578"/>
                    <a:pt x="351" y="575"/>
                    <a:pt x="362" y="573"/>
                  </a:cubicBezTo>
                  <a:cubicBezTo>
                    <a:pt x="361" y="553"/>
                    <a:pt x="367" y="542"/>
                    <a:pt x="381" y="537"/>
                  </a:cubicBezTo>
                  <a:cubicBezTo>
                    <a:pt x="394" y="532"/>
                    <a:pt x="406" y="538"/>
                    <a:pt x="417" y="554"/>
                  </a:cubicBezTo>
                  <a:cubicBezTo>
                    <a:pt x="422" y="551"/>
                    <a:pt x="428" y="549"/>
                    <a:pt x="433" y="546"/>
                  </a:cubicBezTo>
                  <a:cubicBezTo>
                    <a:pt x="438" y="543"/>
                    <a:pt x="443" y="540"/>
                    <a:pt x="447" y="537"/>
                  </a:cubicBezTo>
                  <a:cubicBezTo>
                    <a:pt x="440" y="517"/>
                    <a:pt x="442" y="506"/>
                    <a:pt x="454" y="497"/>
                  </a:cubicBezTo>
                  <a:cubicBezTo>
                    <a:pt x="465" y="488"/>
                    <a:pt x="478" y="489"/>
                    <a:pt x="494" y="501"/>
                  </a:cubicBezTo>
                  <a:cubicBezTo>
                    <a:pt x="502" y="493"/>
                    <a:pt x="509" y="485"/>
                    <a:pt x="515" y="478"/>
                  </a:cubicBezTo>
                  <a:cubicBezTo>
                    <a:pt x="511" y="468"/>
                    <a:pt x="507" y="460"/>
                    <a:pt x="506" y="451"/>
                  </a:cubicBezTo>
                  <a:cubicBezTo>
                    <a:pt x="505" y="446"/>
                    <a:pt x="508" y="439"/>
                    <a:pt x="511" y="435"/>
                  </a:cubicBezTo>
                  <a:cubicBezTo>
                    <a:pt x="519" y="423"/>
                    <a:pt x="532" y="421"/>
                    <a:pt x="549" y="428"/>
                  </a:cubicBezTo>
                  <a:cubicBezTo>
                    <a:pt x="553" y="419"/>
                    <a:pt x="558" y="410"/>
                    <a:pt x="562" y="401"/>
                  </a:cubicBezTo>
                  <a:cubicBezTo>
                    <a:pt x="548" y="393"/>
                    <a:pt x="542" y="382"/>
                    <a:pt x="546" y="366"/>
                  </a:cubicBezTo>
                  <a:cubicBezTo>
                    <a:pt x="550" y="354"/>
                    <a:pt x="560" y="347"/>
                    <a:pt x="578" y="346"/>
                  </a:cubicBezTo>
                  <a:close/>
                  <a:moveTo>
                    <a:pt x="291" y="497"/>
                  </a:moveTo>
                  <a:cubicBezTo>
                    <a:pt x="177" y="497"/>
                    <a:pt x="85" y="405"/>
                    <a:pt x="85" y="291"/>
                  </a:cubicBezTo>
                  <a:cubicBezTo>
                    <a:pt x="85" y="177"/>
                    <a:pt x="177" y="84"/>
                    <a:pt x="291" y="84"/>
                  </a:cubicBezTo>
                  <a:cubicBezTo>
                    <a:pt x="406" y="84"/>
                    <a:pt x="498" y="177"/>
                    <a:pt x="498" y="291"/>
                  </a:cubicBezTo>
                  <a:cubicBezTo>
                    <a:pt x="498" y="405"/>
                    <a:pt x="406" y="497"/>
                    <a:pt x="291" y="497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p:spPr>
          <p:txBody>
            <a:bodyPr wrap="none" rtlCol="0" anchor="ctr">
              <a:noAutofit/>
            </a:bodyPr>
            <a:lstStyle/>
            <a:p>
              <a:pPr algn="ctr"/>
              <a:endParaRPr lang="ko-KR" altLang="en-US" sz="20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79036" y="2702956"/>
              <a:ext cx="1767357" cy="1767355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1"/>
            </a:gradFill>
          </p:spPr>
          <p:txBody>
            <a:bodyPr wrap="none" rtlCol="0" anchor="ctr">
              <a:noAutofit/>
            </a:bodyPr>
            <a:lstStyle>
              <a:defPPr>
                <a:defRPr lang="ko-KR"/>
              </a:defPPr>
              <a:lvl1pPr algn="ctr">
                <a:defRPr sz="1600" spc="-1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  <a:ea typeface="KoPub돋움체 Bold" panose="02020603020101020101" pitchFamily="18" charset="-127"/>
                </a:defRPr>
              </a:lvl1pPr>
            </a:lstStyle>
            <a:p>
              <a:endParaRPr lang="en-US" altLang="ko-KR" sz="2000"/>
            </a:p>
          </p:txBody>
        </p:sp>
      </p:grpSp>
      <p:grpSp>
        <p:nvGrpSpPr>
          <p:cNvPr id="14" name="그룹 49"/>
          <p:cNvGrpSpPr/>
          <p:nvPr/>
        </p:nvGrpSpPr>
        <p:grpSpPr>
          <a:xfrm>
            <a:off x="8185638" y="2492447"/>
            <a:ext cx="2050266" cy="2048780"/>
            <a:chOff x="766015" y="2485931"/>
            <a:chExt cx="2190750" cy="2189163"/>
          </a:xfrm>
        </p:grpSpPr>
        <p:sp>
          <p:nvSpPr>
            <p:cNvPr id="51" name="Freeform 5"/>
            <p:cNvSpPr>
              <a:spLocks noEditPoints="1"/>
            </p:cNvSpPr>
            <p:nvPr/>
          </p:nvSpPr>
          <p:spPr bwMode="auto">
            <a:xfrm>
              <a:off x="766015" y="2485931"/>
              <a:ext cx="2190750" cy="2189163"/>
            </a:xfrm>
            <a:custGeom>
              <a:avLst/>
              <a:gdLst>
                <a:gd name="T0" fmla="*/ 583 w 583"/>
                <a:gd name="T1" fmla="*/ 311 h 582"/>
                <a:gd name="T2" fmla="*/ 581 w 583"/>
                <a:gd name="T3" fmla="*/ 254 h 582"/>
                <a:gd name="T4" fmla="*/ 540 w 583"/>
                <a:gd name="T5" fmla="*/ 199 h 582"/>
                <a:gd name="T6" fmla="*/ 538 w 583"/>
                <a:gd name="T7" fmla="*/ 134 h 582"/>
                <a:gd name="T8" fmla="*/ 503 w 583"/>
                <a:gd name="T9" fmla="*/ 89 h 582"/>
                <a:gd name="T10" fmla="*/ 438 w 583"/>
                <a:gd name="T11" fmla="*/ 69 h 582"/>
                <a:gd name="T12" fmla="*/ 403 w 583"/>
                <a:gd name="T13" fmla="*/ 21 h 582"/>
                <a:gd name="T14" fmla="*/ 347 w 583"/>
                <a:gd name="T15" fmla="*/ 4 h 582"/>
                <a:gd name="T16" fmla="*/ 283 w 583"/>
                <a:gd name="T17" fmla="*/ 30 h 582"/>
                <a:gd name="T18" fmla="*/ 221 w 583"/>
                <a:gd name="T19" fmla="*/ 9 h 582"/>
                <a:gd name="T20" fmla="*/ 166 w 583"/>
                <a:gd name="T21" fmla="*/ 27 h 582"/>
                <a:gd name="T22" fmla="*/ 131 w 583"/>
                <a:gd name="T23" fmla="*/ 85 h 582"/>
                <a:gd name="T24" fmla="*/ 75 w 583"/>
                <a:gd name="T25" fmla="*/ 95 h 582"/>
                <a:gd name="T26" fmla="*/ 74 w 583"/>
                <a:gd name="T27" fmla="*/ 147 h 582"/>
                <a:gd name="T28" fmla="*/ 31 w 583"/>
                <a:gd name="T29" fmla="*/ 159 h 582"/>
                <a:gd name="T30" fmla="*/ 40 w 583"/>
                <a:gd name="T31" fmla="*/ 201 h 582"/>
                <a:gd name="T32" fmla="*/ 5 w 583"/>
                <a:gd name="T33" fmla="*/ 235 h 582"/>
                <a:gd name="T34" fmla="*/ 29 w 583"/>
                <a:gd name="T35" fmla="*/ 301 h 582"/>
                <a:gd name="T36" fmla="*/ 9 w 583"/>
                <a:gd name="T37" fmla="*/ 362 h 582"/>
                <a:gd name="T38" fmla="*/ 28 w 583"/>
                <a:gd name="T39" fmla="*/ 417 h 582"/>
                <a:gd name="T40" fmla="*/ 72 w 583"/>
                <a:gd name="T41" fmla="*/ 444 h 582"/>
                <a:gd name="T42" fmla="*/ 80 w 583"/>
                <a:gd name="T43" fmla="*/ 493 h 582"/>
                <a:gd name="T44" fmla="*/ 130 w 583"/>
                <a:gd name="T45" fmla="*/ 505 h 582"/>
                <a:gd name="T46" fmla="*/ 154 w 583"/>
                <a:gd name="T47" fmla="*/ 548 h 582"/>
                <a:gd name="T48" fmla="*/ 180 w 583"/>
                <a:gd name="T49" fmla="*/ 561 h 582"/>
                <a:gd name="T50" fmla="*/ 236 w 583"/>
                <a:gd name="T51" fmla="*/ 577 h 582"/>
                <a:gd name="T52" fmla="*/ 270 w 583"/>
                <a:gd name="T53" fmla="*/ 582 h 582"/>
                <a:gd name="T54" fmla="*/ 329 w 583"/>
                <a:gd name="T55" fmla="*/ 580 h 582"/>
                <a:gd name="T56" fmla="*/ 381 w 583"/>
                <a:gd name="T57" fmla="*/ 537 h 582"/>
                <a:gd name="T58" fmla="*/ 433 w 583"/>
                <a:gd name="T59" fmla="*/ 546 h 582"/>
                <a:gd name="T60" fmla="*/ 454 w 583"/>
                <a:gd name="T61" fmla="*/ 497 h 582"/>
                <a:gd name="T62" fmla="*/ 515 w 583"/>
                <a:gd name="T63" fmla="*/ 478 h 582"/>
                <a:gd name="T64" fmla="*/ 511 w 583"/>
                <a:gd name="T65" fmla="*/ 435 h 582"/>
                <a:gd name="T66" fmla="*/ 562 w 583"/>
                <a:gd name="T67" fmla="*/ 401 h 582"/>
                <a:gd name="T68" fmla="*/ 578 w 583"/>
                <a:gd name="T69" fmla="*/ 346 h 582"/>
                <a:gd name="T70" fmla="*/ 85 w 583"/>
                <a:gd name="T71" fmla="*/ 291 h 582"/>
                <a:gd name="T72" fmla="*/ 498 w 583"/>
                <a:gd name="T73" fmla="*/ 29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3" h="582">
                  <a:moveTo>
                    <a:pt x="578" y="346"/>
                  </a:moveTo>
                  <a:cubicBezTo>
                    <a:pt x="580" y="335"/>
                    <a:pt x="581" y="323"/>
                    <a:pt x="583" y="311"/>
                  </a:cubicBezTo>
                  <a:cubicBezTo>
                    <a:pt x="567" y="307"/>
                    <a:pt x="557" y="299"/>
                    <a:pt x="557" y="283"/>
                  </a:cubicBezTo>
                  <a:cubicBezTo>
                    <a:pt x="557" y="269"/>
                    <a:pt x="564" y="261"/>
                    <a:pt x="581" y="254"/>
                  </a:cubicBezTo>
                  <a:cubicBezTo>
                    <a:pt x="579" y="243"/>
                    <a:pt x="577" y="231"/>
                    <a:pt x="575" y="219"/>
                  </a:cubicBezTo>
                  <a:cubicBezTo>
                    <a:pt x="558" y="220"/>
                    <a:pt x="546" y="215"/>
                    <a:pt x="540" y="199"/>
                  </a:cubicBezTo>
                  <a:cubicBezTo>
                    <a:pt x="537" y="187"/>
                    <a:pt x="541" y="178"/>
                    <a:pt x="555" y="165"/>
                  </a:cubicBezTo>
                  <a:cubicBezTo>
                    <a:pt x="549" y="155"/>
                    <a:pt x="544" y="144"/>
                    <a:pt x="538" y="134"/>
                  </a:cubicBezTo>
                  <a:cubicBezTo>
                    <a:pt x="520" y="140"/>
                    <a:pt x="509" y="138"/>
                    <a:pt x="500" y="127"/>
                  </a:cubicBezTo>
                  <a:cubicBezTo>
                    <a:pt x="492" y="116"/>
                    <a:pt x="492" y="105"/>
                    <a:pt x="503" y="89"/>
                  </a:cubicBezTo>
                  <a:cubicBezTo>
                    <a:pt x="494" y="81"/>
                    <a:pt x="485" y="73"/>
                    <a:pt x="477" y="65"/>
                  </a:cubicBezTo>
                  <a:cubicBezTo>
                    <a:pt x="464" y="76"/>
                    <a:pt x="451" y="79"/>
                    <a:pt x="438" y="69"/>
                  </a:cubicBezTo>
                  <a:cubicBezTo>
                    <a:pt x="427" y="62"/>
                    <a:pt x="424" y="50"/>
                    <a:pt x="429" y="33"/>
                  </a:cubicBezTo>
                  <a:cubicBezTo>
                    <a:pt x="420" y="29"/>
                    <a:pt x="411" y="25"/>
                    <a:pt x="403" y="21"/>
                  </a:cubicBezTo>
                  <a:cubicBezTo>
                    <a:pt x="393" y="39"/>
                    <a:pt x="381" y="46"/>
                    <a:pt x="366" y="41"/>
                  </a:cubicBezTo>
                  <a:cubicBezTo>
                    <a:pt x="352" y="37"/>
                    <a:pt x="345" y="25"/>
                    <a:pt x="347" y="4"/>
                  </a:cubicBezTo>
                  <a:cubicBezTo>
                    <a:pt x="335" y="3"/>
                    <a:pt x="324" y="1"/>
                    <a:pt x="313" y="0"/>
                  </a:cubicBezTo>
                  <a:cubicBezTo>
                    <a:pt x="308" y="22"/>
                    <a:pt x="299" y="30"/>
                    <a:pt x="283" y="30"/>
                  </a:cubicBezTo>
                  <a:cubicBezTo>
                    <a:pt x="269" y="30"/>
                    <a:pt x="259" y="21"/>
                    <a:pt x="254" y="1"/>
                  </a:cubicBezTo>
                  <a:cubicBezTo>
                    <a:pt x="243" y="4"/>
                    <a:pt x="232" y="6"/>
                    <a:pt x="221" y="9"/>
                  </a:cubicBezTo>
                  <a:cubicBezTo>
                    <a:pt x="222" y="30"/>
                    <a:pt x="216" y="42"/>
                    <a:pt x="201" y="47"/>
                  </a:cubicBezTo>
                  <a:cubicBezTo>
                    <a:pt x="188" y="51"/>
                    <a:pt x="175" y="44"/>
                    <a:pt x="166" y="27"/>
                  </a:cubicBezTo>
                  <a:cubicBezTo>
                    <a:pt x="155" y="33"/>
                    <a:pt x="145" y="39"/>
                    <a:pt x="135" y="44"/>
                  </a:cubicBezTo>
                  <a:cubicBezTo>
                    <a:pt x="144" y="63"/>
                    <a:pt x="143" y="76"/>
                    <a:pt x="131" y="85"/>
                  </a:cubicBezTo>
                  <a:cubicBezTo>
                    <a:pt x="120" y="95"/>
                    <a:pt x="106" y="94"/>
                    <a:pt x="89" y="80"/>
                  </a:cubicBezTo>
                  <a:cubicBezTo>
                    <a:pt x="85" y="85"/>
                    <a:pt x="80" y="90"/>
                    <a:pt x="75" y="95"/>
                  </a:cubicBezTo>
                  <a:cubicBezTo>
                    <a:pt x="72" y="98"/>
                    <a:pt x="69" y="102"/>
                    <a:pt x="66" y="106"/>
                  </a:cubicBezTo>
                  <a:cubicBezTo>
                    <a:pt x="80" y="121"/>
                    <a:pt x="83" y="134"/>
                    <a:pt x="74" y="147"/>
                  </a:cubicBezTo>
                  <a:cubicBezTo>
                    <a:pt x="66" y="159"/>
                    <a:pt x="53" y="162"/>
                    <a:pt x="33" y="154"/>
                  </a:cubicBezTo>
                  <a:cubicBezTo>
                    <a:pt x="32" y="156"/>
                    <a:pt x="32" y="157"/>
                    <a:pt x="31" y="159"/>
                  </a:cubicBezTo>
                  <a:cubicBezTo>
                    <a:pt x="28" y="166"/>
                    <a:pt x="25" y="172"/>
                    <a:pt x="23" y="177"/>
                  </a:cubicBezTo>
                  <a:cubicBezTo>
                    <a:pt x="29" y="186"/>
                    <a:pt x="36" y="193"/>
                    <a:pt x="40" y="201"/>
                  </a:cubicBezTo>
                  <a:cubicBezTo>
                    <a:pt x="42" y="205"/>
                    <a:pt x="41" y="212"/>
                    <a:pt x="39" y="218"/>
                  </a:cubicBezTo>
                  <a:cubicBezTo>
                    <a:pt x="35" y="231"/>
                    <a:pt x="24" y="236"/>
                    <a:pt x="5" y="235"/>
                  </a:cubicBezTo>
                  <a:cubicBezTo>
                    <a:pt x="3" y="247"/>
                    <a:pt x="1" y="258"/>
                    <a:pt x="0" y="269"/>
                  </a:cubicBezTo>
                  <a:cubicBezTo>
                    <a:pt x="22" y="278"/>
                    <a:pt x="30" y="286"/>
                    <a:pt x="29" y="301"/>
                  </a:cubicBezTo>
                  <a:cubicBezTo>
                    <a:pt x="28" y="314"/>
                    <a:pt x="20" y="323"/>
                    <a:pt x="1" y="328"/>
                  </a:cubicBezTo>
                  <a:cubicBezTo>
                    <a:pt x="4" y="339"/>
                    <a:pt x="6" y="350"/>
                    <a:pt x="9" y="362"/>
                  </a:cubicBezTo>
                  <a:cubicBezTo>
                    <a:pt x="30" y="361"/>
                    <a:pt x="40" y="367"/>
                    <a:pt x="45" y="381"/>
                  </a:cubicBezTo>
                  <a:cubicBezTo>
                    <a:pt x="49" y="394"/>
                    <a:pt x="44" y="406"/>
                    <a:pt x="28" y="417"/>
                  </a:cubicBezTo>
                  <a:cubicBezTo>
                    <a:pt x="33" y="427"/>
                    <a:pt x="39" y="437"/>
                    <a:pt x="43" y="445"/>
                  </a:cubicBezTo>
                  <a:cubicBezTo>
                    <a:pt x="54" y="444"/>
                    <a:pt x="63" y="443"/>
                    <a:pt x="72" y="444"/>
                  </a:cubicBezTo>
                  <a:cubicBezTo>
                    <a:pt x="77" y="445"/>
                    <a:pt x="82" y="450"/>
                    <a:pt x="86" y="455"/>
                  </a:cubicBezTo>
                  <a:cubicBezTo>
                    <a:pt x="94" y="466"/>
                    <a:pt x="92" y="477"/>
                    <a:pt x="80" y="493"/>
                  </a:cubicBezTo>
                  <a:cubicBezTo>
                    <a:pt x="89" y="501"/>
                    <a:pt x="97" y="508"/>
                    <a:pt x="104" y="515"/>
                  </a:cubicBezTo>
                  <a:cubicBezTo>
                    <a:pt x="114" y="511"/>
                    <a:pt x="122" y="506"/>
                    <a:pt x="130" y="505"/>
                  </a:cubicBezTo>
                  <a:cubicBezTo>
                    <a:pt x="136" y="504"/>
                    <a:pt x="143" y="507"/>
                    <a:pt x="147" y="511"/>
                  </a:cubicBezTo>
                  <a:cubicBezTo>
                    <a:pt x="159" y="518"/>
                    <a:pt x="161" y="531"/>
                    <a:pt x="154" y="548"/>
                  </a:cubicBezTo>
                  <a:cubicBezTo>
                    <a:pt x="159" y="551"/>
                    <a:pt x="163" y="553"/>
                    <a:pt x="167" y="555"/>
                  </a:cubicBezTo>
                  <a:cubicBezTo>
                    <a:pt x="171" y="557"/>
                    <a:pt x="176" y="559"/>
                    <a:pt x="180" y="561"/>
                  </a:cubicBezTo>
                  <a:cubicBezTo>
                    <a:pt x="192" y="543"/>
                    <a:pt x="202" y="538"/>
                    <a:pt x="216" y="542"/>
                  </a:cubicBezTo>
                  <a:cubicBezTo>
                    <a:pt x="230" y="546"/>
                    <a:pt x="236" y="556"/>
                    <a:pt x="236" y="577"/>
                  </a:cubicBezTo>
                  <a:cubicBezTo>
                    <a:pt x="243" y="578"/>
                    <a:pt x="250" y="580"/>
                    <a:pt x="257" y="580"/>
                  </a:cubicBezTo>
                  <a:cubicBezTo>
                    <a:pt x="261" y="581"/>
                    <a:pt x="266" y="581"/>
                    <a:pt x="270" y="582"/>
                  </a:cubicBezTo>
                  <a:cubicBezTo>
                    <a:pt x="275" y="562"/>
                    <a:pt x="284" y="553"/>
                    <a:pt x="299" y="553"/>
                  </a:cubicBezTo>
                  <a:cubicBezTo>
                    <a:pt x="313" y="553"/>
                    <a:pt x="323" y="561"/>
                    <a:pt x="329" y="580"/>
                  </a:cubicBezTo>
                  <a:cubicBezTo>
                    <a:pt x="340" y="578"/>
                    <a:pt x="351" y="575"/>
                    <a:pt x="362" y="573"/>
                  </a:cubicBezTo>
                  <a:cubicBezTo>
                    <a:pt x="361" y="553"/>
                    <a:pt x="367" y="542"/>
                    <a:pt x="381" y="537"/>
                  </a:cubicBezTo>
                  <a:cubicBezTo>
                    <a:pt x="394" y="532"/>
                    <a:pt x="406" y="538"/>
                    <a:pt x="417" y="554"/>
                  </a:cubicBezTo>
                  <a:cubicBezTo>
                    <a:pt x="422" y="551"/>
                    <a:pt x="428" y="549"/>
                    <a:pt x="433" y="546"/>
                  </a:cubicBezTo>
                  <a:cubicBezTo>
                    <a:pt x="438" y="543"/>
                    <a:pt x="443" y="540"/>
                    <a:pt x="447" y="537"/>
                  </a:cubicBezTo>
                  <a:cubicBezTo>
                    <a:pt x="440" y="517"/>
                    <a:pt x="442" y="506"/>
                    <a:pt x="454" y="497"/>
                  </a:cubicBezTo>
                  <a:cubicBezTo>
                    <a:pt x="465" y="488"/>
                    <a:pt x="478" y="489"/>
                    <a:pt x="494" y="501"/>
                  </a:cubicBezTo>
                  <a:cubicBezTo>
                    <a:pt x="502" y="493"/>
                    <a:pt x="509" y="485"/>
                    <a:pt x="515" y="478"/>
                  </a:cubicBezTo>
                  <a:cubicBezTo>
                    <a:pt x="511" y="468"/>
                    <a:pt x="507" y="460"/>
                    <a:pt x="506" y="451"/>
                  </a:cubicBezTo>
                  <a:cubicBezTo>
                    <a:pt x="505" y="446"/>
                    <a:pt x="508" y="439"/>
                    <a:pt x="511" y="435"/>
                  </a:cubicBezTo>
                  <a:cubicBezTo>
                    <a:pt x="519" y="423"/>
                    <a:pt x="532" y="421"/>
                    <a:pt x="549" y="428"/>
                  </a:cubicBezTo>
                  <a:cubicBezTo>
                    <a:pt x="553" y="419"/>
                    <a:pt x="558" y="410"/>
                    <a:pt x="562" y="401"/>
                  </a:cubicBezTo>
                  <a:cubicBezTo>
                    <a:pt x="548" y="393"/>
                    <a:pt x="542" y="382"/>
                    <a:pt x="546" y="366"/>
                  </a:cubicBezTo>
                  <a:cubicBezTo>
                    <a:pt x="550" y="354"/>
                    <a:pt x="560" y="347"/>
                    <a:pt x="578" y="346"/>
                  </a:cubicBezTo>
                  <a:close/>
                  <a:moveTo>
                    <a:pt x="291" y="497"/>
                  </a:moveTo>
                  <a:cubicBezTo>
                    <a:pt x="177" y="497"/>
                    <a:pt x="85" y="405"/>
                    <a:pt x="85" y="291"/>
                  </a:cubicBezTo>
                  <a:cubicBezTo>
                    <a:pt x="85" y="177"/>
                    <a:pt x="177" y="84"/>
                    <a:pt x="291" y="84"/>
                  </a:cubicBezTo>
                  <a:cubicBezTo>
                    <a:pt x="406" y="84"/>
                    <a:pt x="498" y="177"/>
                    <a:pt x="498" y="291"/>
                  </a:cubicBezTo>
                  <a:cubicBezTo>
                    <a:pt x="498" y="405"/>
                    <a:pt x="406" y="497"/>
                    <a:pt x="291" y="497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p:spPr>
          <p:txBody>
            <a:bodyPr wrap="none" rtlCol="0" anchor="ctr">
              <a:noAutofit/>
            </a:bodyPr>
            <a:lstStyle/>
            <a:p>
              <a:pPr algn="ctr"/>
              <a:endParaRPr lang="ko-KR" altLang="en-US" sz="20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79036" y="2702956"/>
              <a:ext cx="1767357" cy="1767355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1"/>
            </a:gradFill>
          </p:spPr>
          <p:txBody>
            <a:bodyPr wrap="none" rtlCol="0" anchor="ctr">
              <a:noAutofit/>
            </a:bodyPr>
            <a:lstStyle>
              <a:defPPr>
                <a:defRPr lang="ko-KR"/>
              </a:defPPr>
              <a:lvl1pPr algn="ctr">
                <a:defRPr sz="2000" spc="-1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  <a:ea typeface="KoPub돋움체 Bold" panose="02020603020101020101" pitchFamily="18" charset="-127"/>
                </a:defRPr>
              </a:lvl1pPr>
            </a:lstStyle>
            <a:p>
              <a:endParaRPr lang="en-US" altLang="ko-KR"/>
            </a:p>
          </p:txBody>
        </p:sp>
      </p:grpSp>
      <p:grpSp>
        <p:nvGrpSpPr>
          <p:cNvPr id="18" name="그룹 52"/>
          <p:cNvGrpSpPr/>
          <p:nvPr/>
        </p:nvGrpSpPr>
        <p:grpSpPr>
          <a:xfrm>
            <a:off x="2927839" y="2502003"/>
            <a:ext cx="738554" cy="738019"/>
            <a:chOff x="766015" y="2485931"/>
            <a:chExt cx="2190750" cy="2189163"/>
          </a:xfrm>
        </p:grpSpPr>
        <p:sp>
          <p:nvSpPr>
            <p:cNvPr id="54" name="Freeform 5"/>
            <p:cNvSpPr>
              <a:spLocks noEditPoints="1"/>
            </p:cNvSpPr>
            <p:nvPr/>
          </p:nvSpPr>
          <p:spPr bwMode="auto">
            <a:xfrm>
              <a:off x="766015" y="2485931"/>
              <a:ext cx="2190750" cy="2189163"/>
            </a:xfrm>
            <a:custGeom>
              <a:avLst/>
              <a:gdLst>
                <a:gd name="T0" fmla="*/ 583 w 583"/>
                <a:gd name="T1" fmla="*/ 311 h 582"/>
                <a:gd name="T2" fmla="*/ 581 w 583"/>
                <a:gd name="T3" fmla="*/ 254 h 582"/>
                <a:gd name="T4" fmla="*/ 540 w 583"/>
                <a:gd name="T5" fmla="*/ 199 h 582"/>
                <a:gd name="T6" fmla="*/ 538 w 583"/>
                <a:gd name="T7" fmla="*/ 134 h 582"/>
                <a:gd name="T8" fmla="*/ 503 w 583"/>
                <a:gd name="T9" fmla="*/ 89 h 582"/>
                <a:gd name="T10" fmla="*/ 438 w 583"/>
                <a:gd name="T11" fmla="*/ 69 h 582"/>
                <a:gd name="T12" fmla="*/ 403 w 583"/>
                <a:gd name="T13" fmla="*/ 21 h 582"/>
                <a:gd name="T14" fmla="*/ 347 w 583"/>
                <a:gd name="T15" fmla="*/ 4 h 582"/>
                <a:gd name="T16" fmla="*/ 283 w 583"/>
                <a:gd name="T17" fmla="*/ 30 h 582"/>
                <a:gd name="T18" fmla="*/ 221 w 583"/>
                <a:gd name="T19" fmla="*/ 9 h 582"/>
                <a:gd name="T20" fmla="*/ 166 w 583"/>
                <a:gd name="T21" fmla="*/ 27 h 582"/>
                <a:gd name="T22" fmla="*/ 131 w 583"/>
                <a:gd name="T23" fmla="*/ 85 h 582"/>
                <a:gd name="T24" fmla="*/ 75 w 583"/>
                <a:gd name="T25" fmla="*/ 95 h 582"/>
                <a:gd name="T26" fmla="*/ 74 w 583"/>
                <a:gd name="T27" fmla="*/ 147 h 582"/>
                <a:gd name="T28" fmla="*/ 31 w 583"/>
                <a:gd name="T29" fmla="*/ 159 h 582"/>
                <a:gd name="T30" fmla="*/ 40 w 583"/>
                <a:gd name="T31" fmla="*/ 201 h 582"/>
                <a:gd name="T32" fmla="*/ 5 w 583"/>
                <a:gd name="T33" fmla="*/ 235 h 582"/>
                <a:gd name="T34" fmla="*/ 29 w 583"/>
                <a:gd name="T35" fmla="*/ 301 h 582"/>
                <a:gd name="T36" fmla="*/ 9 w 583"/>
                <a:gd name="T37" fmla="*/ 362 h 582"/>
                <a:gd name="T38" fmla="*/ 28 w 583"/>
                <a:gd name="T39" fmla="*/ 417 h 582"/>
                <a:gd name="T40" fmla="*/ 72 w 583"/>
                <a:gd name="T41" fmla="*/ 444 h 582"/>
                <a:gd name="T42" fmla="*/ 80 w 583"/>
                <a:gd name="T43" fmla="*/ 493 h 582"/>
                <a:gd name="T44" fmla="*/ 130 w 583"/>
                <a:gd name="T45" fmla="*/ 505 h 582"/>
                <a:gd name="T46" fmla="*/ 154 w 583"/>
                <a:gd name="T47" fmla="*/ 548 h 582"/>
                <a:gd name="T48" fmla="*/ 180 w 583"/>
                <a:gd name="T49" fmla="*/ 561 h 582"/>
                <a:gd name="T50" fmla="*/ 236 w 583"/>
                <a:gd name="T51" fmla="*/ 577 h 582"/>
                <a:gd name="T52" fmla="*/ 270 w 583"/>
                <a:gd name="T53" fmla="*/ 582 h 582"/>
                <a:gd name="T54" fmla="*/ 329 w 583"/>
                <a:gd name="T55" fmla="*/ 580 h 582"/>
                <a:gd name="T56" fmla="*/ 381 w 583"/>
                <a:gd name="T57" fmla="*/ 537 h 582"/>
                <a:gd name="T58" fmla="*/ 433 w 583"/>
                <a:gd name="T59" fmla="*/ 546 h 582"/>
                <a:gd name="T60" fmla="*/ 454 w 583"/>
                <a:gd name="T61" fmla="*/ 497 h 582"/>
                <a:gd name="T62" fmla="*/ 515 w 583"/>
                <a:gd name="T63" fmla="*/ 478 h 582"/>
                <a:gd name="T64" fmla="*/ 511 w 583"/>
                <a:gd name="T65" fmla="*/ 435 h 582"/>
                <a:gd name="T66" fmla="*/ 562 w 583"/>
                <a:gd name="T67" fmla="*/ 401 h 582"/>
                <a:gd name="T68" fmla="*/ 578 w 583"/>
                <a:gd name="T69" fmla="*/ 346 h 582"/>
                <a:gd name="T70" fmla="*/ 85 w 583"/>
                <a:gd name="T71" fmla="*/ 291 h 582"/>
                <a:gd name="T72" fmla="*/ 498 w 583"/>
                <a:gd name="T73" fmla="*/ 29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3" h="582">
                  <a:moveTo>
                    <a:pt x="578" y="346"/>
                  </a:moveTo>
                  <a:cubicBezTo>
                    <a:pt x="580" y="335"/>
                    <a:pt x="581" y="323"/>
                    <a:pt x="583" y="311"/>
                  </a:cubicBezTo>
                  <a:cubicBezTo>
                    <a:pt x="567" y="307"/>
                    <a:pt x="557" y="299"/>
                    <a:pt x="557" y="283"/>
                  </a:cubicBezTo>
                  <a:cubicBezTo>
                    <a:pt x="557" y="269"/>
                    <a:pt x="564" y="261"/>
                    <a:pt x="581" y="254"/>
                  </a:cubicBezTo>
                  <a:cubicBezTo>
                    <a:pt x="579" y="243"/>
                    <a:pt x="577" y="231"/>
                    <a:pt x="575" y="219"/>
                  </a:cubicBezTo>
                  <a:cubicBezTo>
                    <a:pt x="558" y="220"/>
                    <a:pt x="546" y="215"/>
                    <a:pt x="540" y="199"/>
                  </a:cubicBezTo>
                  <a:cubicBezTo>
                    <a:pt x="537" y="187"/>
                    <a:pt x="541" y="178"/>
                    <a:pt x="555" y="165"/>
                  </a:cubicBezTo>
                  <a:cubicBezTo>
                    <a:pt x="549" y="155"/>
                    <a:pt x="544" y="144"/>
                    <a:pt x="538" y="134"/>
                  </a:cubicBezTo>
                  <a:cubicBezTo>
                    <a:pt x="520" y="140"/>
                    <a:pt x="509" y="138"/>
                    <a:pt x="500" y="127"/>
                  </a:cubicBezTo>
                  <a:cubicBezTo>
                    <a:pt x="492" y="116"/>
                    <a:pt x="492" y="105"/>
                    <a:pt x="503" y="89"/>
                  </a:cubicBezTo>
                  <a:cubicBezTo>
                    <a:pt x="494" y="81"/>
                    <a:pt x="485" y="73"/>
                    <a:pt x="477" y="65"/>
                  </a:cubicBezTo>
                  <a:cubicBezTo>
                    <a:pt x="464" y="76"/>
                    <a:pt x="451" y="79"/>
                    <a:pt x="438" y="69"/>
                  </a:cubicBezTo>
                  <a:cubicBezTo>
                    <a:pt x="427" y="62"/>
                    <a:pt x="424" y="50"/>
                    <a:pt x="429" y="33"/>
                  </a:cubicBezTo>
                  <a:cubicBezTo>
                    <a:pt x="420" y="29"/>
                    <a:pt x="411" y="25"/>
                    <a:pt x="403" y="21"/>
                  </a:cubicBezTo>
                  <a:cubicBezTo>
                    <a:pt x="393" y="39"/>
                    <a:pt x="381" y="46"/>
                    <a:pt x="366" y="41"/>
                  </a:cubicBezTo>
                  <a:cubicBezTo>
                    <a:pt x="352" y="37"/>
                    <a:pt x="345" y="25"/>
                    <a:pt x="347" y="4"/>
                  </a:cubicBezTo>
                  <a:cubicBezTo>
                    <a:pt x="335" y="3"/>
                    <a:pt x="324" y="1"/>
                    <a:pt x="313" y="0"/>
                  </a:cubicBezTo>
                  <a:cubicBezTo>
                    <a:pt x="308" y="22"/>
                    <a:pt x="299" y="30"/>
                    <a:pt x="283" y="30"/>
                  </a:cubicBezTo>
                  <a:cubicBezTo>
                    <a:pt x="269" y="30"/>
                    <a:pt x="259" y="21"/>
                    <a:pt x="254" y="1"/>
                  </a:cubicBezTo>
                  <a:cubicBezTo>
                    <a:pt x="243" y="4"/>
                    <a:pt x="232" y="6"/>
                    <a:pt x="221" y="9"/>
                  </a:cubicBezTo>
                  <a:cubicBezTo>
                    <a:pt x="222" y="30"/>
                    <a:pt x="216" y="42"/>
                    <a:pt x="201" y="47"/>
                  </a:cubicBezTo>
                  <a:cubicBezTo>
                    <a:pt x="188" y="51"/>
                    <a:pt x="175" y="44"/>
                    <a:pt x="166" y="27"/>
                  </a:cubicBezTo>
                  <a:cubicBezTo>
                    <a:pt x="155" y="33"/>
                    <a:pt x="145" y="39"/>
                    <a:pt x="135" y="44"/>
                  </a:cubicBezTo>
                  <a:cubicBezTo>
                    <a:pt x="144" y="63"/>
                    <a:pt x="143" y="76"/>
                    <a:pt x="131" y="85"/>
                  </a:cubicBezTo>
                  <a:cubicBezTo>
                    <a:pt x="120" y="95"/>
                    <a:pt x="106" y="94"/>
                    <a:pt x="89" y="80"/>
                  </a:cubicBezTo>
                  <a:cubicBezTo>
                    <a:pt x="85" y="85"/>
                    <a:pt x="80" y="90"/>
                    <a:pt x="75" y="95"/>
                  </a:cubicBezTo>
                  <a:cubicBezTo>
                    <a:pt x="72" y="98"/>
                    <a:pt x="69" y="102"/>
                    <a:pt x="66" y="106"/>
                  </a:cubicBezTo>
                  <a:cubicBezTo>
                    <a:pt x="80" y="121"/>
                    <a:pt x="83" y="134"/>
                    <a:pt x="74" y="147"/>
                  </a:cubicBezTo>
                  <a:cubicBezTo>
                    <a:pt x="66" y="159"/>
                    <a:pt x="53" y="162"/>
                    <a:pt x="33" y="154"/>
                  </a:cubicBezTo>
                  <a:cubicBezTo>
                    <a:pt x="32" y="156"/>
                    <a:pt x="32" y="157"/>
                    <a:pt x="31" y="159"/>
                  </a:cubicBezTo>
                  <a:cubicBezTo>
                    <a:pt x="28" y="166"/>
                    <a:pt x="25" y="172"/>
                    <a:pt x="23" y="177"/>
                  </a:cubicBezTo>
                  <a:cubicBezTo>
                    <a:pt x="29" y="186"/>
                    <a:pt x="36" y="193"/>
                    <a:pt x="40" y="201"/>
                  </a:cubicBezTo>
                  <a:cubicBezTo>
                    <a:pt x="42" y="205"/>
                    <a:pt x="41" y="212"/>
                    <a:pt x="39" y="218"/>
                  </a:cubicBezTo>
                  <a:cubicBezTo>
                    <a:pt x="35" y="231"/>
                    <a:pt x="24" y="236"/>
                    <a:pt x="5" y="235"/>
                  </a:cubicBezTo>
                  <a:cubicBezTo>
                    <a:pt x="3" y="247"/>
                    <a:pt x="1" y="258"/>
                    <a:pt x="0" y="269"/>
                  </a:cubicBezTo>
                  <a:cubicBezTo>
                    <a:pt x="22" y="278"/>
                    <a:pt x="30" y="286"/>
                    <a:pt x="29" y="301"/>
                  </a:cubicBezTo>
                  <a:cubicBezTo>
                    <a:pt x="28" y="314"/>
                    <a:pt x="20" y="323"/>
                    <a:pt x="1" y="328"/>
                  </a:cubicBezTo>
                  <a:cubicBezTo>
                    <a:pt x="4" y="339"/>
                    <a:pt x="6" y="350"/>
                    <a:pt x="9" y="362"/>
                  </a:cubicBezTo>
                  <a:cubicBezTo>
                    <a:pt x="30" y="361"/>
                    <a:pt x="40" y="367"/>
                    <a:pt x="45" y="381"/>
                  </a:cubicBezTo>
                  <a:cubicBezTo>
                    <a:pt x="49" y="394"/>
                    <a:pt x="44" y="406"/>
                    <a:pt x="28" y="417"/>
                  </a:cubicBezTo>
                  <a:cubicBezTo>
                    <a:pt x="33" y="427"/>
                    <a:pt x="39" y="437"/>
                    <a:pt x="43" y="445"/>
                  </a:cubicBezTo>
                  <a:cubicBezTo>
                    <a:pt x="54" y="444"/>
                    <a:pt x="63" y="443"/>
                    <a:pt x="72" y="444"/>
                  </a:cubicBezTo>
                  <a:cubicBezTo>
                    <a:pt x="77" y="445"/>
                    <a:pt x="82" y="450"/>
                    <a:pt x="86" y="455"/>
                  </a:cubicBezTo>
                  <a:cubicBezTo>
                    <a:pt x="94" y="466"/>
                    <a:pt x="92" y="477"/>
                    <a:pt x="80" y="493"/>
                  </a:cubicBezTo>
                  <a:cubicBezTo>
                    <a:pt x="89" y="501"/>
                    <a:pt x="97" y="508"/>
                    <a:pt x="104" y="515"/>
                  </a:cubicBezTo>
                  <a:cubicBezTo>
                    <a:pt x="114" y="511"/>
                    <a:pt x="122" y="506"/>
                    <a:pt x="130" y="505"/>
                  </a:cubicBezTo>
                  <a:cubicBezTo>
                    <a:pt x="136" y="504"/>
                    <a:pt x="143" y="507"/>
                    <a:pt x="147" y="511"/>
                  </a:cubicBezTo>
                  <a:cubicBezTo>
                    <a:pt x="159" y="518"/>
                    <a:pt x="161" y="531"/>
                    <a:pt x="154" y="548"/>
                  </a:cubicBezTo>
                  <a:cubicBezTo>
                    <a:pt x="159" y="551"/>
                    <a:pt x="163" y="553"/>
                    <a:pt x="167" y="555"/>
                  </a:cubicBezTo>
                  <a:cubicBezTo>
                    <a:pt x="171" y="557"/>
                    <a:pt x="176" y="559"/>
                    <a:pt x="180" y="561"/>
                  </a:cubicBezTo>
                  <a:cubicBezTo>
                    <a:pt x="192" y="543"/>
                    <a:pt x="202" y="538"/>
                    <a:pt x="216" y="542"/>
                  </a:cubicBezTo>
                  <a:cubicBezTo>
                    <a:pt x="230" y="546"/>
                    <a:pt x="236" y="556"/>
                    <a:pt x="236" y="577"/>
                  </a:cubicBezTo>
                  <a:cubicBezTo>
                    <a:pt x="243" y="578"/>
                    <a:pt x="250" y="580"/>
                    <a:pt x="257" y="580"/>
                  </a:cubicBezTo>
                  <a:cubicBezTo>
                    <a:pt x="261" y="581"/>
                    <a:pt x="266" y="581"/>
                    <a:pt x="270" y="582"/>
                  </a:cubicBezTo>
                  <a:cubicBezTo>
                    <a:pt x="275" y="562"/>
                    <a:pt x="284" y="553"/>
                    <a:pt x="299" y="553"/>
                  </a:cubicBezTo>
                  <a:cubicBezTo>
                    <a:pt x="313" y="553"/>
                    <a:pt x="323" y="561"/>
                    <a:pt x="329" y="580"/>
                  </a:cubicBezTo>
                  <a:cubicBezTo>
                    <a:pt x="340" y="578"/>
                    <a:pt x="351" y="575"/>
                    <a:pt x="362" y="573"/>
                  </a:cubicBezTo>
                  <a:cubicBezTo>
                    <a:pt x="361" y="553"/>
                    <a:pt x="367" y="542"/>
                    <a:pt x="381" y="537"/>
                  </a:cubicBezTo>
                  <a:cubicBezTo>
                    <a:pt x="394" y="532"/>
                    <a:pt x="406" y="538"/>
                    <a:pt x="417" y="554"/>
                  </a:cubicBezTo>
                  <a:cubicBezTo>
                    <a:pt x="422" y="551"/>
                    <a:pt x="428" y="549"/>
                    <a:pt x="433" y="546"/>
                  </a:cubicBezTo>
                  <a:cubicBezTo>
                    <a:pt x="438" y="543"/>
                    <a:pt x="443" y="540"/>
                    <a:pt x="447" y="537"/>
                  </a:cubicBezTo>
                  <a:cubicBezTo>
                    <a:pt x="440" y="517"/>
                    <a:pt x="442" y="506"/>
                    <a:pt x="454" y="497"/>
                  </a:cubicBezTo>
                  <a:cubicBezTo>
                    <a:pt x="465" y="488"/>
                    <a:pt x="478" y="489"/>
                    <a:pt x="494" y="501"/>
                  </a:cubicBezTo>
                  <a:cubicBezTo>
                    <a:pt x="502" y="493"/>
                    <a:pt x="509" y="485"/>
                    <a:pt x="515" y="478"/>
                  </a:cubicBezTo>
                  <a:cubicBezTo>
                    <a:pt x="511" y="468"/>
                    <a:pt x="507" y="460"/>
                    <a:pt x="506" y="451"/>
                  </a:cubicBezTo>
                  <a:cubicBezTo>
                    <a:pt x="505" y="446"/>
                    <a:pt x="508" y="439"/>
                    <a:pt x="511" y="435"/>
                  </a:cubicBezTo>
                  <a:cubicBezTo>
                    <a:pt x="519" y="423"/>
                    <a:pt x="532" y="421"/>
                    <a:pt x="549" y="428"/>
                  </a:cubicBezTo>
                  <a:cubicBezTo>
                    <a:pt x="553" y="419"/>
                    <a:pt x="558" y="410"/>
                    <a:pt x="562" y="401"/>
                  </a:cubicBezTo>
                  <a:cubicBezTo>
                    <a:pt x="548" y="393"/>
                    <a:pt x="542" y="382"/>
                    <a:pt x="546" y="366"/>
                  </a:cubicBezTo>
                  <a:cubicBezTo>
                    <a:pt x="550" y="354"/>
                    <a:pt x="560" y="347"/>
                    <a:pt x="578" y="346"/>
                  </a:cubicBezTo>
                  <a:close/>
                  <a:moveTo>
                    <a:pt x="291" y="497"/>
                  </a:moveTo>
                  <a:cubicBezTo>
                    <a:pt x="177" y="497"/>
                    <a:pt x="85" y="405"/>
                    <a:pt x="85" y="291"/>
                  </a:cubicBezTo>
                  <a:cubicBezTo>
                    <a:pt x="85" y="177"/>
                    <a:pt x="177" y="84"/>
                    <a:pt x="291" y="84"/>
                  </a:cubicBezTo>
                  <a:cubicBezTo>
                    <a:pt x="406" y="84"/>
                    <a:pt x="498" y="177"/>
                    <a:pt x="498" y="291"/>
                  </a:cubicBezTo>
                  <a:cubicBezTo>
                    <a:pt x="498" y="405"/>
                    <a:pt x="406" y="497"/>
                    <a:pt x="291" y="497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p:spPr>
          <p:txBody>
            <a:bodyPr wrap="none" rtlCol="0" anchor="ctr">
              <a:noAutofit/>
            </a:bodyPr>
            <a:lstStyle/>
            <a:p>
              <a:pPr algn="ctr"/>
              <a:endParaRPr lang="ko-KR" altLang="en-US" sz="20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79036" y="2702956"/>
              <a:ext cx="1767357" cy="1767355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1"/>
            </a:gradFill>
          </p:spPr>
          <p:txBody>
            <a:bodyPr wrap="none" rtlCol="0" anchor="ctr">
              <a:noAutofit/>
            </a:bodyPr>
            <a:lstStyle>
              <a:defPPr>
                <a:defRPr lang="ko-KR"/>
              </a:defPPr>
              <a:lvl1pPr algn="ctr">
                <a:defRPr sz="2000" spc="-1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  <a:ea typeface="KoPub돋움체 Bold" panose="02020603020101020101" pitchFamily="18" charset="-127"/>
                </a:defRPr>
              </a:lvl1pPr>
            </a:lstStyle>
            <a:p>
              <a:endParaRPr lang="en-US" altLang="ko-KR"/>
            </a:p>
          </p:txBody>
        </p:sp>
      </p:grpSp>
      <p:grpSp>
        <p:nvGrpSpPr>
          <p:cNvPr id="19" name="그룹 55"/>
          <p:cNvGrpSpPr/>
          <p:nvPr/>
        </p:nvGrpSpPr>
        <p:grpSpPr>
          <a:xfrm>
            <a:off x="7148144" y="3741655"/>
            <a:ext cx="1231287" cy="1230394"/>
            <a:chOff x="766015" y="2485931"/>
            <a:chExt cx="2190750" cy="2189163"/>
          </a:xfrm>
        </p:grpSpPr>
        <p:sp>
          <p:nvSpPr>
            <p:cNvPr id="57" name="Freeform 5"/>
            <p:cNvSpPr>
              <a:spLocks noEditPoints="1"/>
            </p:cNvSpPr>
            <p:nvPr/>
          </p:nvSpPr>
          <p:spPr bwMode="auto">
            <a:xfrm>
              <a:off x="766015" y="2485931"/>
              <a:ext cx="2190750" cy="2189163"/>
            </a:xfrm>
            <a:custGeom>
              <a:avLst/>
              <a:gdLst>
                <a:gd name="T0" fmla="*/ 583 w 583"/>
                <a:gd name="T1" fmla="*/ 311 h 582"/>
                <a:gd name="T2" fmla="*/ 581 w 583"/>
                <a:gd name="T3" fmla="*/ 254 h 582"/>
                <a:gd name="T4" fmla="*/ 540 w 583"/>
                <a:gd name="T5" fmla="*/ 199 h 582"/>
                <a:gd name="T6" fmla="*/ 538 w 583"/>
                <a:gd name="T7" fmla="*/ 134 h 582"/>
                <a:gd name="T8" fmla="*/ 503 w 583"/>
                <a:gd name="T9" fmla="*/ 89 h 582"/>
                <a:gd name="T10" fmla="*/ 438 w 583"/>
                <a:gd name="T11" fmla="*/ 69 h 582"/>
                <a:gd name="T12" fmla="*/ 403 w 583"/>
                <a:gd name="T13" fmla="*/ 21 h 582"/>
                <a:gd name="T14" fmla="*/ 347 w 583"/>
                <a:gd name="T15" fmla="*/ 4 h 582"/>
                <a:gd name="T16" fmla="*/ 283 w 583"/>
                <a:gd name="T17" fmla="*/ 30 h 582"/>
                <a:gd name="T18" fmla="*/ 221 w 583"/>
                <a:gd name="T19" fmla="*/ 9 h 582"/>
                <a:gd name="T20" fmla="*/ 166 w 583"/>
                <a:gd name="T21" fmla="*/ 27 h 582"/>
                <a:gd name="T22" fmla="*/ 131 w 583"/>
                <a:gd name="T23" fmla="*/ 85 h 582"/>
                <a:gd name="T24" fmla="*/ 75 w 583"/>
                <a:gd name="T25" fmla="*/ 95 h 582"/>
                <a:gd name="T26" fmla="*/ 74 w 583"/>
                <a:gd name="T27" fmla="*/ 147 h 582"/>
                <a:gd name="T28" fmla="*/ 31 w 583"/>
                <a:gd name="T29" fmla="*/ 159 h 582"/>
                <a:gd name="T30" fmla="*/ 40 w 583"/>
                <a:gd name="T31" fmla="*/ 201 h 582"/>
                <a:gd name="T32" fmla="*/ 5 w 583"/>
                <a:gd name="T33" fmla="*/ 235 h 582"/>
                <a:gd name="T34" fmla="*/ 29 w 583"/>
                <a:gd name="T35" fmla="*/ 301 h 582"/>
                <a:gd name="T36" fmla="*/ 9 w 583"/>
                <a:gd name="T37" fmla="*/ 362 h 582"/>
                <a:gd name="T38" fmla="*/ 28 w 583"/>
                <a:gd name="T39" fmla="*/ 417 h 582"/>
                <a:gd name="T40" fmla="*/ 72 w 583"/>
                <a:gd name="T41" fmla="*/ 444 h 582"/>
                <a:gd name="T42" fmla="*/ 80 w 583"/>
                <a:gd name="T43" fmla="*/ 493 h 582"/>
                <a:gd name="T44" fmla="*/ 130 w 583"/>
                <a:gd name="T45" fmla="*/ 505 h 582"/>
                <a:gd name="T46" fmla="*/ 154 w 583"/>
                <a:gd name="T47" fmla="*/ 548 h 582"/>
                <a:gd name="T48" fmla="*/ 180 w 583"/>
                <a:gd name="T49" fmla="*/ 561 h 582"/>
                <a:gd name="T50" fmla="*/ 236 w 583"/>
                <a:gd name="T51" fmla="*/ 577 h 582"/>
                <a:gd name="T52" fmla="*/ 270 w 583"/>
                <a:gd name="T53" fmla="*/ 582 h 582"/>
                <a:gd name="T54" fmla="*/ 329 w 583"/>
                <a:gd name="T55" fmla="*/ 580 h 582"/>
                <a:gd name="T56" fmla="*/ 381 w 583"/>
                <a:gd name="T57" fmla="*/ 537 h 582"/>
                <a:gd name="T58" fmla="*/ 433 w 583"/>
                <a:gd name="T59" fmla="*/ 546 h 582"/>
                <a:gd name="T60" fmla="*/ 454 w 583"/>
                <a:gd name="T61" fmla="*/ 497 h 582"/>
                <a:gd name="T62" fmla="*/ 515 w 583"/>
                <a:gd name="T63" fmla="*/ 478 h 582"/>
                <a:gd name="T64" fmla="*/ 511 w 583"/>
                <a:gd name="T65" fmla="*/ 435 h 582"/>
                <a:gd name="T66" fmla="*/ 562 w 583"/>
                <a:gd name="T67" fmla="*/ 401 h 582"/>
                <a:gd name="T68" fmla="*/ 578 w 583"/>
                <a:gd name="T69" fmla="*/ 346 h 582"/>
                <a:gd name="T70" fmla="*/ 85 w 583"/>
                <a:gd name="T71" fmla="*/ 291 h 582"/>
                <a:gd name="T72" fmla="*/ 498 w 583"/>
                <a:gd name="T73" fmla="*/ 291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3" h="582">
                  <a:moveTo>
                    <a:pt x="578" y="346"/>
                  </a:moveTo>
                  <a:cubicBezTo>
                    <a:pt x="580" y="335"/>
                    <a:pt x="581" y="323"/>
                    <a:pt x="583" y="311"/>
                  </a:cubicBezTo>
                  <a:cubicBezTo>
                    <a:pt x="567" y="307"/>
                    <a:pt x="557" y="299"/>
                    <a:pt x="557" y="283"/>
                  </a:cubicBezTo>
                  <a:cubicBezTo>
                    <a:pt x="557" y="269"/>
                    <a:pt x="564" y="261"/>
                    <a:pt x="581" y="254"/>
                  </a:cubicBezTo>
                  <a:cubicBezTo>
                    <a:pt x="579" y="243"/>
                    <a:pt x="577" y="231"/>
                    <a:pt x="575" y="219"/>
                  </a:cubicBezTo>
                  <a:cubicBezTo>
                    <a:pt x="558" y="220"/>
                    <a:pt x="546" y="215"/>
                    <a:pt x="540" y="199"/>
                  </a:cubicBezTo>
                  <a:cubicBezTo>
                    <a:pt x="537" y="187"/>
                    <a:pt x="541" y="178"/>
                    <a:pt x="555" y="165"/>
                  </a:cubicBezTo>
                  <a:cubicBezTo>
                    <a:pt x="549" y="155"/>
                    <a:pt x="544" y="144"/>
                    <a:pt x="538" y="134"/>
                  </a:cubicBezTo>
                  <a:cubicBezTo>
                    <a:pt x="520" y="140"/>
                    <a:pt x="509" y="138"/>
                    <a:pt x="500" y="127"/>
                  </a:cubicBezTo>
                  <a:cubicBezTo>
                    <a:pt x="492" y="116"/>
                    <a:pt x="492" y="105"/>
                    <a:pt x="503" y="89"/>
                  </a:cubicBezTo>
                  <a:cubicBezTo>
                    <a:pt x="494" y="81"/>
                    <a:pt x="485" y="73"/>
                    <a:pt x="477" y="65"/>
                  </a:cubicBezTo>
                  <a:cubicBezTo>
                    <a:pt x="464" y="76"/>
                    <a:pt x="451" y="79"/>
                    <a:pt x="438" y="69"/>
                  </a:cubicBezTo>
                  <a:cubicBezTo>
                    <a:pt x="427" y="62"/>
                    <a:pt x="424" y="50"/>
                    <a:pt x="429" y="33"/>
                  </a:cubicBezTo>
                  <a:cubicBezTo>
                    <a:pt x="420" y="29"/>
                    <a:pt x="411" y="25"/>
                    <a:pt x="403" y="21"/>
                  </a:cubicBezTo>
                  <a:cubicBezTo>
                    <a:pt x="393" y="39"/>
                    <a:pt x="381" y="46"/>
                    <a:pt x="366" y="41"/>
                  </a:cubicBezTo>
                  <a:cubicBezTo>
                    <a:pt x="352" y="37"/>
                    <a:pt x="345" y="25"/>
                    <a:pt x="347" y="4"/>
                  </a:cubicBezTo>
                  <a:cubicBezTo>
                    <a:pt x="335" y="3"/>
                    <a:pt x="324" y="1"/>
                    <a:pt x="313" y="0"/>
                  </a:cubicBezTo>
                  <a:cubicBezTo>
                    <a:pt x="308" y="22"/>
                    <a:pt x="299" y="30"/>
                    <a:pt x="283" y="30"/>
                  </a:cubicBezTo>
                  <a:cubicBezTo>
                    <a:pt x="269" y="30"/>
                    <a:pt x="259" y="21"/>
                    <a:pt x="254" y="1"/>
                  </a:cubicBezTo>
                  <a:cubicBezTo>
                    <a:pt x="243" y="4"/>
                    <a:pt x="232" y="6"/>
                    <a:pt x="221" y="9"/>
                  </a:cubicBezTo>
                  <a:cubicBezTo>
                    <a:pt x="222" y="30"/>
                    <a:pt x="216" y="42"/>
                    <a:pt x="201" y="47"/>
                  </a:cubicBezTo>
                  <a:cubicBezTo>
                    <a:pt x="188" y="51"/>
                    <a:pt x="175" y="44"/>
                    <a:pt x="166" y="27"/>
                  </a:cubicBezTo>
                  <a:cubicBezTo>
                    <a:pt x="155" y="33"/>
                    <a:pt x="145" y="39"/>
                    <a:pt x="135" y="44"/>
                  </a:cubicBezTo>
                  <a:cubicBezTo>
                    <a:pt x="144" y="63"/>
                    <a:pt x="143" y="76"/>
                    <a:pt x="131" y="85"/>
                  </a:cubicBezTo>
                  <a:cubicBezTo>
                    <a:pt x="120" y="95"/>
                    <a:pt x="106" y="94"/>
                    <a:pt x="89" y="80"/>
                  </a:cubicBezTo>
                  <a:cubicBezTo>
                    <a:pt x="85" y="85"/>
                    <a:pt x="80" y="90"/>
                    <a:pt x="75" y="95"/>
                  </a:cubicBezTo>
                  <a:cubicBezTo>
                    <a:pt x="72" y="98"/>
                    <a:pt x="69" y="102"/>
                    <a:pt x="66" y="106"/>
                  </a:cubicBezTo>
                  <a:cubicBezTo>
                    <a:pt x="80" y="121"/>
                    <a:pt x="83" y="134"/>
                    <a:pt x="74" y="147"/>
                  </a:cubicBezTo>
                  <a:cubicBezTo>
                    <a:pt x="66" y="159"/>
                    <a:pt x="53" y="162"/>
                    <a:pt x="33" y="154"/>
                  </a:cubicBezTo>
                  <a:cubicBezTo>
                    <a:pt x="32" y="156"/>
                    <a:pt x="32" y="157"/>
                    <a:pt x="31" y="159"/>
                  </a:cubicBezTo>
                  <a:cubicBezTo>
                    <a:pt x="28" y="166"/>
                    <a:pt x="25" y="172"/>
                    <a:pt x="23" y="177"/>
                  </a:cubicBezTo>
                  <a:cubicBezTo>
                    <a:pt x="29" y="186"/>
                    <a:pt x="36" y="193"/>
                    <a:pt x="40" y="201"/>
                  </a:cubicBezTo>
                  <a:cubicBezTo>
                    <a:pt x="42" y="205"/>
                    <a:pt x="41" y="212"/>
                    <a:pt x="39" y="218"/>
                  </a:cubicBezTo>
                  <a:cubicBezTo>
                    <a:pt x="35" y="231"/>
                    <a:pt x="24" y="236"/>
                    <a:pt x="5" y="235"/>
                  </a:cubicBezTo>
                  <a:cubicBezTo>
                    <a:pt x="3" y="247"/>
                    <a:pt x="1" y="258"/>
                    <a:pt x="0" y="269"/>
                  </a:cubicBezTo>
                  <a:cubicBezTo>
                    <a:pt x="22" y="278"/>
                    <a:pt x="30" y="286"/>
                    <a:pt x="29" y="301"/>
                  </a:cubicBezTo>
                  <a:cubicBezTo>
                    <a:pt x="28" y="314"/>
                    <a:pt x="20" y="323"/>
                    <a:pt x="1" y="328"/>
                  </a:cubicBezTo>
                  <a:cubicBezTo>
                    <a:pt x="4" y="339"/>
                    <a:pt x="6" y="350"/>
                    <a:pt x="9" y="362"/>
                  </a:cubicBezTo>
                  <a:cubicBezTo>
                    <a:pt x="30" y="361"/>
                    <a:pt x="40" y="367"/>
                    <a:pt x="45" y="381"/>
                  </a:cubicBezTo>
                  <a:cubicBezTo>
                    <a:pt x="49" y="394"/>
                    <a:pt x="44" y="406"/>
                    <a:pt x="28" y="417"/>
                  </a:cubicBezTo>
                  <a:cubicBezTo>
                    <a:pt x="33" y="427"/>
                    <a:pt x="39" y="437"/>
                    <a:pt x="43" y="445"/>
                  </a:cubicBezTo>
                  <a:cubicBezTo>
                    <a:pt x="54" y="444"/>
                    <a:pt x="63" y="443"/>
                    <a:pt x="72" y="444"/>
                  </a:cubicBezTo>
                  <a:cubicBezTo>
                    <a:pt x="77" y="445"/>
                    <a:pt x="82" y="450"/>
                    <a:pt x="86" y="455"/>
                  </a:cubicBezTo>
                  <a:cubicBezTo>
                    <a:pt x="94" y="466"/>
                    <a:pt x="92" y="477"/>
                    <a:pt x="80" y="493"/>
                  </a:cubicBezTo>
                  <a:cubicBezTo>
                    <a:pt x="89" y="501"/>
                    <a:pt x="97" y="508"/>
                    <a:pt x="104" y="515"/>
                  </a:cubicBezTo>
                  <a:cubicBezTo>
                    <a:pt x="114" y="511"/>
                    <a:pt x="122" y="506"/>
                    <a:pt x="130" y="505"/>
                  </a:cubicBezTo>
                  <a:cubicBezTo>
                    <a:pt x="136" y="504"/>
                    <a:pt x="143" y="507"/>
                    <a:pt x="147" y="511"/>
                  </a:cubicBezTo>
                  <a:cubicBezTo>
                    <a:pt x="159" y="518"/>
                    <a:pt x="161" y="531"/>
                    <a:pt x="154" y="548"/>
                  </a:cubicBezTo>
                  <a:cubicBezTo>
                    <a:pt x="159" y="551"/>
                    <a:pt x="163" y="553"/>
                    <a:pt x="167" y="555"/>
                  </a:cubicBezTo>
                  <a:cubicBezTo>
                    <a:pt x="171" y="557"/>
                    <a:pt x="176" y="559"/>
                    <a:pt x="180" y="561"/>
                  </a:cubicBezTo>
                  <a:cubicBezTo>
                    <a:pt x="192" y="543"/>
                    <a:pt x="202" y="538"/>
                    <a:pt x="216" y="542"/>
                  </a:cubicBezTo>
                  <a:cubicBezTo>
                    <a:pt x="230" y="546"/>
                    <a:pt x="236" y="556"/>
                    <a:pt x="236" y="577"/>
                  </a:cubicBezTo>
                  <a:cubicBezTo>
                    <a:pt x="243" y="578"/>
                    <a:pt x="250" y="580"/>
                    <a:pt x="257" y="580"/>
                  </a:cubicBezTo>
                  <a:cubicBezTo>
                    <a:pt x="261" y="581"/>
                    <a:pt x="266" y="581"/>
                    <a:pt x="270" y="582"/>
                  </a:cubicBezTo>
                  <a:cubicBezTo>
                    <a:pt x="275" y="562"/>
                    <a:pt x="284" y="553"/>
                    <a:pt x="299" y="553"/>
                  </a:cubicBezTo>
                  <a:cubicBezTo>
                    <a:pt x="313" y="553"/>
                    <a:pt x="323" y="561"/>
                    <a:pt x="329" y="580"/>
                  </a:cubicBezTo>
                  <a:cubicBezTo>
                    <a:pt x="340" y="578"/>
                    <a:pt x="351" y="575"/>
                    <a:pt x="362" y="573"/>
                  </a:cubicBezTo>
                  <a:cubicBezTo>
                    <a:pt x="361" y="553"/>
                    <a:pt x="367" y="542"/>
                    <a:pt x="381" y="537"/>
                  </a:cubicBezTo>
                  <a:cubicBezTo>
                    <a:pt x="394" y="532"/>
                    <a:pt x="406" y="538"/>
                    <a:pt x="417" y="554"/>
                  </a:cubicBezTo>
                  <a:cubicBezTo>
                    <a:pt x="422" y="551"/>
                    <a:pt x="428" y="549"/>
                    <a:pt x="433" y="546"/>
                  </a:cubicBezTo>
                  <a:cubicBezTo>
                    <a:pt x="438" y="543"/>
                    <a:pt x="443" y="540"/>
                    <a:pt x="447" y="537"/>
                  </a:cubicBezTo>
                  <a:cubicBezTo>
                    <a:pt x="440" y="517"/>
                    <a:pt x="442" y="506"/>
                    <a:pt x="454" y="497"/>
                  </a:cubicBezTo>
                  <a:cubicBezTo>
                    <a:pt x="465" y="488"/>
                    <a:pt x="478" y="489"/>
                    <a:pt x="494" y="501"/>
                  </a:cubicBezTo>
                  <a:cubicBezTo>
                    <a:pt x="502" y="493"/>
                    <a:pt x="509" y="485"/>
                    <a:pt x="515" y="478"/>
                  </a:cubicBezTo>
                  <a:cubicBezTo>
                    <a:pt x="511" y="468"/>
                    <a:pt x="507" y="460"/>
                    <a:pt x="506" y="451"/>
                  </a:cubicBezTo>
                  <a:cubicBezTo>
                    <a:pt x="505" y="446"/>
                    <a:pt x="508" y="439"/>
                    <a:pt x="511" y="435"/>
                  </a:cubicBezTo>
                  <a:cubicBezTo>
                    <a:pt x="519" y="423"/>
                    <a:pt x="532" y="421"/>
                    <a:pt x="549" y="428"/>
                  </a:cubicBezTo>
                  <a:cubicBezTo>
                    <a:pt x="553" y="419"/>
                    <a:pt x="558" y="410"/>
                    <a:pt x="562" y="401"/>
                  </a:cubicBezTo>
                  <a:cubicBezTo>
                    <a:pt x="548" y="393"/>
                    <a:pt x="542" y="382"/>
                    <a:pt x="546" y="366"/>
                  </a:cubicBezTo>
                  <a:cubicBezTo>
                    <a:pt x="550" y="354"/>
                    <a:pt x="560" y="347"/>
                    <a:pt x="578" y="346"/>
                  </a:cubicBezTo>
                  <a:close/>
                  <a:moveTo>
                    <a:pt x="291" y="497"/>
                  </a:moveTo>
                  <a:cubicBezTo>
                    <a:pt x="177" y="497"/>
                    <a:pt x="85" y="405"/>
                    <a:pt x="85" y="291"/>
                  </a:cubicBezTo>
                  <a:cubicBezTo>
                    <a:pt x="85" y="177"/>
                    <a:pt x="177" y="84"/>
                    <a:pt x="291" y="84"/>
                  </a:cubicBezTo>
                  <a:cubicBezTo>
                    <a:pt x="406" y="84"/>
                    <a:pt x="498" y="177"/>
                    <a:pt x="498" y="291"/>
                  </a:cubicBezTo>
                  <a:cubicBezTo>
                    <a:pt x="498" y="405"/>
                    <a:pt x="406" y="497"/>
                    <a:pt x="291" y="497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p:spPr>
          <p:txBody>
            <a:bodyPr wrap="none" rtlCol="0" anchor="ctr">
              <a:noAutofit/>
            </a:bodyPr>
            <a:lstStyle/>
            <a:p>
              <a:pPr algn="ctr"/>
              <a:endParaRPr lang="ko-KR" altLang="en-US" sz="20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79036" y="2702956"/>
              <a:ext cx="1767357" cy="1767355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1"/>
            </a:gradFill>
          </p:spPr>
          <p:txBody>
            <a:bodyPr wrap="none" rtlCol="0" anchor="ctr">
              <a:noAutofit/>
            </a:bodyPr>
            <a:lstStyle>
              <a:defPPr>
                <a:defRPr lang="ko-KR"/>
              </a:defPPr>
              <a:lvl1pPr algn="ctr">
                <a:defRPr sz="2000" spc="-1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Century Gothic" panose="020B0502020202020204" pitchFamily="34" charset="0"/>
                  <a:ea typeface="KoPub돋움체 Bold" panose="02020603020101020101" pitchFamily="18" charset="-127"/>
                </a:defRPr>
              </a:lvl1pPr>
            </a:lstStyle>
            <a:p>
              <a:endParaRPr lang="en-US" altLang="ko-KR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403820" y="2993257"/>
            <a:ext cx="964272" cy="44804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6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OECD</a:t>
            </a:r>
            <a:br>
              <a:rPr lang="en-US" altLang="ko-KR" sz="16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6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뇌물방지 협약</a:t>
            </a:r>
            <a:endParaRPr lang="ko-KR" altLang="en-US" sz="1600" spc="-1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64980" y="3960997"/>
            <a:ext cx="964272" cy="44804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600" spc="-5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UN </a:t>
            </a:r>
            <a:r>
              <a:rPr lang="en-US" altLang="ko-KR" sz="16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Global</a:t>
            </a:r>
            <a:br>
              <a:rPr lang="en-US" altLang="ko-KR" sz="16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en-US" altLang="ko-KR" sz="1600" spc="-5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Compact</a:t>
            </a:r>
            <a:endParaRPr lang="en-US" altLang="ko-KR" sz="1600" spc="-5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268940" y="2406517"/>
            <a:ext cx="964272" cy="44804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6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UN</a:t>
            </a:r>
            <a:br>
              <a:rPr lang="en-US" altLang="ko-KR" sz="16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6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반부패협약</a:t>
            </a:r>
            <a:endParaRPr lang="ko-KR" altLang="en-US" sz="1600" spc="-10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632920" y="3839077"/>
            <a:ext cx="964272" cy="44804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6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G20</a:t>
            </a:r>
            <a:br>
              <a:rPr lang="en-US" altLang="ko-KR" sz="16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6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반부패 </a:t>
            </a:r>
            <a:r>
              <a:rPr lang="ko-KR" altLang="en-US" sz="16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행동계획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981660" y="2619877"/>
            <a:ext cx="964272" cy="44804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ko-KR" altLang="en-US" sz="14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사회적 </a:t>
            </a:r>
            <a:r>
              <a:rPr lang="ko-KR" altLang="en-US" sz="14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책임</a:t>
            </a:r>
            <a:r>
              <a:rPr lang="en-US" altLang="ko-KR" sz="14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/>
            </a:r>
            <a:br>
              <a:rPr lang="en-US" altLang="ko-KR" sz="14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ko-KR" altLang="en-US" sz="14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국제표준</a:t>
            </a:r>
            <a:r>
              <a:rPr lang="ko-KR" altLang="en-US" sz="14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/>
            </a:r>
            <a:br>
              <a:rPr lang="ko-KR" altLang="en-US" sz="14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</a:br>
            <a:r>
              <a:rPr lang="en-US" altLang="ko-KR" sz="16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ISO 26000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416439" y="5697115"/>
            <a:ext cx="876611" cy="252911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4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1997. 5.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130790" y="5697115"/>
            <a:ext cx="876611" cy="252911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4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2000. 7.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379148" y="5697115"/>
            <a:ext cx="876611" cy="252911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4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2003.10.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275206" y="5697115"/>
            <a:ext cx="876611" cy="252911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altLang="ko-KR" sz="1400" spc="-10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2010.11.</a:t>
            </a:r>
          </a:p>
        </p:txBody>
      </p:sp>
      <p:cxnSp>
        <p:nvCxnSpPr>
          <p:cNvPr id="70" name="직선 연결선 69"/>
          <p:cNvCxnSpPr/>
          <p:nvPr/>
        </p:nvCxnSpPr>
        <p:spPr>
          <a:xfrm>
            <a:off x="0" y="5539154"/>
            <a:ext cx="9144000" cy="0"/>
          </a:xfrm>
          <a:prstGeom prst="line">
            <a:avLst/>
          </a:prstGeom>
          <a:ln w="22225">
            <a:solidFill>
              <a:srgbClr val="00AF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타원 70"/>
          <p:cNvSpPr/>
          <p:nvPr/>
        </p:nvSpPr>
        <p:spPr>
          <a:xfrm>
            <a:off x="1817660" y="5491196"/>
            <a:ext cx="95916" cy="9591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타원 71"/>
          <p:cNvSpPr/>
          <p:nvPr/>
        </p:nvSpPr>
        <p:spPr>
          <a:xfrm>
            <a:off x="3519460" y="5491196"/>
            <a:ext cx="95916" cy="9591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타원 72"/>
          <p:cNvSpPr/>
          <p:nvPr/>
        </p:nvSpPr>
        <p:spPr>
          <a:xfrm>
            <a:off x="4770410" y="5491196"/>
            <a:ext cx="95916" cy="9591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타원 73"/>
          <p:cNvSpPr/>
          <p:nvPr/>
        </p:nvSpPr>
        <p:spPr>
          <a:xfrm>
            <a:off x="6669060" y="5491196"/>
            <a:ext cx="95916" cy="9591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그룹 88"/>
          <p:cNvGrpSpPr/>
          <p:nvPr/>
        </p:nvGrpSpPr>
        <p:grpSpPr>
          <a:xfrm>
            <a:off x="7543800" y="209733"/>
            <a:ext cx="1076339" cy="466725"/>
            <a:chOff x="7543800" y="501833"/>
            <a:chExt cx="1076339" cy="466725"/>
          </a:xfrm>
        </p:grpSpPr>
        <p:sp>
          <p:nvSpPr>
            <p:cNvPr id="75" name="TextBox 74"/>
            <p:cNvSpPr txBox="1"/>
            <p:nvPr/>
          </p:nvSpPr>
          <p:spPr>
            <a:xfrm>
              <a:off x="7543800" y="501833"/>
              <a:ext cx="1076339" cy="466725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ko-KR" altLang="en-US" sz="1050" spc="-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청탁금지법</a:t>
              </a:r>
              <a:r>
                <a:rPr lang="en-US" altLang="ko-KR" sz="11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/>
              </a:r>
              <a:br>
                <a:rPr lang="en-US" altLang="ko-KR" sz="11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</a:br>
              <a:r>
                <a:rPr lang="ko-KR" altLang="en-US" sz="1100" spc="-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제정배경</a:t>
              </a:r>
              <a:endParaRPr lang="ko-KR" altLang="en-US" sz="1100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21" name="그룹 100"/>
            <p:cNvGrpSpPr/>
            <p:nvPr/>
          </p:nvGrpSpPr>
          <p:grpSpPr>
            <a:xfrm>
              <a:off x="7776211" y="542460"/>
              <a:ext cx="175978" cy="173830"/>
              <a:chOff x="3899707" y="2154288"/>
              <a:chExt cx="377224" cy="372618"/>
            </a:xfrm>
          </p:grpSpPr>
          <p:grpSp>
            <p:nvGrpSpPr>
              <p:cNvPr id="22" name="그룹 101"/>
              <p:cNvGrpSpPr/>
              <p:nvPr/>
            </p:nvGrpSpPr>
            <p:grpSpPr>
              <a:xfrm>
                <a:off x="3899707" y="2154288"/>
                <a:ext cx="377224" cy="372618"/>
                <a:chOff x="4409144" y="2054269"/>
                <a:chExt cx="1070339" cy="1057274"/>
              </a:xfrm>
            </p:grpSpPr>
            <p:sp>
              <p:nvSpPr>
                <p:cNvPr id="87" name="Freeform 5"/>
                <p:cNvSpPr>
                  <a:spLocks/>
                </p:cNvSpPr>
                <p:nvPr/>
              </p:nvSpPr>
              <p:spPr bwMode="auto">
                <a:xfrm>
                  <a:off x="4925513" y="2054269"/>
                  <a:ext cx="553970" cy="595621"/>
                </a:xfrm>
                <a:custGeom>
                  <a:avLst/>
                  <a:gdLst>
                    <a:gd name="T0" fmla="*/ 97 w 280"/>
                    <a:gd name="T1" fmla="*/ 277 h 302"/>
                    <a:gd name="T2" fmla="*/ 6 w 280"/>
                    <a:gd name="T3" fmla="*/ 183 h 302"/>
                    <a:gd name="T4" fmla="*/ 19 w 280"/>
                    <a:gd name="T5" fmla="*/ 104 h 302"/>
                    <a:gd name="T6" fmla="*/ 91 w 280"/>
                    <a:gd name="T7" fmla="*/ 36 h 302"/>
                    <a:gd name="T8" fmla="*/ 262 w 280"/>
                    <a:gd name="T9" fmla="*/ 109 h 302"/>
                    <a:gd name="T10" fmla="*/ 261 w 280"/>
                    <a:gd name="T11" fmla="*/ 189 h 302"/>
                    <a:gd name="T12" fmla="*/ 259 w 280"/>
                    <a:gd name="T13" fmla="*/ 196 h 302"/>
                    <a:gd name="T14" fmla="*/ 264 w 280"/>
                    <a:gd name="T15" fmla="*/ 196 h 302"/>
                    <a:gd name="T16" fmla="*/ 174 w 280"/>
                    <a:gd name="T17" fmla="*/ 276 h 302"/>
                    <a:gd name="T18" fmla="*/ 153 w 280"/>
                    <a:gd name="T19" fmla="*/ 282 h 302"/>
                    <a:gd name="T20" fmla="*/ 119 w 280"/>
                    <a:gd name="T21" fmla="*/ 275 h 302"/>
                    <a:gd name="T22" fmla="*/ 97 w 280"/>
                    <a:gd name="T23" fmla="*/ 277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0" h="302">
                      <a:moveTo>
                        <a:pt x="97" y="277"/>
                      </a:moveTo>
                      <a:cubicBezTo>
                        <a:pt x="82" y="300"/>
                        <a:pt x="6" y="183"/>
                        <a:pt x="6" y="183"/>
                      </a:cubicBezTo>
                      <a:cubicBezTo>
                        <a:pt x="0" y="165"/>
                        <a:pt x="18" y="103"/>
                        <a:pt x="19" y="104"/>
                      </a:cubicBezTo>
                      <a:cubicBezTo>
                        <a:pt x="13" y="89"/>
                        <a:pt x="74" y="31"/>
                        <a:pt x="91" y="36"/>
                      </a:cubicBezTo>
                      <a:cubicBezTo>
                        <a:pt x="90" y="0"/>
                        <a:pt x="271" y="41"/>
                        <a:pt x="262" y="109"/>
                      </a:cubicBezTo>
                      <a:cubicBezTo>
                        <a:pt x="270" y="112"/>
                        <a:pt x="280" y="194"/>
                        <a:pt x="261" y="189"/>
                      </a:cubicBezTo>
                      <a:cubicBezTo>
                        <a:pt x="258" y="191"/>
                        <a:pt x="257" y="194"/>
                        <a:pt x="259" y="196"/>
                      </a:cubicBezTo>
                      <a:cubicBezTo>
                        <a:pt x="260" y="194"/>
                        <a:pt x="262" y="194"/>
                        <a:pt x="264" y="196"/>
                      </a:cubicBezTo>
                      <a:cubicBezTo>
                        <a:pt x="249" y="215"/>
                        <a:pt x="189" y="302"/>
                        <a:pt x="174" y="276"/>
                      </a:cubicBezTo>
                      <a:cubicBezTo>
                        <a:pt x="170" y="284"/>
                        <a:pt x="155" y="276"/>
                        <a:pt x="153" y="282"/>
                      </a:cubicBezTo>
                      <a:cubicBezTo>
                        <a:pt x="154" y="282"/>
                        <a:pt x="117" y="279"/>
                        <a:pt x="119" y="275"/>
                      </a:cubicBezTo>
                      <a:cubicBezTo>
                        <a:pt x="120" y="275"/>
                        <a:pt x="102" y="278"/>
                        <a:pt x="97" y="277"/>
                      </a:cubicBezTo>
                    </a:path>
                  </a:pathLst>
                </a:custGeom>
                <a:solidFill>
                  <a:srgbClr val="B2D23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800"/>
                </a:p>
              </p:txBody>
            </p:sp>
            <p:sp>
              <p:nvSpPr>
                <p:cNvPr id="88" name="Freeform 6"/>
                <p:cNvSpPr>
                  <a:spLocks/>
                </p:cNvSpPr>
                <p:nvPr/>
              </p:nvSpPr>
              <p:spPr bwMode="auto">
                <a:xfrm>
                  <a:off x="4409144" y="2102081"/>
                  <a:ext cx="1005113" cy="1009462"/>
                </a:xfrm>
                <a:custGeom>
                  <a:avLst/>
                  <a:gdLst>
                    <a:gd name="T0" fmla="*/ 140 w 389"/>
                    <a:gd name="T1" fmla="*/ 377 h 392"/>
                    <a:gd name="T2" fmla="*/ 24 w 389"/>
                    <a:gd name="T3" fmla="*/ 262 h 392"/>
                    <a:gd name="T4" fmla="*/ 22 w 389"/>
                    <a:gd name="T5" fmla="*/ 172 h 392"/>
                    <a:gd name="T6" fmla="*/ 76 w 389"/>
                    <a:gd name="T7" fmla="*/ 95 h 392"/>
                    <a:gd name="T8" fmla="*/ 164 w 389"/>
                    <a:gd name="T9" fmla="*/ 42 h 392"/>
                    <a:gd name="T10" fmla="*/ 175 w 389"/>
                    <a:gd name="T11" fmla="*/ 43 h 392"/>
                    <a:gd name="T12" fmla="*/ 179 w 389"/>
                    <a:gd name="T13" fmla="*/ 45 h 392"/>
                    <a:gd name="T14" fmla="*/ 180 w 389"/>
                    <a:gd name="T15" fmla="*/ 44 h 392"/>
                    <a:gd name="T16" fmla="*/ 328 w 389"/>
                    <a:gd name="T17" fmla="*/ 100 h 392"/>
                    <a:gd name="T18" fmla="*/ 359 w 389"/>
                    <a:gd name="T19" fmla="*/ 143 h 392"/>
                    <a:gd name="T20" fmla="*/ 362 w 389"/>
                    <a:gd name="T21" fmla="*/ 178 h 392"/>
                    <a:gd name="T22" fmla="*/ 358 w 389"/>
                    <a:gd name="T23" fmla="*/ 260 h 392"/>
                    <a:gd name="T24" fmla="*/ 355 w 389"/>
                    <a:gd name="T25" fmla="*/ 270 h 392"/>
                    <a:gd name="T26" fmla="*/ 362 w 389"/>
                    <a:gd name="T27" fmla="*/ 270 h 392"/>
                    <a:gd name="T28" fmla="*/ 362 w 389"/>
                    <a:gd name="T29" fmla="*/ 272 h 392"/>
                    <a:gd name="T30" fmla="*/ 314 w 389"/>
                    <a:gd name="T31" fmla="*/ 344 h 392"/>
                    <a:gd name="T32" fmla="*/ 313 w 389"/>
                    <a:gd name="T33" fmla="*/ 342 h 392"/>
                    <a:gd name="T34" fmla="*/ 300 w 389"/>
                    <a:gd name="T35" fmla="*/ 346 h 392"/>
                    <a:gd name="T36" fmla="*/ 281 w 389"/>
                    <a:gd name="T37" fmla="*/ 357 h 392"/>
                    <a:gd name="T38" fmla="*/ 242 w 389"/>
                    <a:gd name="T39" fmla="*/ 376 h 392"/>
                    <a:gd name="T40" fmla="*/ 234 w 389"/>
                    <a:gd name="T41" fmla="*/ 380 h 392"/>
                    <a:gd name="T42" fmla="*/ 213 w 389"/>
                    <a:gd name="T43" fmla="*/ 377 h 392"/>
                    <a:gd name="T44" fmla="*/ 169 w 389"/>
                    <a:gd name="T45" fmla="*/ 374 h 392"/>
                    <a:gd name="T46" fmla="*/ 160 w 389"/>
                    <a:gd name="T47" fmla="*/ 374 h 392"/>
                    <a:gd name="T48" fmla="*/ 140 w 389"/>
                    <a:gd name="T49" fmla="*/ 377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89" h="392">
                      <a:moveTo>
                        <a:pt x="140" y="377"/>
                      </a:moveTo>
                      <a:cubicBezTo>
                        <a:pt x="130" y="392"/>
                        <a:pt x="0" y="275"/>
                        <a:pt x="24" y="262"/>
                      </a:cubicBezTo>
                      <a:cubicBezTo>
                        <a:pt x="4" y="256"/>
                        <a:pt x="22" y="182"/>
                        <a:pt x="22" y="172"/>
                      </a:cubicBezTo>
                      <a:cubicBezTo>
                        <a:pt x="21" y="162"/>
                        <a:pt x="64" y="90"/>
                        <a:pt x="76" y="95"/>
                      </a:cubicBezTo>
                      <a:cubicBezTo>
                        <a:pt x="83" y="63"/>
                        <a:pt x="159" y="60"/>
                        <a:pt x="164" y="42"/>
                      </a:cubicBezTo>
                      <a:cubicBezTo>
                        <a:pt x="165" y="41"/>
                        <a:pt x="172" y="42"/>
                        <a:pt x="175" y="43"/>
                      </a:cubicBezTo>
                      <a:cubicBezTo>
                        <a:pt x="174" y="44"/>
                        <a:pt x="183" y="30"/>
                        <a:pt x="179" y="45"/>
                      </a:cubicBezTo>
                      <a:cubicBezTo>
                        <a:pt x="179" y="44"/>
                        <a:pt x="180" y="44"/>
                        <a:pt x="180" y="44"/>
                      </a:cubicBezTo>
                      <a:cubicBezTo>
                        <a:pt x="192" y="0"/>
                        <a:pt x="321" y="102"/>
                        <a:pt x="328" y="100"/>
                      </a:cubicBezTo>
                      <a:cubicBezTo>
                        <a:pt x="327" y="109"/>
                        <a:pt x="358" y="126"/>
                        <a:pt x="359" y="143"/>
                      </a:cubicBezTo>
                      <a:cubicBezTo>
                        <a:pt x="360" y="148"/>
                        <a:pt x="363" y="171"/>
                        <a:pt x="362" y="178"/>
                      </a:cubicBezTo>
                      <a:cubicBezTo>
                        <a:pt x="389" y="187"/>
                        <a:pt x="366" y="262"/>
                        <a:pt x="358" y="260"/>
                      </a:cubicBezTo>
                      <a:cubicBezTo>
                        <a:pt x="358" y="262"/>
                        <a:pt x="356" y="268"/>
                        <a:pt x="355" y="270"/>
                      </a:cubicBezTo>
                      <a:cubicBezTo>
                        <a:pt x="356" y="267"/>
                        <a:pt x="358" y="267"/>
                        <a:pt x="362" y="270"/>
                      </a:cubicBezTo>
                      <a:cubicBezTo>
                        <a:pt x="361" y="271"/>
                        <a:pt x="361" y="271"/>
                        <a:pt x="362" y="272"/>
                      </a:cubicBezTo>
                      <a:cubicBezTo>
                        <a:pt x="355" y="271"/>
                        <a:pt x="314" y="341"/>
                        <a:pt x="314" y="344"/>
                      </a:cubicBezTo>
                      <a:cubicBezTo>
                        <a:pt x="311" y="343"/>
                        <a:pt x="311" y="342"/>
                        <a:pt x="313" y="342"/>
                      </a:cubicBezTo>
                      <a:cubicBezTo>
                        <a:pt x="301" y="342"/>
                        <a:pt x="310" y="349"/>
                        <a:pt x="300" y="346"/>
                      </a:cubicBezTo>
                      <a:cubicBezTo>
                        <a:pt x="298" y="354"/>
                        <a:pt x="291" y="362"/>
                        <a:pt x="281" y="357"/>
                      </a:cubicBezTo>
                      <a:cubicBezTo>
                        <a:pt x="280" y="359"/>
                        <a:pt x="240" y="390"/>
                        <a:pt x="242" y="376"/>
                      </a:cubicBezTo>
                      <a:cubicBezTo>
                        <a:pt x="240" y="380"/>
                        <a:pt x="234" y="392"/>
                        <a:pt x="234" y="380"/>
                      </a:cubicBezTo>
                      <a:cubicBezTo>
                        <a:pt x="232" y="380"/>
                        <a:pt x="209" y="387"/>
                        <a:pt x="213" y="377"/>
                      </a:cubicBezTo>
                      <a:cubicBezTo>
                        <a:pt x="200" y="376"/>
                        <a:pt x="186" y="377"/>
                        <a:pt x="169" y="374"/>
                      </a:cubicBezTo>
                      <a:cubicBezTo>
                        <a:pt x="167" y="384"/>
                        <a:pt x="160" y="379"/>
                        <a:pt x="160" y="374"/>
                      </a:cubicBezTo>
                      <a:cubicBezTo>
                        <a:pt x="154" y="373"/>
                        <a:pt x="145" y="378"/>
                        <a:pt x="140" y="377"/>
                      </a:cubicBezTo>
                    </a:path>
                  </a:pathLst>
                </a:custGeom>
                <a:solidFill>
                  <a:srgbClr val="006CB6">
                    <a:alpha val="9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800"/>
                </a:p>
              </p:txBody>
            </p:sp>
          </p:grpSp>
          <p:sp>
            <p:nvSpPr>
              <p:cNvPr id="86" name="TextBox 85"/>
              <p:cNvSpPr txBox="1"/>
              <p:nvPr/>
            </p:nvSpPr>
            <p:spPr>
              <a:xfrm>
                <a:off x="3981356" y="2276828"/>
                <a:ext cx="174430" cy="187001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altLang="ko-KR" sz="6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127000" algn="ctr" rotWithShape="0">
                        <a:prstClr val="black">
                          <a:alpha val="25000"/>
                        </a:prstClr>
                      </a:outerShdw>
                    </a:effectLst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1</a:t>
                </a:r>
                <a:endParaRPr lang="ko-KR" altLang="en-US" sz="6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27000" algn="ctr" rotWithShape="0">
                      <a:prstClr val="black">
                        <a:alpha val="25000"/>
                      </a:prstClr>
                    </a:outerShdw>
                  </a:effectLst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612300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1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모서리가 둥근 직사각형 117"/>
          <p:cNvSpPr/>
          <p:nvPr/>
        </p:nvSpPr>
        <p:spPr>
          <a:xfrm>
            <a:off x="981075" y="3905250"/>
            <a:ext cx="2066925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모서리가 둥근 직사각형 115"/>
          <p:cNvSpPr/>
          <p:nvPr/>
        </p:nvSpPr>
        <p:spPr>
          <a:xfrm>
            <a:off x="942975" y="1295400"/>
            <a:ext cx="2686050" cy="4857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5160456" y="2048654"/>
            <a:ext cx="2275514" cy="1690135"/>
            <a:chOff x="5160456" y="2048654"/>
            <a:chExt cx="2275514" cy="1690135"/>
          </a:xfrm>
        </p:grpSpPr>
        <p:cxnSp>
          <p:nvCxnSpPr>
            <p:cNvPr id="61" name="직선 연결선 60"/>
            <p:cNvCxnSpPr/>
            <p:nvPr/>
          </p:nvCxnSpPr>
          <p:spPr>
            <a:xfrm>
              <a:off x="5267325" y="2820960"/>
              <a:ext cx="216864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5160456" y="2900301"/>
              <a:ext cx="1315272" cy="8384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noAutofit/>
            </a:bodyPr>
            <a:lstStyle/>
            <a:p>
              <a:r>
                <a:rPr lang="ko-KR" altLang="en-US" sz="13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직무관련성</a:t>
              </a:r>
              <a:r>
                <a:rPr lang="en-US" altLang="ko-KR" sz="13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·</a:t>
              </a:r>
              <a:r>
                <a:rPr lang="ko-KR" altLang="en-US" sz="1300" spc="-100" dirty="0" err="1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대가성</a:t>
              </a:r>
              <a:r>
                <a:rPr lang="ko-KR" altLang="en-US" sz="13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 등이 없어도</a:t>
              </a:r>
              <a:r>
                <a:rPr lang="en-US" altLang="ko-KR" sz="13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/>
              </a:r>
              <a:br>
                <a:rPr lang="en-US" altLang="ko-KR" sz="13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</a:br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437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제재 가능토록 하여</a:t>
              </a:r>
              <a:r>
                <a:rPr lang="en-US" altLang="ko-KR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437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437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437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국민 신뢰 회복</a:t>
              </a:r>
              <a:endParaRPr lang="ko-KR" altLang="en-US" sz="14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437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60456" y="2048654"/>
              <a:ext cx="1222525" cy="8384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noAutofit/>
            </a:bodyPr>
            <a:lstStyle/>
            <a:p>
              <a:r>
                <a:rPr lang="ko-KR" altLang="en-US" sz="13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부정청탁 행위 금지를 통해</a:t>
              </a:r>
              <a:endParaRPr lang="en-US" altLang="ko-KR" sz="13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  <a:p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437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부정부패로 이어지는</a:t>
              </a:r>
              <a:r>
                <a:rPr lang="en-US" altLang="ko-KR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437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437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437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연결고리 차단</a:t>
              </a:r>
              <a:endParaRPr lang="ko-KR" altLang="en-US" sz="14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437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7321026" y="4708427"/>
            <a:ext cx="992184" cy="1212148"/>
            <a:chOff x="7321026" y="4708427"/>
            <a:chExt cx="992184" cy="1212148"/>
          </a:xfrm>
        </p:grpSpPr>
        <p:grpSp>
          <p:nvGrpSpPr>
            <p:cNvPr id="107" name="그룹 106"/>
            <p:cNvGrpSpPr/>
            <p:nvPr/>
          </p:nvGrpSpPr>
          <p:grpSpPr>
            <a:xfrm>
              <a:off x="7321026" y="4708427"/>
              <a:ext cx="992184" cy="1212148"/>
              <a:chOff x="5271796" y="2103676"/>
              <a:chExt cx="2566822" cy="3135868"/>
            </a:xfrm>
          </p:grpSpPr>
          <p:grpSp>
            <p:nvGrpSpPr>
              <p:cNvPr id="108" name="그룹 107"/>
              <p:cNvGrpSpPr/>
              <p:nvPr/>
            </p:nvGrpSpPr>
            <p:grpSpPr>
              <a:xfrm>
                <a:off x="5271796" y="2103676"/>
                <a:ext cx="2566822" cy="3135868"/>
                <a:chOff x="5466669" y="-1275210"/>
                <a:chExt cx="2177076" cy="2659717"/>
              </a:xfrm>
            </p:grpSpPr>
            <p:sp>
              <p:nvSpPr>
                <p:cNvPr id="111" name="자유형 110"/>
                <p:cNvSpPr>
                  <a:spLocks/>
                </p:cNvSpPr>
                <p:nvPr/>
              </p:nvSpPr>
              <p:spPr bwMode="auto">
                <a:xfrm>
                  <a:off x="6547756" y="-1275210"/>
                  <a:ext cx="1095989" cy="2659717"/>
                </a:xfrm>
                <a:custGeom>
                  <a:avLst/>
                  <a:gdLst>
                    <a:gd name="connsiteX0" fmla="*/ 1068 w 1576341"/>
                    <a:gd name="connsiteY0" fmla="*/ 0 h 3825421"/>
                    <a:gd name="connsiteX1" fmla="*/ 581656 w 1576341"/>
                    <a:gd name="connsiteY1" fmla="*/ 251757 h 3825421"/>
                    <a:gd name="connsiteX2" fmla="*/ 1273240 w 1576341"/>
                    <a:gd name="connsiteY2" fmla="*/ 273092 h 3825421"/>
                    <a:gd name="connsiteX3" fmla="*/ 1384234 w 1576341"/>
                    <a:gd name="connsiteY3" fmla="*/ 443775 h 3825421"/>
                    <a:gd name="connsiteX4" fmla="*/ 1576341 w 1576341"/>
                    <a:gd name="connsiteY4" fmla="*/ 599522 h 3825421"/>
                    <a:gd name="connsiteX5" fmla="*/ 1505902 w 1576341"/>
                    <a:gd name="connsiteY5" fmla="*/ 975024 h 3825421"/>
                    <a:gd name="connsiteX6" fmla="*/ 1482422 w 1576341"/>
                    <a:gd name="connsiteY6" fmla="*/ 2052457 h 3825421"/>
                    <a:gd name="connsiteX7" fmla="*/ 1179321 w 1576341"/>
                    <a:gd name="connsiteY7" fmla="*/ 2918670 h 3825421"/>
                    <a:gd name="connsiteX8" fmla="*/ 1068 w 1576341"/>
                    <a:gd name="connsiteY8" fmla="*/ 3825421 h 3825421"/>
                    <a:gd name="connsiteX9" fmla="*/ 0 w 1576341"/>
                    <a:gd name="connsiteY9" fmla="*/ 3825029 h 3825421"/>
                    <a:gd name="connsiteX10" fmla="*/ 0 w 1576341"/>
                    <a:gd name="connsiteY10" fmla="*/ 748 h 382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76341" h="3825421">
                      <a:moveTo>
                        <a:pt x="1068" y="0"/>
                      </a:moveTo>
                      <a:cubicBezTo>
                        <a:pt x="1068" y="0"/>
                        <a:pt x="282824" y="204819"/>
                        <a:pt x="581656" y="251757"/>
                      </a:cubicBezTo>
                      <a:cubicBezTo>
                        <a:pt x="880488" y="300828"/>
                        <a:pt x="1273240" y="273092"/>
                        <a:pt x="1273240" y="273092"/>
                      </a:cubicBezTo>
                      <a:cubicBezTo>
                        <a:pt x="1273240" y="273092"/>
                        <a:pt x="1328737" y="384036"/>
                        <a:pt x="1384234" y="443775"/>
                      </a:cubicBezTo>
                      <a:cubicBezTo>
                        <a:pt x="1437598" y="503513"/>
                        <a:pt x="1576341" y="599522"/>
                        <a:pt x="1576341" y="599522"/>
                      </a:cubicBezTo>
                      <a:cubicBezTo>
                        <a:pt x="1576341" y="599522"/>
                        <a:pt x="1499498" y="804341"/>
                        <a:pt x="1505902" y="975024"/>
                      </a:cubicBezTo>
                      <a:cubicBezTo>
                        <a:pt x="1512306" y="1145706"/>
                        <a:pt x="1520844" y="1862573"/>
                        <a:pt x="1482422" y="2052457"/>
                      </a:cubicBezTo>
                      <a:cubicBezTo>
                        <a:pt x="1446136" y="2244475"/>
                        <a:pt x="1377831" y="2581573"/>
                        <a:pt x="1179321" y="2918670"/>
                      </a:cubicBezTo>
                      <a:cubicBezTo>
                        <a:pt x="978676" y="3253635"/>
                        <a:pt x="438644" y="3697409"/>
                        <a:pt x="1068" y="3825421"/>
                      </a:cubicBezTo>
                      <a:lnTo>
                        <a:pt x="0" y="3825029"/>
                      </a:lnTo>
                      <a:lnTo>
                        <a:pt x="0" y="748"/>
                      </a:lnTo>
                      <a:close/>
                    </a:path>
                  </a:pathLst>
                </a:custGeom>
                <a:solidFill>
                  <a:srgbClr val="006CB6"/>
                </a:solidFill>
                <a:ln w="50800"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12" name="자유형 111"/>
                <p:cNvSpPr>
                  <a:spLocks/>
                </p:cNvSpPr>
                <p:nvPr/>
              </p:nvSpPr>
              <p:spPr bwMode="auto">
                <a:xfrm flipH="1">
                  <a:off x="5466669" y="-1275210"/>
                  <a:ext cx="1095989" cy="2659717"/>
                </a:xfrm>
                <a:custGeom>
                  <a:avLst/>
                  <a:gdLst>
                    <a:gd name="connsiteX0" fmla="*/ 1068 w 1576341"/>
                    <a:gd name="connsiteY0" fmla="*/ 0 h 3825421"/>
                    <a:gd name="connsiteX1" fmla="*/ 581656 w 1576341"/>
                    <a:gd name="connsiteY1" fmla="*/ 251757 h 3825421"/>
                    <a:gd name="connsiteX2" fmla="*/ 1273240 w 1576341"/>
                    <a:gd name="connsiteY2" fmla="*/ 273092 h 3825421"/>
                    <a:gd name="connsiteX3" fmla="*/ 1384234 w 1576341"/>
                    <a:gd name="connsiteY3" fmla="*/ 443775 h 3825421"/>
                    <a:gd name="connsiteX4" fmla="*/ 1576341 w 1576341"/>
                    <a:gd name="connsiteY4" fmla="*/ 599522 h 3825421"/>
                    <a:gd name="connsiteX5" fmla="*/ 1505902 w 1576341"/>
                    <a:gd name="connsiteY5" fmla="*/ 975024 h 3825421"/>
                    <a:gd name="connsiteX6" fmla="*/ 1482422 w 1576341"/>
                    <a:gd name="connsiteY6" fmla="*/ 2052457 h 3825421"/>
                    <a:gd name="connsiteX7" fmla="*/ 1179321 w 1576341"/>
                    <a:gd name="connsiteY7" fmla="*/ 2918670 h 3825421"/>
                    <a:gd name="connsiteX8" fmla="*/ 1068 w 1576341"/>
                    <a:gd name="connsiteY8" fmla="*/ 3825421 h 3825421"/>
                    <a:gd name="connsiteX9" fmla="*/ 0 w 1576341"/>
                    <a:gd name="connsiteY9" fmla="*/ 3825029 h 3825421"/>
                    <a:gd name="connsiteX10" fmla="*/ 0 w 1576341"/>
                    <a:gd name="connsiteY10" fmla="*/ 748 h 382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76341" h="3825421">
                      <a:moveTo>
                        <a:pt x="1068" y="0"/>
                      </a:moveTo>
                      <a:cubicBezTo>
                        <a:pt x="1068" y="0"/>
                        <a:pt x="282824" y="204819"/>
                        <a:pt x="581656" y="251757"/>
                      </a:cubicBezTo>
                      <a:cubicBezTo>
                        <a:pt x="880488" y="300828"/>
                        <a:pt x="1273240" y="273092"/>
                        <a:pt x="1273240" y="273092"/>
                      </a:cubicBezTo>
                      <a:cubicBezTo>
                        <a:pt x="1273240" y="273092"/>
                        <a:pt x="1328737" y="384036"/>
                        <a:pt x="1384234" y="443775"/>
                      </a:cubicBezTo>
                      <a:cubicBezTo>
                        <a:pt x="1437598" y="503513"/>
                        <a:pt x="1576341" y="599522"/>
                        <a:pt x="1576341" y="599522"/>
                      </a:cubicBezTo>
                      <a:cubicBezTo>
                        <a:pt x="1576341" y="599522"/>
                        <a:pt x="1499498" y="804341"/>
                        <a:pt x="1505902" y="975024"/>
                      </a:cubicBezTo>
                      <a:cubicBezTo>
                        <a:pt x="1512306" y="1145706"/>
                        <a:pt x="1520844" y="1862573"/>
                        <a:pt x="1482422" y="2052457"/>
                      </a:cubicBezTo>
                      <a:cubicBezTo>
                        <a:pt x="1446136" y="2244475"/>
                        <a:pt x="1377831" y="2581573"/>
                        <a:pt x="1179321" y="2918670"/>
                      </a:cubicBezTo>
                      <a:cubicBezTo>
                        <a:pt x="978676" y="3253635"/>
                        <a:pt x="438644" y="3697409"/>
                        <a:pt x="1068" y="3825421"/>
                      </a:cubicBezTo>
                      <a:lnTo>
                        <a:pt x="0" y="3825029"/>
                      </a:lnTo>
                      <a:lnTo>
                        <a:pt x="0" y="748"/>
                      </a:lnTo>
                      <a:close/>
                    </a:path>
                  </a:pathLst>
                </a:custGeom>
                <a:solidFill>
                  <a:srgbClr val="00B0D8"/>
                </a:solidFill>
                <a:ln w="50800"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ko-KR" altLang="en-US"/>
                </a:p>
              </p:txBody>
            </p:sp>
          </p:grpSp>
          <p:sp>
            <p:nvSpPr>
              <p:cNvPr id="109" name="자유형 108"/>
              <p:cNvSpPr>
                <a:spLocks/>
              </p:cNvSpPr>
              <p:nvPr/>
            </p:nvSpPr>
            <p:spPr bwMode="auto">
              <a:xfrm>
                <a:off x="6547757" y="2341752"/>
                <a:ext cx="1095989" cy="2659717"/>
              </a:xfrm>
              <a:custGeom>
                <a:avLst/>
                <a:gdLst>
                  <a:gd name="connsiteX0" fmla="*/ 1068 w 1576341"/>
                  <a:gd name="connsiteY0" fmla="*/ 0 h 3825421"/>
                  <a:gd name="connsiteX1" fmla="*/ 581656 w 1576341"/>
                  <a:gd name="connsiteY1" fmla="*/ 251757 h 3825421"/>
                  <a:gd name="connsiteX2" fmla="*/ 1273240 w 1576341"/>
                  <a:gd name="connsiteY2" fmla="*/ 273092 h 3825421"/>
                  <a:gd name="connsiteX3" fmla="*/ 1384234 w 1576341"/>
                  <a:gd name="connsiteY3" fmla="*/ 443775 h 3825421"/>
                  <a:gd name="connsiteX4" fmla="*/ 1576341 w 1576341"/>
                  <a:gd name="connsiteY4" fmla="*/ 599522 h 3825421"/>
                  <a:gd name="connsiteX5" fmla="*/ 1505902 w 1576341"/>
                  <a:gd name="connsiteY5" fmla="*/ 975024 h 3825421"/>
                  <a:gd name="connsiteX6" fmla="*/ 1482422 w 1576341"/>
                  <a:gd name="connsiteY6" fmla="*/ 2052457 h 3825421"/>
                  <a:gd name="connsiteX7" fmla="*/ 1179321 w 1576341"/>
                  <a:gd name="connsiteY7" fmla="*/ 2918670 h 3825421"/>
                  <a:gd name="connsiteX8" fmla="*/ 1068 w 1576341"/>
                  <a:gd name="connsiteY8" fmla="*/ 3825421 h 3825421"/>
                  <a:gd name="connsiteX9" fmla="*/ 0 w 1576341"/>
                  <a:gd name="connsiteY9" fmla="*/ 3825029 h 3825421"/>
                  <a:gd name="connsiteX10" fmla="*/ 0 w 1576341"/>
                  <a:gd name="connsiteY10" fmla="*/ 748 h 3825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76341" h="3825421">
                    <a:moveTo>
                      <a:pt x="1068" y="0"/>
                    </a:moveTo>
                    <a:cubicBezTo>
                      <a:pt x="1068" y="0"/>
                      <a:pt x="282824" y="204819"/>
                      <a:pt x="581656" y="251757"/>
                    </a:cubicBezTo>
                    <a:cubicBezTo>
                      <a:pt x="880488" y="300828"/>
                      <a:pt x="1273240" y="273092"/>
                      <a:pt x="1273240" y="273092"/>
                    </a:cubicBezTo>
                    <a:cubicBezTo>
                      <a:pt x="1273240" y="273092"/>
                      <a:pt x="1328737" y="384036"/>
                      <a:pt x="1384234" y="443775"/>
                    </a:cubicBezTo>
                    <a:cubicBezTo>
                      <a:pt x="1437598" y="503513"/>
                      <a:pt x="1576341" y="599522"/>
                      <a:pt x="1576341" y="599522"/>
                    </a:cubicBezTo>
                    <a:cubicBezTo>
                      <a:pt x="1576341" y="599522"/>
                      <a:pt x="1499498" y="804341"/>
                      <a:pt x="1505902" y="975024"/>
                    </a:cubicBezTo>
                    <a:cubicBezTo>
                      <a:pt x="1512306" y="1145706"/>
                      <a:pt x="1520844" y="1862573"/>
                      <a:pt x="1482422" y="2052457"/>
                    </a:cubicBezTo>
                    <a:cubicBezTo>
                      <a:pt x="1446136" y="2244475"/>
                      <a:pt x="1377831" y="2581573"/>
                      <a:pt x="1179321" y="2918670"/>
                    </a:cubicBezTo>
                    <a:cubicBezTo>
                      <a:pt x="978676" y="3253635"/>
                      <a:pt x="438644" y="3697409"/>
                      <a:pt x="1068" y="3825421"/>
                    </a:cubicBezTo>
                    <a:lnTo>
                      <a:pt x="0" y="3825029"/>
                    </a:lnTo>
                    <a:lnTo>
                      <a:pt x="0" y="74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5080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110" name="자유형 109"/>
              <p:cNvSpPr>
                <a:spLocks/>
              </p:cNvSpPr>
              <p:nvPr/>
            </p:nvSpPr>
            <p:spPr bwMode="auto">
              <a:xfrm flipH="1">
                <a:off x="5466670" y="2341752"/>
                <a:ext cx="1095989" cy="2659717"/>
              </a:xfrm>
              <a:custGeom>
                <a:avLst/>
                <a:gdLst>
                  <a:gd name="connsiteX0" fmla="*/ 1068 w 1576341"/>
                  <a:gd name="connsiteY0" fmla="*/ 0 h 3825421"/>
                  <a:gd name="connsiteX1" fmla="*/ 581656 w 1576341"/>
                  <a:gd name="connsiteY1" fmla="*/ 251757 h 3825421"/>
                  <a:gd name="connsiteX2" fmla="*/ 1273240 w 1576341"/>
                  <a:gd name="connsiteY2" fmla="*/ 273092 h 3825421"/>
                  <a:gd name="connsiteX3" fmla="*/ 1384234 w 1576341"/>
                  <a:gd name="connsiteY3" fmla="*/ 443775 h 3825421"/>
                  <a:gd name="connsiteX4" fmla="*/ 1576341 w 1576341"/>
                  <a:gd name="connsiteY4" fmla="*/ 599522 h 3825421"/>
                  <a:gd name="connsiteX5" fmla="*/ 1505902 w 1576341"/>
                  <a:gd name="connsiteY5" fmla="*/ 975024 h 3825421"/>
                  <a:gd name="connsiteX6" fmla="*/ 1482422 w 1576341"/>
                  <a:gd name="connsiteY6" fmla="*/ 2052457 h 3825421"/>
                  <a:gd name="connsiteX7" fmla="*/ 1179321 w 1576341"/>
                  <a:gd name="connsiteY7" fmla="*/ 2918670 h 3825421"/>
                  <a:gd name="connsiteX8" fmla="*/ 1068 w 1576341"/>
                  <a:gd name="connsiteY8" fmla="*/ 3825421 h 3825421"/>
                  <a:gd name="connsiteX9" fmla="*/ 0 w 1576341"/>
                  <a:gd name="connsiteY9" fmla="*/ 3825029 h 3825421"/>
                  <a:gd name="connsiteX10" fmla="*/ 0 w 1576341"/>
                  <a:gd name="connsiteY10" fmla="*/ 748 h 3825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76341" h="3825421">
                    <a:moveTo>
                      <a:pt x="1068" y="0"/>
                    </a:moveTo>
                    <a:cubicBezTo>
                      <a:pt x="1068" y="0"/>
                      <a:pt x="282824" y="204819"/>
                      <a:pt x="581656" y="251757"/>
                    </a:cubicBezTo>
                    <a:cubicBezTo>
                      <a:pt x="880488" y="300828"/>
                      <a:pt x="1273240" y="273092"/>
                      <a:pt x="1273240" y="273092"/>
                    </a:cubicBezTo>
                    <a:cubicBezTo>
                      <a:pt x="1273240" y="273092"/>
                      <a:pt x="1328737" y="384036"/>
                      <a:pt x="1384234" y="443775"/>
                    </a:cubicBezTo>
                    <a:cubicBezTo>
                      <a:pt x="1437598" y="503513"/>
                      <a:pt x="1576341" y="599522"/>
                      <a:pt x="1576341" y="599522"/>
                    </a:cubicBezTo>
                    <a:cubicBezTo>
                      <a:pt x="1576341" y="599522"/>
                      <a:pt x="1499498" y="804341"/>
                      <a:pt x="1505902" y="975024"/>
                    </a:cubicBezTo>
                    <a:cubicBezTo>
                      <a:pt x="1512306" y="1145706"/>
                      <a:pt x="1520844" y="1862573"/>
                      <a:pt x="1482422" y="2052457"/>
                    </a:cubicBezTo>
                    <a:cubicBezTo>
                      <a:pt x="1446136" y="2244475"/>
                      <a:pt x="1377831" y="2581573"/>
                      <a:pt x="1179321" y="2918670"/>
                    </a:cubicBezTo>
                    <a:cubicBezTo>
                      <a:pt x="978676" y="3253635"/>
                      <a:pt x="438644" y="3697409"/>
                      <a:pt x="1068" y="3825421"/>
                    </a:cubicBezTo>
                    <a:lnTo>
                      <a:pt x="0" y="3825029"/>
                    </a:lnTo>
                    <a:lnTo>
                      <a:pt x="0" y="748"/>
                    </a:lnTo>
                    <a:close/>
                  </a:path>
                </a:pathLst>
              </a:custGeom>
              <a:solidFill>
                <a:schemeClr val="bg1"/>
              </a:solidFill>
              <a:ln w="5080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30" name="Freeform 8"/>
            <p:cNvSpPr>
              <a:spLocks/>
            </p:cNvSpPr>
            <p:nvPr/>
          </p:nvSpPr>
          <p:spPr bwMode="auto">
            <a:xfrm>
              <a:off x="7464375" y="4967808"/>
              <a:ext cx="657701" cy="747211"/>
            </a:xfrm>
            <a:custGeom>
              <a:avLst/>
              <a:gdLst>
                <a:gd name="T0" fmla="*/ 338 w 338"/>
                <a:gd name="T1" fmla="*/ 384 h 384"/>
                <a:gd name="T2" fmla="*/ 334 w 338"/>
                <a:gd name="T3" fmla="*/ 356 h 384"/>
                <a:gd name="T4" fmla="*/ 312 w 338"/>
                <a:gd name="T5" fmla="*/ 264 h 384"/>
                <a:gd name="T6" fmla="*/ 310 w 338"/>
                <a:gd name="T7" fmla="*/ 260 h 384"/>
                <a:gd name="T8" fmla="*/ 304 w 338"/>
                <a:gd name="T9" fmla="*/ 248 h 384"/>
                <a:gd name="T10" fmla="*/ 280 w 338"/>
                <a:gd name="T11" fmla="*/ 234 h 384"/>
                <a:gd name="T12" fmla="*/ 256 w 338"/>
                <a:gd name="T13" fmla="*/ 226 h 384"/>
                <a:gd name="T14" fmla="*/ 232 w 338"/>
                <a:gd name="T15" fmla="*/ 216 h 384"/>
                <a:gd name="T16" fmla="*/ 222 w 338"/>
                <a:gd name="T17" fmla="*/ 210 h 384"/>
                <a:gd name="T18" fmla="*/ 220 w 338"/>
                <a:gd name="T19" fmla="*/ 202 h 384"/>
                <a:gd name="T20" fmla="*/ 208 w 338"/>
                <a:gd name="T21" fmla="*/ 194 h 384"/>
                <a:gd name="T22" fmla="*/ 206 w 338"/>
                <a:gd name="T23" fmla="*/ 178 h 384"/>
                <a:gd name="T24" fmla="*/ 212 w 338"/>
                <a:gd name="T25" fmla="*/ 176 h 384"/>
                <a:gd name="T26" fmla="*/ 218 w 338"/>
                <a:gd name="T27" fmla="*/ 160 h 384"/>
                <a:gd name="T28" fmla="*/ 220 w 338"/>
                <a:gd name="T29" fmla="*/ 146 h 384"/>
                <a:gd name="T30" fmla="*/ 222 w 338"/>
                <a:gd name="T31" fmla="*/ 146 h 384"/>
                <a:gd name="T32" fmla="*/ 230 w 338"/>
                <a:gd name="T33" fmla="*/ 138 h 384"/>
                <a:gd name="T34" fmla="*/ 234 w 338"/>
                <a:gd name="T35" fmla="*/ 128 h 384"/>
                <a:gd name="T36" fmla="*/ 238 w 338"/>
                <a:gd name="T37" fmla="*/ 112 h 384"/>
                <a:gd name="T38" fmla="*/ 236 w 338"/>
                <a:gd name="T39" fmla="*/ 102 h 384"/>
                <a:gd name="T40" fmla="*/ 228 w 338"/>
                <a:gd name="T41" fmla="*/ 100 h 384"/>
                <a:gd name="T42" fmla="*/ 230 w 338"/>
                <a:gd name="T43" fmla="*/ 82 h 384"/>
                <a:gd name="T44" fmla="*/ 228 w 338"/>
                <a:gd name="T45" fmla="*/ 44 h 384"/>
                <a:gd name="T46" fmla="*/ 226 w 338"/>
                <a:gd name="T47" fmla="*/ 32 h 384"/>
                <a:gd name="T48" fmla="*/ 216 w 338"/>
                <a:gd name="T49" fmla="*/ 16 h 384"/>
                <a:gd name="T50" fmla="*/ 200 w 338"/>
                <a:gd name="T51" fmla="*/ 6 h 384"/>
                <a:gd name="T52" fmla="*/ 170 w 338"/>
                <a:gd name="T53" fmla="*/ 0 h 384"/>
                <a:gd name="T54" fmla="*/ 138 w 338"/>
                <a:gd name="T55" fmla="*/ 6 h 384"/>
                <a:gd name="T56" fmla="*/ 128 w 338"/>
                <a:gd name="T57" fmla="*/ 12 h 384"/>
                <a:gd name="T58" fmla="*/ 128 w 338"/>
                <a:gd name="T59" fmla="*/ 18 h 384"/>
                <a:gd name="T60" fmla="*/ 122 w 338"/>
                <a:gd name="T61" fmla="*/ 18 h 384"/>
                <a:gd name="T62" fmla="*/ 114 w 338"/>
                <a:gd name="T63" fmla="*/ 22 h 384"/>
                <a:gd name="T64" fmla="*/ 106 w 338"/>
                <a:gd name="T65" fmla="*/ 36 h 384"/>
                <a:gd name="T66" fmla="*/ 104 w 338"/>
                <a:gd name="T67" fmla="*/ 72 h 384"/>
                <a:gd name="T68" fmla="*/ 110 w 338"/>
                <a:gd name="T69" fmla="*/ 102 h 384"/>
                <a:gd name="T70" fmla="*/ 106 w 338"/>
                <a:gd name="T71" fmla="*/ 104 h 384"/>
                <a:gd name="T72" fmla="*/ 104 w 338"/>
                <a:gd name="T73" fmla="*/ 116 h 384"/>
                <a:gd name="T74" fmla="*/ 108 w 338"/>
                <a:gd name="T75" fmla="*/ 132 h 384"/>
                <a:gd name="T76" fmla="*/ 110 w 338"/>
                <a:gd name="T77" fmla="*/ 142 h 384"/>
                <a:gd name="T78" fmla="*/ 116 w 338"/>
                <a:gd name="T79" fmla="*/ 146 h 384"/>
                <a:gd name="T80" fmla="*/ 118 w 338"/>
                <a:gd name="T81" fmla="*/ 146 h 384"/>
                <a:gd name="T82" fmla="*/ 122 w 338"/>
                <a:gd name="T83" fmla="*/ 164 h 384"/>
                <a:gd name="T84" fmla="*/ 132 w 338"/>
                <a:gd name="T85" fmla="*/ 178 h 384"/>
                <a:gd name="T86" fmla="*/ 134 w 338"/>
                <a:gd name="T87" fmla="*/ 178 h 384"/>
                <a:gd name="T88" fmla="*/ 134 w 338"/>
                <a:gd name="T89" fmla="*/ 194 h 384"/>
                <a:gd name="T90" fmla="*/ 122 w 338"/>
                <a:gd name="T91" fmla="*/ 196 h 384"/>
                <a:gd name="T92" fmla="*/ 120 w 338"/>
                <a:gd name="T93" fmla="*/ 208 h 384"/>
                <a:gd name="T94" fmla="*/ 104 w 338"/>
                <a:gd name="T95" fmla="*/ 216 h 384"/>
                <a:gd name="T96" fmla="*/ 88 w 338"/>
                <a:gd name="T97" fmla="*/ 224 h 384"/>
                <a:gd name="T98" fmla="*/ 46 w 338"/>
                <a:gd name="T99" fmla="*/ 246 h 384"/>
                <a:gd name="T100" fmla="*/ 30 w 338"/>
                <a:gd name="T101" fmla="*/ 260 h 384"/>
                <a:gd name="T102" fmla="*/ 22 w 338"/>
                <a:gd name="T103" fmla="*/ 276 h 384"/>
                <a:gd name="T104" fmla="*/ 8 w 338"/>
                <a:gd name="T105" fmla="*/ 338 h 384"/>
                <a:gd name="T106" fmla="*/ 338 w 338"/>
                <a:gd name="T10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8" h="384">
                  <a:moveTo>
                    <a:pt x="338" y="384"/>
                  </a:moveTo>
                  <a:lnTo>
                    <a:pt x="338" y="384"/>
                  </a:lnTo>
                  <a:lnTo>
                    <a:pt x="336" y="372"/>
                  </a:lnTo>
                  <a:lnTo>
                    <a:pt x="334" y="356"/>
                  </a:lnTo>
                  <a:lnTo>
                    <a:pt x="324" y="316"/>
                  </a:lnTo>
                  <a:lnTo>
                    <a:pt x="312" y="264"/>
                  </a:lnTo>
                  <a:lnTo>
                    <a:pt x="312" y="264"/>
                  </a:lnTo>
                  <a:lnTo>
                    <a:pt x="310" y="260"/>
                  </a:lnTo>
                  <a:lnTo>
                    <a:pt x="308" y="254"/>
                  </a:lnTo>
                  <a:lnTo>
                    <a:pt x="304" y="248"/>
                  </a:lnTo>
                  <a:lnTo>
                    <a:pt x="298" y="244"/>
                  </a:lnTo>
                  <a:lnTo>
                    <a:pt x="280" y="234"/>
                  </a:lnTo>
                  <a:lnTo>
                    <a:pt x="256" y="226"/>
                  </a:lnTo>
                  <a:lnTo>
                    <a:pt x="256" y="226"/>
                  </a:lnTo>
                  <a:lnTo>
                    <a:pt x="242" y="220"/>
                  </a:lnTo>
                  <a:lnTo>
                    <a:pt x="232" y="216"/>
                  </a:lnTo>
                  <a:lnTo>
                    <a:pt x="222" y="210"/>
                  </a:lnTo>
                  <a:lnTo>
                    <a:pt x="222" y="210"/>
                  </a:lnTo>
                  <a:lnTo>
                    <a:pt x="220" y="206"/>
                  </a:lnTo>
                  <a:lnTo>
                    <a:pt x="220" y="202"/>
                  </a:lnTo>
                  <a:lnTo>
                    <a:pt x="220" y="196"/>
                  </a:lnTo>
                  <a:lnTo>
                    <a:pt x="208" y="194"/>
                  </a:lnTo>
                  <a:lnTo>
                    <a:pt x="208" y="194"/>
                  </a:lnTo>
                  <a:lnTo>
                    <a:pt x="206" y="178"/>
                  </a:lnTo>
                  <a:lnTo>
                    <a:pt x="206" y="178"/>
                  </a:lnTo>
                  <a:lnTo>
                    <a:pt x="212" y="176"/>
                  </a:lnTo>
                  <a:lnTo>
                    <a:pt x="214" y="170"/>
                  </a:lnTo>
                  <a:lnTo>
                    <a:pt x="218" y="160"/>
                  </a:lnTo>
                  <a:lnTo>
                    <a:pt x="220" y="150"/>
                  </a:lnTo>
                  <a:lnTo>
                    <a:pt x="220" y="146"/>
                  </a:lnTo>
                  <a:lnTo>
                    <a:pt x="220" y="146"/>
                  </a:lnTo>
                  <a:lnTo>
                    <a:pt x="222" y="146"/>
                  </a:lnTo>
                  <a:lnTo>
                    <a:pt x="226" y="144"/>
                  </a:lnTo>
                  <a:lnTo>
                    <a:pt x="230" y="138"/>
                  </a:lnTo>
                  <a:lnTo>
                    <a:pt x="234" y="128"/>
                  </a:lnTo>
                  <a:lnTo>
                    <a:pt x="234" y="128"/>
                  </a:lnTo>
                  <a:lnTo>
                    <a:pt x="236" y="118"/>
                  </a:lnTo>
                  <a:lnTo>
                    <a:pt x="238" y="112"/>
                  </a:lnTo>
                  <a:lnTo>
                    <a:pt x="236" y="106"/>
                  </a:lnTo>
                  <a:lnTo>
                    <a:pt x="236" y="102"/>
                  </a:lnTo>
                  <a:lnTo>
                    <a:pt x="230" y="100"/>
                  </a:lnTo>
                  <a:lnTo>
                    <a:pt x="228" y="100"/>
                  </a:lnTo>
                  <a:lnTo>
                    <a:pt x="228" y="100"/>
                  </a:lnTo>
                  <a:lnTo>
                    <a:pt x="230" y="82"/>
                  </a:lnTo>
                  <a:lnTo>
                    <a:pt x="230" y="64"/>
                  </a:lnTo>
                  <a:lnTo>
                    <a:pt x="228" y="44"/>
                  </a:lnTo>
                  <a:lnTo>
                    <a:pt x="228" y="44"/>
                  </a:lnTo>
                  <a:lnTo>
                    <a:pt x="226" y="32"/>
                  </a:lnTo>
                  <a:lnTo>
                    <a:pt x="222" y="24"/>
                  </a:lnTo>
                  <a:lnTo>
                    <a:pt x="216" y="16"/>
                  </a:lnTo>
                  <a:lnTo>
                    <a:pt x="208" y="10"/>
                  </a:lnTo>
                  <a:lnTo>
                    <a:pt x="200" y="6"/>
                  </a:lnTo>
                  <a:lnTo>
                    <a:pt x="190" y="4"/>
                  </a:lnTo>
                  <a:lnTo>
                    <a:pt x="170" y="0"/>
                  </a:lnTo>
                  <a:lnTo>
                    <a:pt x="152" y="2"/>
                  </a:lnTo>
                  <a:lnTo>
                    <a:pt x="138" y="6"/>
                  </a:lnTo>
                  <a:lnTo>
                    <a:pt x="132" y="8"/>
                  </a:lnTo>
                  <a:lnTo>
                    <a:pt x="128" y="12"/>
                  </a:lnTo>
                  <a:lnTo>
                    <a:pt x="126" y="16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2" y="18"/>
                  </a:lnTo>
                  <a:lnTo>
                    <a:pt x="118" y="20"/>
                  </a:lnTo>
                  <a:lnTo>
                    <a:pt x="114" y="22"/>
                  </a:lnTo>
                  <a:lnTo>
                    <a:pt x="112" y="26"/>
                  </a:lnTo>
                  <a:lnTo>
                    <a:pt x="106" y="36"/>
                  </a:lnTo>
                  <a:lnTo>
                    <a:pt x="104" y="48"/>
                  </a:lnTo>
                  <a:lnTo>
                    <a:pt x="104" y="72"/>
                  </a:lnTo>
                  <a:lnTo>
                    <a:pt x="104" y="84"/>
                  </a:lnTo>
                  <a:lnTo>
                    <a:pt x="110" y="102"/>
                  </a:lnTo>
                  <a:lnTo>
                    <a:pt x="110" y="102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4" y="116"/>
                  </a:lnTo>
                  <a:lnTo>
                    <a:pt x="106" y="124"/>
                  </a:lnTo>
                  <a:lnTo>
                    <a:pt x="108" y="132"/>
                  </a:lnTo>
                  <a:lnTo>
                    <a:pt x="108" y="132"/>
                  </a:lnTo>
                  <a:lnTo>
                    <a:pt x="110" y="142"/>
                  </a:lnTo>
                  <a:lnTo>
                    <a:pt x="114" y="146"/>
                  </a:lnTo>
                  <a:lnTo>
                    <a:pt x="116" y="146"/>
                  </a:lnTo>
                  <a:lnTo>
                    <a:pt x="118" y="146"/>
                  </a:lnTo>
                  <a:lnTo>
                    <a:pt x="118" y="146"/>
                  </a:lnTo>
                  <a:lnTo>
                    <a:pt x="120" y="156"/>
                  </a:lnTo>
                  <a:lnTo>
                    <a:pt x="122" y="164"/>
                  </a:lnTo>
                  <a:lnTo>
                    <a:pt x="126" y="174"/>
                  </a:lnTo>
                  <a:lnTo>
                    <a:pt x="132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6" y="192"/>
                  </a:lnTo>
                  <a:lnTo>
                    <a:pt x="134" y="194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22" y="204"/>
                  </a:lnTo>
                  <a:lnTo>
                    <a:pt x="120" y="208"/>
                  </a:lnTo>
                  <a:lnTo>
                    <a:pt x="120" y="208"/>
                  </a:lnTo>
                  <a:lnTo>
                    <a:pt x="104" y="216"/>
                  </a:lnTo>
                  <a:lnTo>
                    <a:pt x="88" y="224"/>
                  </a:lnTo>
                  <a:lnTo>
                    <a:pt x="88" y="224"/>
                  </a:lnTo>
                  <a:lnTo>
                    <a:pt x="66" y="234"/>
                  </a:lnTo>
                  <a:lnTo>
                    <a:pt x="46" y="246"/>
                  </a:lnTo>
                  <a:lnTo>
                    <a:pt x="38" y="252"/>
                  </a:lnTo>
                  <a:lnTo>
                    <a:pt x="30" y="260"/>
                  </a:lnTo>
                  <a:lnTo>
                    <a:pt x="26" y="268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8" y="338"/>
                  </a:lnTo>
                  <a:lnTo>
                    <a:pt x="0" y="384"/>
                  </a:lnTo>
                  <a:lnTo>
                    <a:pt x="338" y="384"/>
                  </a:lnTo>
                  <a:lnTo>
                    <a:pt x="338" y="384"/>
                  </a:lnTo>
                  <a:close/>
                </a:path>
              </a:pathLst>
            </a:custGeom>
            <a:solidFill>
              <a:srgbClr val="FCBF2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7302290" y="2223043"/>
            <a:ext cx="1332138" cy="1238828"/>
            <a:chOff x="7302290" y="2223043"/>
            <a:chExt cx="1332138" cy="1238828"/>
          </a:xfrm>
        </p:grpSpPr>
        <p:grpSp>
          <p:nvGrpSpPr>
            <p:cNvPr id="80" name="Group 12"/>
            <p:cNvGrpSpPr>
              <a:grpSpLocks noChangeAspect="1"/>
            </p:cNvGrpSpPr>
            <p:nvPr/>
          </p:nvGrpSpPr>
          <p:grpSpPr bwMode="auto">
            <a:xfrm>
              <a:off x="7302290" y="2223043"/>
              <a:ext cx="1332138" cy="1238828"/>
              <a:chOff x="2986" y="1961"/>
              <a:chExt cx="671" cy="624"/>
            </a:xfrm>
            <a:gradFill>
              <a:gsLst>
                <a:gs pos="0">
                  <a:srgbClr val="004370"/>
                </a:gs>
                <a:gs pos="100000">
                  <a:srgbClr val="00B0D8"/>
                </a:gs>
              </a:gsLst>
              <a:lin ang="0" scaled="1"/>
            </a:gradFill>
          </p:grpSpPr>
          <p:sp>
            <p:nvSpPr>
              <p:cNvPr id="82" name="Freeform 13"/>
              <p:cNvSpPr>
                <a:spLocks/>
              </p:cNvSpPr>
              <p:nvPr/>
            </p:nvSpPr>
            <p:spPr bwMode="auto">
              <a:xfrm>
                <a:off x="3344" y="2284"/>
                <a:ext cx="46" cy="40"/>
              </a:xfrm>
              <a:custGeom>
                <a:avLst/>
                <a:gdLst>
                  <a:gd name="T0" fmla="*/ 0 w 19"/>
                  <a:gd name="T1" fmla="*/ 0 h 17"/>
                  <a:gd name="T2" fmla="*/ 2 w 19"/>
                  <a:gd name="T3" fmla="*/ 10 h 17"/>
                  <a:gd name="T4" fmla="*/ 4 w 19"/>
                  <a:gd name="T5" fmla="*/ 13 h 17"/>
                  <a:gd name="T6" fmla="*/ 19 w 19"/>
                  <a:gd name="T7" fmla="*/ 17 h 17"/>
                  <a:gd name="T8" fmla="*/ 19 w 19"/>
                  <a:gd name="T9" fmla="*/ 8 h 17"/>
                  <a:gd name="T10" fmla="*/ 18 w 19"/>
                  <a:gd name="T11" fmla="*/ 5 h 17"/>
                  <a:gd name="T12" fmla="*/ 0 w 19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7">
                    <a:moveTo>
                      <a:pt x="0" y="0"/>
                    </a:moveTo>
                    <a:cubicBezTo>
                      <a:pt x="1" y="4"/>
                      <a:pt x="1" y="7"/>
                      <a:pt x="2" y="10"/>
                    </a:cubicBezTo>
                    <a:cubicBezTo>
                      <a:pt x="2" y="11"/>
                      <a:pt x="3" y="12"/>
                      <a:pt x="4" y="13"/>
                    </a:cubicBezTo>
                    <a:cubicBezTo>
                      <a:pt x="9" y="14"/>
                      <a:pt x="14" y="16"/>
                      <a:pt x="19" y="17"/>
                    </a:cubicBezTo>
                    <a:cubicBezTo>
                      <a:pt x="19" y="14"/>
                      <a:pt x="19" y="11"/>
                      <a:pt x="19" y="8"/>
                    </a:cubicBezTo>
                    <a:cubicBezTo>
                      <a:pt x="19" y="7"/>
                      <a:pt x="18" y="6"/>
                      <a:pt x="18" y="5"/>
                    </a:cubicBezTo>
                    <a:cubicBezTo>
                      <a:pt x="12" y="3"/>
                      <a:pt x="6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3" name="Freeform 14"/>
              <p:cNvSpPr>
                <a:spLocks/>
              </p:cNvSpPr>
              <p:nvPr/>
            </p:nvSpPr>
            <p:spPr bwMode="auto">
              <a:xfrm>
                <a:off x="3337" y="2246"/>
                <a:ext cx="43" cy="31"/>
              </a:xfrm>
              <a:custGeom>
                <a:avLst/>
                <a:gdLst>
                  <a:gd name="T0" fmla="*/ 18 w 18"/>
                  <a:gd name="T1" fmla="*/ 13 h 13"/>
                  <a:gd name="T2" fmla="*/ 2 w 18"/>
                  <a:gd name="T3" fmla="*/ 0 h 13"/>
                  <a:gd name="T4" fmla="*/ 7 w 18"/>
                  <a:gd name="T5" fmla="*/ 9 h 13"/>
                  <a:gd name="T6" fmla="*/ 18 w 18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3">
                    <a:moveTo>
                      <a:pt x="18" y="13"/>
                    </a:moveTo>
                    <a:cubicBezTo>
                      <a:pt x="15" y="6"/>
                      <a:pt x="10" y="0"/>
                      <a:pt x="2" y="0"/>
                    </a:cubicBezTo>
                    <a:cubicBezTo>
                      <a:pt x="0" y="6"/>
                      <a:pt x="1" y="8"/>
                      <a:pt x="7" y="9"/>
                    </a:cubicBezTo>
                    <a:cubicBezTo>
                      <a:pt x="11" y="10"/>
                      <a:pt x="14" y="12"/>
                      <a:pt x="18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4" name="Freeform 15"/>
              <p:cNvSpPr>
                <a:spLocks/>
              </p:cNvSpPr>
              <p:nvPr/>
            </p:nvSpPr>
            <p:spPr bwMode="auto">
              <a:xfrm>
                <a:off x="3352" y="2334"/>
                <a:ext cx="33" cy="34"/>
              </a:xfrm>
              <a:custGeom>
                <a:avLst/>
                <a:gdLst>
                  <a:gd name="T0" fmla="*/ 0 w 14"/>
                  <a:gd name="T1" fmla="*/ 0 h 14"/>
                  <a:gd name="T2" fmla="*/ 1 w 14"/>
                  <a:gd name="T3" fmla="*/ 10 h 14"/>
                  <a:gd name="T4" fmla="*/ 7 w 14"/>
                  <a:gd name="T5" fmla="*/ 12 h 14"/>
                  <a:gd name="T6" fmla="*/ 14 w 14"/>
                  <a:gd name="T7" fmla="*/ 4 h 14"/>
                  <a:gd name="T8" fmla="*/ 0 w 14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cubicBezTo>
                      <a:pt x="0" y="4"/>
                      <a:pt x="1" y="7"/>
                      <a:pt x="1" y="10"/>
                    </a:cubicBezTo>
                    <a:cubicBezTo>
                      <a:pt x="2" y="12"/>
                      <a:pt x="4" y="14"/>
                      <a:pt x="7" y="12"/>
                    </a:cubicBezTo>
                    <a:cubicBezTo>
                      <a:pt x="9" y="10"/>
                      <a:pt x="11" y="7"/>
                      <a:pt x="14" y="4"/>
                    </a:cubicBezTo>
                    <a:cubicBezTo>
                      <a:pt x="9" y="2"/>
                      <a:pt x="5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5" name="Freeform 16"/>
              <p:cNvSpPr>
                <a:spLocks/>
              </p:cNvSpPr>
              <p:nvPr/>
            </p:nvSpPr>
            <p:spPr bwMode="auto">
              <a:xfrm>
                <a:off x="2986" y="1961"/>
                <a:ext cx="346" cy="531"/>
              </a:xfrm>
              <a:custGeom>
                <a:avLst/>
                <a:gdLst>
                  <a:gd name="T0" fmla="*/ 8 w 145"/>
                  <a:gd name="T1" fmla="*/ 16 h 222"/>
                  <a:gd name="T2" fmla="*/ 110 w 145"/>
                  <a:gd name="T3" fmla="*/ 2 h 222"/>
                  <a:gd name="T4" fmla="*/ 122 w 145"/>
                  <a:gd name="T5" fmla="*/ 10 h 222"/>
                  <a:gd name="T6" fmla="*/ 142 w 145"/>
                  <a:gd name="T7" fmla="*/ 142 h 222"/>
                  <a:gd name="T8" fmla="*/ 145 w 145"/>
                  <a:gd name="T9" fmla="*/ 169 h 222"/>
                  <a:gd name="T10" fmla="*/ 143 w 145"/>
                  <a:gd name="T11" fmla="*/ 168 h 222"/>
                  <a:gd name="T12" fmla="*/ 106 w 145"/>
                  <a:gd name="T13" fmla="*/ 157 h 222"/>
                  <a:gd name="T14" fmla="*/ 84 w 145"/>
                  <a:gd name="T15" fmla="*/ 161 h 222"/>
                  <a:gd name="T16" fmla="*/ 67 w 145"/>
                  <a:gd name="T17" fmla="*/ 190 h 222"/>
                  <a:gd name="T18" fmla="*/ 112 w 145"/>
                  <a:gd name="T19" fmla="*/ 210 h 222"/>
                  <a:gd name="T20" fmla="*/ 39 w 145"/>
                  <a:gd name="T21" fmla="*/ 221 h 222"/>
                  <a:gd name="T22" fmla="*/ 29 w 145"/>
                  <a:gd name="T23" fmla="*/ 214 h 222"/>
                  <a:gd name="T24" fmla="*/ 25 w 145"/>
                  <a:gd name="T25" fmla="*/ 189 h 222"/>
                  <a:gd name="T26" fmla="*/ 1 w 145"/>
                  <a:gd name="T27" fmla="*/ 25 h 222"/>
                  <a:gd name="T28" fmla="*/ 8 w 145"/>
                  <a:gd name="T29" fmla="*/ 16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5" h="222">
                    <a:moveTo>
                      <a:pt x="8" y="16"/>
                    </a:moveTo>
                    <a:cubicBezTo>
                      <a:pt x="38" y="11"/>
                      <a:pt x="80" y="6"/>
                      <a:pt x="110" y="2"/>
                    </a:cubicBezTo>
                    <a:cubicBezTo>
                      <a:pt x="118" y="0"/>
                      <a:pt x="120" y="2"/>
                      <a:pt x="122" y="10"/>
                    </a:cubicBezTo>
                    <a:cubicBezTo>
                      <a:pt x="126" y="43"/>
                      <a:pt x="137" y="109"/>
                      <a:pt x="142" y="142"/>
                    </a:cubicBezTo>
                    <a:cubicBezTo>
                      <a:pt x="143" y="151"/>
                      <a:pt x="144" y="159"/>
                      <a:pt x="145" y="169"/>
                    </a:cubicBezTo>
                    <a:cubicBezTo>
                      <a:pt x="144" y="168"/>
                      <a:pt x="143" y="168"/>
                      <a:pt x="143" y="168"/>
                    </a:cubicBezTo>
                    <a:cubicBezTo>
                      <a:pt x="131" y="165"/>
                      <a:pt x="118" y="161"/>
                      <a:pt x="106" y="157"/>
                    </a:cubicBezTo>
                    <a:cubicBezTo>
                      <a:pt x="98" y="155"/>
                      <a:pt x="90" y="156"/>
                      <a:pt x="84" y="161"/>
                    </a:cubicBezTo>
                    <a:cubicBezTo>
                      <a:pt x="74" y="169"/>
                      <a:pt x="71" y="179"/>
                      <a:pt x="67" y="190"/>
                    </a:cubicBezTo>
                    <a:cubicBezTo>
                      <a:pt x="82" y="197"/>
                      <a:pt x="97" y="203"/>
                      <a:pt x="112" y="210"/>
                    </a:cubicBezTo>
                    <a:cubicBezTo>
                      <a:pt x="91" y="214"/>
                      <a:pt x="59" y="218"/>
                      <a:pt x="39" y="221"/>
                    </a:cubicBezTo>
                    <a:cubicBezTo>
                      <a:pt x="32" y="222"/>
                      <a:pt x="30" y="220"/>
                      <a:pt x="29" y="214"/>
                    </a:cubicBezTo>
                    <a:cubicBezTo>
                      <a:pt x="28" y="205"/>
                      <a:pt x="27" y="197"/>
                      <a:pt x="25" y="189"/>
                    </a:cubicBezTo>
                    <a:cubicBezTo>
                      <a:pt x="19" y="145"/>
                      <a:pt x="7" y="69"/>
                      <a:pt x="1" y="25"/>
                    </a:cubicBezTo>
                    <a:cubicBezTo>
                      <a:pt x="0" y="20"/>
                      <a:pt x="2" y="17"/>
                      <a:pt x="8" y="16"/>
                    </a:cubicBezTo>
                    <a:close/>
                  </a:path>
                </a:pathLst>
              </a:custGeom>
              <a:solidFill>
                <a:srgbClr val="FCBF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86" name="Freeform 17"/>
              <p:cNvSpPr>
                <a:spLocks/>
              </p:cNvSpPr>
              <p:nvPr/>
            </p:nvSpPr>
            <p:spPr bwMode="auto">
              <a:xfrm>
                <a:off x="3175" y="2150"/>
                <a:ext cx="482" cy="435"/>
              </a:xfrm>
              <a:custGeom>
                <a:avLst/>
                <a:gdLst>
                  <a:gd name="T0" fmla="*/ 202 w 202"/>
                  <a:gd name="T1" fmla="*/ 106 h 182"/>
                  <a:gd name="T2" fmla="*/ 166 w 202"/>
                  <a:gd name="T3" fmla="*/ 78 h 182"/>
                  <a:gd name="T4" fmla="*/ 133 w 202"/>
                  <a:gd name="T5" fmla="*/ 35 h 182"/>
                  <a:gd name="T6" fmla="*/ 115 w 202"/>
                  <a:gd name="T7" fmla="*/ 13 h 182"/>
                  <a:gd name="T8" fmla="*/ 94 w 202"/>
                  <a:gd name="T9" fmla="*/ 3 h 182"/>
                  <a:gd name="T10" fmla="*/ 66 w 202"/>
                  <a:gd name="T11" fmla="*/ 0 h 182"/>
                  <a:gd name="T12" fmla="*/ 62 w 202"/>
                  <a:gd name="T13" fmla="*/ 0 h 182"/>
                  <a:gd name="T14" fmla="*/ 67 w 202"/>
                  <a:gd name="T15" fmla="*/ 28 h 182"/>
                  <a:gd name="T16" fmla="*/ 70 w 202"/>
                  <a:gd name="T17" fmla="*/ 30 h 182"/>
                  <a:gd name="T18" fmla="*/ 98 w 202"/>
                  <a:gd name="T19" fmla="*/ 54 h 182"/>
                  <a:gd name="T20" fmla="*/ 90 w 202"/>
                  <a:gd name="T21" fmla="*/ 93 h 182"/>
                  <a:gd name="T22" fmla="*/ 69 w 202"/>
                  <a:gd name="T23" fmla="*/ 100 h 182"/>
                  <a:gd name="T24" fmla="*/ 34 w 202"/>
                  <a:gd name="T25" fmla="*/ 90 h 182"/>
                  <a:gd name="T26" fmla="*/ 26 w 202"/>
                  <a:gd name="T27" fmla="*/ 88 h 182"/>
                  <a:gd name="T28" fmla="*/ 4 w 202"/>
                  <a:gd name="T29" fmla="*/ 97 h 182"/>
                  <a:gd name="T30" fmla="*/ 0 w 202"/>
                  <a:gd name="T31" fmla="*/ 106 h 182"/>
                  <a:gd name="T32" fmla="*/ 26 w 202"/>
                  <a:gd name="T33" fmla="*/ 118 h 182"/>
                  <a:gd name="T34" fmla="*/ 106 w 202"/>
                  <a:gd name="T35" fmla="*/ 159 h 182"/>
                  <a:gd name="T36" fmla="*/ 155 w 202"/>
                  <a:gd name="T37" fmla="*/ 172 h 182"/>
                  <a:gd name="T38" fmla="*/ 181 w 202"/>
                  <a:gd name="T39" fmla="*/ 178 h 182"/>
                  <a:gd name="T40" fmla="*/ 202 w 202"/>
                  <a:gd name="T41" fmla="*/ 182 h 182"/>
                  <a:gd name="T42" fmla="*/ 202 w 202"/>
                  <a:gd name="T43" fmla="*/ 10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2" h="182">
                    <a:moveTo>
                      <a:pt x="202" y="106"/>
                    </a:moveTo>
                    <a:cubicBezTo>
                      <a:pt x="188" y="99"/>
                      <a:pt x="176" y="90"/>
                      <a:pt x="166" y="78"/>
                    </a:cubicBezTo>
                    <a:cubicBezTo>
                      <a:pt x="154" y="64"/>
                      <a:pt x="144" y="49"/>
                      <a:pt x="133" y="35"/>
                    </a:cubicBezTo>
                    <a:cubicBezTo>
                      <a:pt x="127" y="27"/>
                      <a:pt x="121" y="20"/>
                      <a:pt x="115" y="13"/>
                    </a:cubicBezTo>
                    <a:cubicBezTo>
                      <a:pt x="109" y="7"/>
                      <a:pt x="102" y="4"/>
                      <a:pt x="94" y="3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10"/>
                      <a:pt x="65" y="19"/>
                      <a:pt x="67" y="28"/>
                    </a:cubicBezTo>
                    <a:cubicBezTo>
                      <a:pt x="67" y="28"/>
                      <a:pt x="69" y="29"/>
                      <a:pt x="70" y="30"/>
                    </a:cubicBezTo>
                    <a:cubicBezTo>
                      <a:pt x="84" y="32"/>
                      <a:pt x="93" y="41"/>
                      <a:pt x="98" y="54"/>
                    </a:cubicBezTo>
                    <a:cubicBezTo>
                      <a:pt x="103" y="68"/>
                      <a:pt x="100" y="82"/>
                      <a:pt x="90" y="93"/>
                    </a:cubicBezTo>
                    <a:cubicBezTo>
                      <a:pt x="85" y="99"/>
                      <a:pt x="78" y="102"/>
                      <a:pt x="69" y="100"/>
                    </a:cubicBezTo>
                    <a:cubicBezTo>
                      <a:pt x="57" y="97"/>
                      <a:pt x="46" y="94"/>
                      <a:pt x="34" y="90"/>
                    </a:cubicBezTo>
                    <a:cubicBezTo>
                      <a:pt x="31" y="90"/>
                      <a:pt x="29" y="89"/>
                      <a:pt x="26" y="88"/>
                    </a:cubicBezTo>
                    <a:cubicBezTo>
                      <a:pt x="16" y="86"/>
                      <a:pt x="9" y="88"/>
                      <a:pt x="4" y="97"/>
                    </a:cubicBezTo>
                    <a:cubicBezTo>
                      <a:pt x="2" y="100"/>
                      <a:pt x="1" y="103"/>
                      <a:pt x="0" y="106"/>
                    </a:cubicBezTo>
                    <a:cubicBezTo>
                      <a:pt x="26" y="118"/>
                      <a:pt x="26" y="118"/>
                      <a:pt x="26" y="118"/>
                    </a:cubicBezTo>
                    <a:cubicBezTo>
                      <a:pt x="54" y="130"/>
                      <a:pt x="81" y="142"/>
                      <a:pt x="106" y="159"/>
                    </a:cubicBezTo>
                    <a:cubicBezTo>
                      <a:pt x="121" y="168"/>
                      <a:pt x="142" y="169"/>
                      <a:pt x="155" y="172"/>
                    </a:cubicBezTo>
                    <a:cubicBezTo>
                      <a:pt x="167" y="176"/>
                      <a:pt x="172" y="178"/>
                      <a:pt x="181" y="178"/>
                    </a:cubicBezTo>
                    <a:cubicBezTo>
                      <a:pt x="182" y="178"/>
                      <a:pt x="196" y="181"/>
                      <a:pt x="202" y="182"/>
                    </a:cubicBezTo>
                    <a:lnTo>
                      <a:pt x="202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7517230" y="2579161"/>
              <a:ext cx="277200" cy="277200"/>
            </a:xfrm>
            <a:prstGeom prst="ellipse">
              <a:avLst/>
            </a:prstGeom>
            <a:solidFill>
              <a:srgbClr val="E7A603"/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1400" spc="-10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바탕체 Bold" panose="02020603020101020101" pitchFamily="18" charset="-127"/>
                  <a:ea typeface="KoPub바탕체 Bold" panose="02020603020101020101" pitchFamily="18" charset="-127"/>
                </a:rPr>
                <a:t>正</a:t>
              </a:r>
              <a:endParaRPr lang="ko-KR" altLang="en-US" sz="16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KoPub바탕체 Bold" panose="02020603020101020101" pitchFamily="18" charset="-127"/>
                <a:ea typeface="KoPub바탕체 Bold" panose="02020603020101020101" pitchFamily="18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0" y="0"/>
            <a:ext cx="9144000" cy="202223"/>
            <a:chOff x="0" y="0"/>
            <a:chExt cx="9144000" cy="279400"/>
          </a:xfrm>
        </p:grpSpPr>
        <p:sp>
          <p:nvSpPr>
            <p:cNvPr id="3" name="자유형 2"/>
            <p:cNvSpPr/>
            <p:nvPr/>
          </p:nvSpPr>
          <p:spPr>
            <a:xfrm rot="10800000">
              <a:off x="0" y="0"/>
              <a:ext cx="9144000" cy="2794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00B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자유형 3"/>
            <p:cNvSpPr/>
            <p:nvPr/>
          </p:nvSpPr>
          <p:spPr>
            <a:xfrm rot="10800000" flipH="1">
              <a:off x="0" y="0"/>
              <a:ext cx="9144000" cy="190500"/>
            </a:xfrm>
            <a:custGeom>
              <a:avLst/>
              <a:gdLst>
                <a:gd name="connsiteX0" fmla="*/ 9144000 w 9144000"/>
                <a:gd name="connsiteY0" fmla="*/ 0 h 1259931"/>
                <a:gd name="connsiteX1" fmla="*/ 9144000 w 9144000"/>
                <a:gd name="connsiteY1" fmla="*/ 1259931 h 1259931"/>
                <a:gd name="connsiteX2" fmla="*/ 0 w 9144000"/>
                <a:gd name="connsiteY2" fmla="*/ 1259931 h 1259931"/>
                <a:gd name="connsiteX3" fmla="*/ 0 w 9144000"/>
                <a:gd name="connsiteY3" fmla="*/ 564606 h 1259931"/>
                <a:gd name="connsiteX4" fmla="*/ 8933033 w 9144000"/>
                <a:gd name="connsiteY4" fmla="*/ 62664 h 1259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259931">
                  <a:moveTo>
                    <a:pt x="9144000" y="0"/>
                  </a:moveTo>
                  <a:lnTo>
                    <a:pt x="9144000" y="1259931"/>
                  </a:lnTo>
                  <a:lnTo>
                    <a:pt x="0" y="1259931"/>
                  </a:lnTo>
                  <a:lnTo>
                    <a:pt x="0" y="564606"/>
                  </a:lnTo>
                  <a:cubicBezTo>
                    <a:pt x="4197231" y="564606"/>
                    <a:pt x="7748766" y="353464"/>
                    <a:pt x="8933033" y="62664"/>
                  </a:cubicBezTo>
                  <a:close/>
                </a:path>
              </a:pathLst>
            </a:custGeom>
            <a:solidFill>
              <a:srgbClr val="006C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6" name="직선 연결선 5"/>
          <p:cNvCxnSpPr/>
          <p:nvPr/>
        </p:nvCxnSpPr>
        <p:spPr>
          <a:xfrm>
            <a:off x="0" y="112553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8338" y="400051"/>
            <a:ext cx="3336103" cy="654049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r>
              <a:rPr lang="ko-KR" altLang="en-US" sz="2800" spc="-25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청탁금지법 제정의의</a:t>
            </a:r>
            <a:endParaRPr lang="ko-KR" altLang="en-US" sz="2800" spc="-2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611188" y="511839"/>
            <a:ext cx="0" cy="144721"/>
            <a:chOff x="516732" y="651669"/>
            <a:chExt cx="0" cy="256381"/>
          </a:xfrm>
        </p:grpSpPr>
        <p:cxnSp>
          <p:nvCxnSpPr>
            <p:cNvPr id="20" name="직선 연결선 19"/>
            <p:cNvCxnSpPr/>
            <p:nvPr/>
          </p:nvCxnSpPr>
          <p:spPr>
            <a:xfrm flipV="1">
              <a:off x="516732" y="651669"/>
              <a:ext cx="0" cy="130175"/>
            </a:xfrm>
            <a:prstGeom prst="line">
              <a:avLst/>
            </a:prstGeom>
            <a:ln w="69850">
              <a:solidFill>
                <a:srgbClr val="006C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flipV="1">
              <a:off x="516732" y="777875"/>
              <a:ext cx="0" cy="130175"/>
            </a:xfrm>
            <a:prstGeom prst="line">
              <a:avLst/>
            </a:prstGeom>
            <a:ln w="69850">
              <a:solidFill>
                <a:srgbClr val="00B0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그룹 29"/>
          <p:cNvGrpSpPr/>
          <p:nvPr/>
        </p:nvGrpSpPr>
        <p:grpSpPr>
          <a:xfrm>
            <a:off x="611188" y="1376363"/>
            <a:ext cx="2928413" cy="342899"/>
            <a:chOff x="2507203" y="1777635"/>
            <a:chExt cx="2928413" cy="342899"/>
          </a:xfrm>
        </p:grpSpPr>
        <p:sp>
          <p:nvSpPr>
            <p:cNvPr id="31" name="TextBox 30"/>
            <p:cNvSpPr txBox="1"/>
            <p:nvPr/>
          </p:nvSpPr>
          <p:spPr>
            <a:xfrm>
              <a:off x="2821534" y="1777635"/>
              <a:ext cx="2614082" cy="342899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ko-KR" altLang="en-US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공공기관에 대한 </a:t>
              </a:r>
              <a:r>
                <a:rPr lang="ko-KR" altLang="en-US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국민 신뢰 확보</a:t>
              </a:r>
              <a:endParaRPr lang="ko-KR" altLang="en-US" sz="2800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2507203" y="1782397"/>
              <a:ext cx="289995" cy="243919"/>
              <a:chOff x="1717675" y="1401237"/>
              <a:chExt cx="353440" cy="297284"/>
            </a:xfrm>
          </p:grpSpPr>
          <p:sp>
            <p:nvSpPr>
              <p:cNvPr id="33" name="Freeform 5"/>
              <p:cNvSpPr>
                <a:spLocks/>
              </p:cNvSpPr>
              <p:nvPr/>
            </p:nvSpPr>
            <p:spPr bwMode="auto">
              <a:xfrm>
                <a:off x="1909761" y="1401237"/>
                <a:ext cx="161354" cy="173485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rgbClr val="B2D23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34" name="Freeform 6"/>
              <p:cNvSpPr>
                <a:spLocks/>
              </p:cNvSpPr>
              <p:nvPr/>
            </p:nvSpPr>
            <p:spPr bwMode="auto">
              <a:xfrm>
                <a:off x="1717675" y="1404498"/>
                <a:ext cx="292757" cy="294023"/>
              </a:xfrm>
              <a:custGeom>
                <a:avLst/>
                <a:gdLst>
                  <a:gd name="T0" fmla="*/ 140 w 389"/>
                  <a:gd name="T1" fmla="*/ 377 h 392"/>
                  <a:gd name="T2" fmla="*/ 24 w 389"/>
                  <a:gd name="T3" fmla="*/ 262 h 392"/>
                  <a:gd name="T4" fmla="*/ 22 w 389"/>
                  <a:gd name="T5" fmla="*/ 172 h 392"/>
                  <a:gd name="T6" fmla="*/ 76 w 389"/>
                  <a:gd name="T7" fmla="*/ 95 h 392"/>
                  <a:gd name="T8" fmla="*/ 164 w 389"/>
                  <a:gd name="T9" fmla="*/ 42 h 392"/>
                  <a:gd name="T10" fmla="*/ 175 w 389"/>
                  <a:gd name="T11" fmla="*/ 43 h 392"/>
                  <a:gd name="T12" fmla="*/ 179 w 389"/>
                  <a:gd name="T13" fmla="*/ 45 h 392"/>
                  <a:gd name="T14" fmla="*/ 180 w 389"/>
                  <a:gd name="T15" fmla="*/ 44 h 392"/>
                  <a:gd name="T16" fmla="*/ 328 w 389"/>
                  <a:gd name="T17" fmla="*/ 100 h 392"/>
                  <a:gd name="T18" fmla="*/ 359 w 389"/>
                  <a:gd name="T19" fmla="*/ 143 h 392"/>
                  <a:gd name="T20" fmla="*/ 362 w 389"/>
                  <a:gd name="T21" fmla="*/ 178 h 392"/>
                  <a:gd name="T22" fmla="*/ 358 w 389"/>
                  <a:gd name="T23" fmla="*/ 260 h 392"/>
                  <a:gd name="T24" fmla="*/ 355 w 389"/>
                  <a:gd name="T25" fmla="*/ 270 h 392"/>
                  <a:gd name="T26" fmla="*/ 362 w 389"/>
                  <a:gd name="T27" fmla="*/ 270 h 392"/>
                  <a:gd name="T28" fmla="*/ 362 w 389"/>
                  <a:gd name="T29" fmla="*/ 272 h 392"/>
                  <a:gd name="T30" fmla="*/ 314 w 389"/>
                  <a:gd name="T31" fmla="*/ 344 h 392"/>
                  <a:gd name="T32" fmla="*/ 313 w 389"/>
                  <a:gd name="T33" fmla="*/ 342 h 392"/>
                  <a:gd name="T34" fmla="*/ 300 w 389"/>
                  <a:gd name="T35" fmla="*/ 346 h 392"/>
                  <a:gd name="T36" fmla="*/ 281 w 389"/>
                  <a:gd name="T37" fmla="*/ 357 h 392"/>
                  <a:gd name="T38" fmla="*/ 242 w 389"/>
                  <a:gd name="T39" fmla="*/ 376 h 392"/>
                  <a:gd name="T40" fmla="*/ 234 w 389"/>
                  <a:gd name="T41" fmla="*/ 380 h 392"/>
                  <a:gd name="T42" fmla="*/ 213 w 389"/>
                  <a:gd name="T43" fmla="*/ 377 h 392"/>
                  <a:gd name="T44" fmla="*/ 169 w 389"/>
                  <a:gd name="T45" fmla="*/ 374 h 392"/>
                  <a:gd name="T46" fmla="*/ 160 w 389"/>
                  <a:gd name="T47" fmla="*/ 374 h 392"/>
                  <a:gd name="T48" fmla="*/ 140 w 389"/>
                  <a:gd name="T49" fmla="*/ 37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9" h="392">
                    <a:moveTo>
                      <a:pt x="140" y="377"/>
                    </a:moveTo>
                    <a:cubicBezTo>
                      <a:pt x="130" y="392"/>
                      <a:pt x="0" y="275"/>
                      <a:pt x="24" y="262"/>
                    </a:cubicBezTo>
                    <a:cubicBezTo>
                      <a:pt x="4" y="256"/>
                      <a:pt x="22" y="182"/>
                      <a:pt x="22" y="172"/>
                    </a:cubicBezTo>
                    <a:cubicBezTo>
                      <a:pt x="21" y="162"/>
                      <a:pt x="64" y="90"/>
                      <a:pt x="76" y="95"/>
                    </a:cubicBezTo>
                    <a:cubicBezTo>
                      <a:pt x="83" y="63"/>
                      <a:pt x="159" y="60"/>
                      <a:pt x="164" y="42"/>
                    </a:cubicBezTo>
                    <a:cubicBezTo>
                      <a:pt x="165" y="41"/>
                      <a:pt x="172" y="42"/>
                      <a:pt x="175" y="43"/>
                    </a:cubicBezTo>
                    <a:cubicBezTo>
                      <a:pt x="174" y="44"/>
                      <a:pt x="183" y="30"/>
                      <a:pt x="179" y="45"/>
                    </a:cubicBezTo>
                    <a:cubicBezTo>
                      <a:pt x="179" y="44"/>
                      <a:pt x="180" y="44"/>
                      <a:pt x="180" y="44"/>
                    </a:cubicBezTo>
                    <a:cubicBezTo>
                      <a:pt x="192" y="0"/>
                      <a:pt x="321" y="102"/>
                      <a:pt x="328" y="100"/>
                    </a:cubicBezTo>
                    <a:cubicBezTo>
                      <a:pt x="327" y="109"/>
                      <a:pt x="358" y="126"/>
                      <a:pt x="359" y="143"/>
                    </a:cubicBezTo>
                    <a:cubicBezTo>
                      <a:pt x="360" y="148"/>
                      <a:pt x="363" y="171"/>
                      <a:pt x="362" y="178"/>
                    </a:cubicBezTo>
                    <a:cubicBezTo>
                      <a:pt x="389" y="187"/>
                      <a:pt x="366" y="262"/>
                      <a:pt x="358" y="260"/>
                    </a:cubicBezTo>
                    <a:cubicBezTo>
                      <a:pt x="358" y="262"/>
                      <a:pt x="356" y="268"/>
                      <a:pt x="355" y="270"/>
                    </a:cubicBezTo>
                    <a:cubicBezTo>
                      <a:pt x="356" y="267"/>
                      <a:pt x="358" y="267"/>
                      <a:pt x="362" y="270"/>
                    </a:cubicBezTo>
                    <a:cubicBezTo>
                      <a:pt x="361" y="271"/>
                      <a:pt x="361" y="271"/>
                      <a:pt x="362" y="272"/>
                    </a:cubicBezTo>
                    <a:cubicBezTo>
                      <a:pt x="355" y="271"/>
                      <a:pt x="314" y="341"/>
                      <a:pt x="314" y="344"/>
                    </a:cubicBezTo>
                    <a:cubicBezTo>
                      <a:pt x="311" y="343"/>
                      <a:pt x="311" y="342"/>
                      <a:pt x="313" y="342"/>
                    </a:cubicBezTo>
                    <a:cubicBezTo>
                      <a:pt x="301" y="342"/>
                      <a:pt x="310" y="349"/>
                      <a:pt x="300" y="346"/>
                    </a:cubicBezTo>
                    <a:cubicBezTo>
                      <a:pt x="298" y="354"/>
                      <a:pt x="291" y="362"/>
                      <a:pt x="281" y="357"/>
                    </a:cubicBezTo>
                    <a:cubicBezTo>
                      <a:pt x="280" y="359"/>
                      <a:pt x="240" y="390"/>
                      <a:pt x="242" y="376"/>
                    </a:cubicBezTo>
                    <a:cubicBezTo>
                      <a:pt x="240" y="380"/>
                      <a:pt x="234" y="392"/>
                      <a:pt x="234" y="380"/>
                    </a:cubicBezTo>
                    <a:cubicBezTo>
                      <a:pt x="232" y="380"/>
                      <a:pt x="209" y="387"/>
                      <a:pt x="213" y="377"/>
                    </a:cubicBezTo>
                    <a:cubicBezTo>
                      <a:pt x="200" y="376"/>
                      <a:pt x="186" y="377"/>
                      <a:pt x="169" y="374"/>
                    </a:cubicBezTo>
                    <a:cubicBezTo>
                      <a:pt x="167" y="384"/>
                      <a:pt x="160" y="379"/>
                      <a:pt x="160" y="374"/>
                    </a:cubicBezTo>
                    <a:cubicBezTo>
                      <a:pt x="154" y="373"/>
                      <a:pt x="145" y="378"/>
                      <a:pt x="140" y="377"/>
                    </a:cubicBezTo>
                  </a:path>
                </a:pathLst>
              </a:custGeom>
              <a:solidFill>
                <a:srgbClr val="006CB6">
                  <a:alpha val="9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</p:grpSp>
      </p:grpSp>
      <p:grpSp>
        <p:nvGrpSpPr>
          <p:cNvPr id="41" name="그룹 40"/>
          <p:cNvGrpSpPr/>
          <p:nvPr/>
        </p:nvGrpSpPr>
        <p:grpSpPr>
          <a:xfrm>
            <a:off x="611188" y="3969725"/>
            <a:ext cx="2956988" cy="342899"/>
            <a:chOff x="2507203" y="1777635"/>
            <a:chExt cx="2956988" cy="342899"/>
          </a:xfrm>
        </p:grpSpPr>
        <p:sp>
          <p:nvSpPr>
            <p:cNvPr id="42" name="TextBox 41"/>
            <p:cNvSpPr txBox="1"/>
            <p:nvPr/>
          </p:nvSpPr>
          <p:spPr>
            <a:xfrm>
              <a:off x="2850109" y="1777635"/>
              <a:ext cx="2614082" cy="342899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ko-KR" altLang="en-US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선의의 </a:t>
              </a:r>
              <a:r>
                <a:rPr lang="ko-KR" altLang="en-US" spc="-150" dirty="0" err="1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공직자등의</a:t>
              </a:r>
              <a:r>
                <a:rPr lang="ko-KR" altLang="en-US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 </a:t>
              </a:r>
              <a:r>
                <a:rPr lang="ko-KR" altLang="en-US" spc="-1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보호</a:t>
              </a:r>
              <a:endParaRPr lang="ko-KR" altLang="en-US" spc="-1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KoPub돋움체 Bold" pitchFamily="18" charset="-127"/>
                <a:ea typeface="KoPub돋움체 Bold" pitchFamily="18" charset="-127"/>
              </a:endParaRPr>
            </a:p>
          </p:txBody>
        </p:sp>
        <p:grpSp>
          <p:nvGrpSpPr>
            <p:cNvPr id="43" name="그룹 42"/>
            <p:cNvGrpSpPr/>
            <p:nvPr/>
          </p:nvGrpSpPr>
          <p:grpSpPr>
            <a:xfrm>
              <a:off x="2507203" y="1782397"/>
              <a:ext cx="289995" cy="243919"/>
              <a:chOff x="1717675" y="1401237"/>
              <a:chExt cx="353440" cy="297284"/>
            </a:xfrm>
          </p:grpSpPr>
          <p:sp>
            <p:nvSpPr>
              <p:cNvPr id="44" name="Freeform 5"/>
              <p:cNvSpPr>
                <a:spLocks/>
              </p:cNvSpPr>
              <p:nvPr/>
            </p:nvSpPr>
            <p:spPr bwMode="auto">
              <a:xfrm>
                <a:off x="1909761" y="1401237"/>
                <a:ext cx="161354" cy="173485"/>
              </a:xfrm>
              <a:custGeom>
                <a:avLst/>
                <a:gdLst>
                  <a:gd name="T0" fmla="*/ 97 w 280"/>
                  <a:gd name="T1" fmla="*/ 277 h 302"/>
                  <a:gd name="T2" fmla="*/ 6 w 280"/>
                  <a:gd name="T3" fmla="*/ 183 h 302"/>
                  <a:gd name="T4" fmla="*/ 19 w 280"/>
                  <a:gd name="T5" fmla="*/ 104 h 302"/>
                  <a:gd name="T6" fmla="*/ 91 w 280"/>
                  <a:gd name="T7" fmla="*/ 36 h 302"/>
                  <a:gd name="T8" fmla="*/ 262 w 280"/>
                  <a:gd name="T9" fmla="*/ 109 h 302"/>
                  <a:gd name="T10" fmla="*/ 261 w 280"/>
                  <a:gd name="T11" fmla="*/ 189 h 302"/>
                  <a:gd name="T12" fmla="*/ 259 w 280"/>
                  <a:gd name="T13" fmla="*/ 196 h 302"/>
                  <a:gd name="T14" fmla="*/ 264 w 280"/>
                  <a:gd name="T15" fmla="*/ 196 h 302"/>
                  <a:gd name="T16" fmla="*/ 174 w 280"/>
                  <a:gd name="T17" fmla="*/ 276 h 302"/>
                  <a:gd name="T18" fmla="*/ 153 w 280"/>
                  <a:gd name="T19" fmla="*/ 282 h 302"/>
                  <a:gd name="T20" fmla="*/ 119 w 280"/>
                  <a:gd name="T21" fmla="*/ 275 h 302"/>
                  <a:gd name="T22" fmla="*/ 97 w 280"/>
                  <a:gd name="T23" fmla="*/ 27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0" h="302">
                    <a:moveTo>
                      <a:pt x="97" y="277"/>
                    </a:moveTo>
                    <a:cubicBezTo>
                      <a:pt x="82" y="300"/>
                      <a:pt x="6" y="183"/>
                      <a:pt x="6" y="183"/>
                    </a:cubicBezTo>
                    <a:cubicBezTo>
                      <a:pt x="0" y="165"/>
                      <a:pt x="18" y="103"/>
                      <a:pt x="19" y="104"/>
                    </a:cubicBezTo>
                    <a:cubicBezTo>
                      <a:pt x="13" y="89"/>
                      <a:pt x="74" y="31"/>
                      <a:pt x="91" y="36"/>
                    </a:cubicBezTo>
                    <a:cubicBezTo>
                      <a:pt x="90" y="0"/>
                      <a:pt x="271" y="41"/>
                      <a:pt x="262" y="109"/>
                    </a:cubicBezTo>
                    <a:cubicBezTo>
                      <a:pt x="270" y="112"/>
                      <a:pt x="280" y="194"/>
                      <a:pt x="261" y="189"/>
                    </a:cubicBezTo>
                    <a:cubicBezTo>
                      <a:pt x="258" y="191"/>
                      <a:pt x="257" y="194"/>
                      <a:pt x="259" y="196"/>
                    </a:cubicBezTo>
                    <a:cubicBezTo>
                      <a:pt x="260" y="194"/>
                      <a:pt x="262" y="194"/>
                      <a:pt x="264" y="196"/>
                    </a:cubicBezTo>
                    <a:cubicBezTo>
                      <a:pt x="249" y="215"/>
                      <a:pt x="189" y="302"/>
                      <a:pt x="174" y="276"/>
                    </a:cubicBezTo>
                    <a:cubicBezTo>
                      <a:pt x="170" y="284"/>
                      <a:pt x="155" y="276"/>
                      <a:pt x="153" y="282"/>
                    </a:cubicBezTo>
                    <a:cubicBezTo>
                      <a:pt x="154" y="282"/>
                      <a:pt x="117" y="279"/>
                      <a:pt x="119" y="275"/>
                    </a:cubicBezTo>
                    <a:cubicBezTo>
                      <a:pt x="120" y="275"/>
                      <a:pt x="102" y="278"/>
                      <a:pt x="97" y="277"/>
                    </a:cubicBezTo>
                  </a:path>
                </a:pathLst>
              </a:custGeom>
              <a:solidFill>
                <a:srgbClr val="B2D23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45" name="Freeform 6"/>
              <p:cNvSpPr>
                <a:spLocks/>
              </p:cNvSpPr>
              <p:nvPr/>
            </p:nvSpPr>
            <p:spPr bwMode="auto">
              <a:xfrm>
                <a:off x="1717675" y="1404498"/>
                <a:ext cx="292757" cy="294023"/>
              </a:xfrm>
              <a:custGeom>
                <a:avLst/>
                <a:gdLst>
                  <a:gd name="T0" fmla="*/ 140 w 389"/>
                  <a:gd name="T1" fmla="*/ 377 h 392"/>
                  <a:gd name="T2" fmla="*/ 24 w 389"/>
                  <a:gd name="T3" fmla="*/ 262 h 392"/>
                  <a:gd name="T4" fmla="*/ 22 w 389"/>
                  <a:gd name="T5" fmla="*/ 172 h 392"/>
                  <a:gd name="T6" fmla="*/ 76 w 389"/>
                  <a:gd name="T7" fmla="*/ 95 h 392"/>
                  <a:gd name="T8" fmla="*/ 164 w 389"/>
                  <a:gd name="T9" fmla="*/ 42 h 392"/>
                  <a:gd name="T10" fmla="*/ 175 w 389"/>
                  <a:gd name="T11" fmla="*/ 43 h 392"/>
                  <a:gd name="T12" fmla="*/ 179 w 389"/>
                  <a:gd name="T13" fmla="*/ 45 h 392"/>
                  <a:gd name="T14" fmla="*/ 180 w 389"/>
                  <a:gd name="T15" fmla="*/ 44 h 392"/>
                  <a:gd name="T16" fmla="*/ 328 w 389"/>
                  <a:gd name="T17" fmla="*/ 100 h 392"/>
                  <a:gd name="T18" fmla="*/ 359 w 389"/>
                  <a:gd name="T19" fmla="*/ 143 h 392"/>
                  <a:gd name="T20" fmla="*/ 362 w 389"/>
                  <a:gd name="T21" fmla="*/ 178 h 392"/>
                  <a:gd name="T22" fmla="*/ 358 w 389"/>
                  <a:gd name="T23" fmla="*/ 260 h 392"/>
                  <a:gd name="T24" fmla="*/ 355 w 389"/>
                  <a:gd name="T25" fmla="*/ 270 h 392"/>
                  <a:gd name="T26" fmla="*/ 362 w 389"/>
                  <a:gd name="T27" fmla="*/ 270 h 392"/>
                  <a:gd name="T28" fmla="*/ 362 w 389"/>
                  <a:gd name="T29" fmla="*/ 272 h 392"/>
                  <a:gd name="T30" fmla="*/ 314 w 389"/>
                  <a:gd name="T31" fmla="*/ 344 h 392"/>
                  <a:gd name="T32" fmla="*/ 313 w 389"/>
                  <a:gd name="T33" fmla="*/ 342 h 392"/>
                  <a:gd name="T34" fmla="*/ 300 w 389"/>
                  <a:gd name="T35" fmla="*/ 346 h 392"/>
                  <a:gd name="T36" fmla="*/ 281 w 389"/>
                  <a:gd name="T37" fmla="*/ 357 h 392"/>
                  <a:gd name="T38" fmla="*/ 242 w 389"/>
                  <a:gd name="T39" fmla="*/ 376 h 392"/>
                  <a:gd name="T40" fmla="*/ 234 w 389"/>
                  <a:gd name="T41" fmla="*/ 380 h 392"/>
                  <a:gd name="T42" fmla="*/ 213 w 389"/>
                  <a:gd name="T43" fmla="*/ 377 h 392"/>
                  <a:gd name="T44" fmla="*/ 169 w 389"/>
                  <a:gd name="T45" fmla="*/ 374 h 392"/>
                  <a:gd name="T46" fmla="*/ 160 w 389"/>
                  <a:gd name="T47" fmla="*/ 374 h 392"/>
                  <a:gd name="T48" fmla="*/ 140 w 389"/>
                  <a:gd name="T49" fmla="*/ 37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9" h="392">
                    <a:moveTo>
                      <a:pt x="140" y="377"/>
                    </a:moveTo>
                    <a:cubicBezTo>
                      <a:pt x="130" y="392"/>
                      <a:pt x="0" y="275"/>
                      <a:pt x="24" y="262"/>
                    </a:cubicBezTo>
                    <a:cubicBezTo>
                      <a:pt x="4" y="256"/>
                      <a:pt x="22" y="182"/>
                      <a:pt x="22" y="172"/>
                    </a:cubicBezTo>
                    <a:cubicBezTo>
                      <a:pt x="21" y="162"/>
                      <a:pt x="64" y="90"/>
                      <a:pt x="76" y="95"/>
                    </a:cubicBezTo>
                    <a:cubicBezTo>
                      <a:pt x="83" y="63"/>
                      <a:pt x="159" y="60"/>
                      <a:pt x="164" y="42"/>
                    </a:cubicBezTo>
                    <a:cubicBezTo>
                      <a:pt x="165" y="41"/>
                      <a:pt x="172" y="42"/>
                      <a:pt x="175" y="43"/>
                    </a:cubicBezTo>
                    <a:cubicBezTo>
                      <a:pt x="174" y="44"/>
                      <a:pt x="183" y="30"/>
                      <a:pt x="179" y="45"/>
                    </a:cubicBezTo>
                    <a:cubicBezTo>
                      <a:pt x="179" y="44"/>
                      <a:pt x="180" y="44"/>
                      <a:pt x="180" y="44"/>
                    </a:cubicBezTo>
                    <a:cubicBezTo>
                      <a:pt x="192" y="0"/>
                      <a:pt x="321" y="102"/>
                      <a:pt x="328" y="100"/>
                    </a:cubicBezTo>
                    <a:cubicBezTo>
                      <a:pt x="327" y="109"/>
                      <a:pt x="358" y="126"/>
                      <a:pt x="359" y="143"/>
                    </a:cubicBezTo>
                    <a:cubicBezTo>
                      <a:pt x="360" y="148"/>
                      <a:pt x="363" y="171"/>
                      <a:pt x="362" y="178"/>
                    </a:cubicBezTo>
                    <a:cubicBezTo>
                      <a:pt x="389" y="187"/>
                      <a:pt x="366" y="262"/>
                      <a:pt x="358" y="260"/>
                    </a:cubicBezTo>
                    <a:cubicBezTo>
                      <a:pt x="358" y="262"/>
                      <a:pt x="356" y="268"/>
                      <a:pt x="355" y="270"/>
                    </a:cubicBezTo>
                    <a:cubicBezTo>
                      <a:pt x="356" y="267"/>
                      <a:pt x="358" y="267"/>
                      <a:pt x="362" y="270"/>
                    </a:cubicBezTo>
                    <a:cubicBezTo>
                      <a:pt x="361" y="271"/>
                      <a:pt x="361" y="271"/>
                      <a:pt x="362" y="272"/>
                    </a:cubicBezTo>
                    <a:cubicBezTo>
                      <a:pt x="355" y="271"/>
                      <a:pt x="314" y="341"/>
                      <a:pt x="314" y="344"/>
                    </a:cubicBezTo>
                    <a:cubicBezTo>
                      <a:pt x="311" y="343"/>
                      <a:pt x="311" y="342"/>
                      <a:pt x="313" y="342"/>
                    </a:cubicBezTo>
                    <a:cubicBezTo>
                      <a:pt x="301" y="342"/>
                      <a:pt x="310" y="349"/>
                      <a:pt x="300" y="346"/>
                    </a:cubicBezTo>
                    <a:cubicBezTo>
                      <a:pt x="298" y="354"/>
                      <a:pt x="291" y="362"/>
                      <a:pt x="281" y="357"/>
                    </a:cubicBezTo>
                    <a:cubicBezTo>
                      <a:pt x="280" y="359"/>
                      <a:pt x="240" y="390"/>
                      <a:pt x="242" y="376"/>
                    </a:cubicBezTo>
                    <a:cubicBezTo>
                      <a:pt x="240" y="380"/>
                      <a:pt x="234" y="392"/>
                      <a:pt x="234" y="380"/>
                    </a:cubicBezTo>
                    <a:cubicBezTo>
                      <a:pt x="232" y="380"/>
                      <a:pt x="209" y="387"/>
                      <a:pt x="213" y="377"/>
                    </a:cubicBezTo>
                    <a:cubicBezTo>
                      <a:pt x="200" y="376"/>
                      <a:pt x="186" y="377"/>
                      <a:pt x="169" y="374"/>
                    </a:cubicBezTo>
                    <a:cubicBezTo>
                      <a:pt x="167" y="384"/>
                      <a:pt x="160" y="379"/>
                      <a:pt x="160" y="374"/>
                    </a:cubicBezTo>
                    <a:cubicBezTo>
                      <a:pt x="154" y="373"/>
                      <a:pt x="145" y="378"/>
                      <a:pt x="140" y="377"/>
                    </a:cubicBezTo>
                  </a:path>
                </a:pathLst>
              </a:custGeom>
              <a:solidFill>
                <a:srgbClr val="006CB6">
                  <a:alpha val="9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</p:grpSp>
      </p:grpSp>
      <p:sp>
        <p:nvSpPr>
          <p:cNvPr id="71" name="아래쪽 화살표 246"/>
          <p:cNvSpPr/>
          <p:nvPr/>
        </p:nvSpPr>
        <p:spPr>
          <a:xfrm rot="16200000">
            <a:off x="3371754" y="2484508"/>
            <a:ext cx="2525250" cy="701961"/>
          </a:xfrm>
          <a:custGeom>
            <a:avLst/>
            <a:gdLst>
              <a:gd name="connsiteX0" fmla="*/ 0 w 4580212"/>
              <a:gd name="connsiteY0" fmla="*/ 964683 h 1929365"/>
              <a:gd name="connsiteX1" fmla="*/ 1145053 w 4580212"/>
              <a:gd name="connsiteY1" fmla="*/ 964683 h 1929365"/>
              <a:gd name="connsiteX2" fmla="*/ 1145053 w 4580212"/>
              <a:gd name="connsiteY2" fmla="*/ 0 h 1929365"/>
              <a:gd name="connsiteX3" fmla="*/ 3435159 w 4580212"/>
              <a:gd name="connsiteY3" fmla="*/ 0 h 1929365"/>
              <a:gd name="connsiteX4" fmla="*/ 3435159 w 4580212"/>
              <a:gd name="connsiteY4" fmla="*/ 964683 h 1929365"/>
              <a:gd name="connsiteX5" fmla="*/ 4580212 w 4580212"/>
              <a:gd name="connsiteY5" fmla="*/ 964683 h 1929365"/>
              <a:gd name="connsiteX6" fmla="*/ 2290106 w 4580212"/>
              <a:gd name="connsiteY6" fmla="*/ 1929365 h 1929365"/>
              <a:gd name="connsiteX7" fmla="*/ 0 w 4580212"/>
              <a:gd name="connsiteY7" fmla="*/ 964683 h 1929365"/>
              <a:gd name="connsiteX0" fmla="*/ 2817347 w 7397559"/>
              <a:gd name="connsiteY0" fmla="*/ 3208011 h 4172693"/>
              <a:gd name="connsiteX1" fmla="*/ 3962400 w 7397559"/>
              <a:gd name="connsiteY1" fmla="*/ 3208011 h 4172693"/>
              <a:gd name="connsiteX2" fmla="*/ 0 w 7397559"/>
              <a:gd name="connsiteY2" fmla="*/ 0 h 4172693"/>
              <a:gd name="connsiteX3" fmla="*/ 6252506 w 7397559"/>
              <a:gd name="connsiteY3" fmla="*/ 2243328 h 4172693"/>
              <a:gd name="connsiteX4" fmla="*/ 6252506 w 7397559"/>
              <a:gd name="connsiteY4" fmla="*/ 3208011 h 4172693"/>
              <a:gd name="connsiteX5" fmla="*/ 7397559 w 7397559"/>
              <a:gd name="connsiteY5" fmla="*/ 3208011 h 4172693"/>
              <a:gd name="connsiteX6" fmla="*/ 5107453 w 7397559"/>
              <a:gd name="connsiteY6" fmla="*/ 4172693 h 4172693"/>
              <a:gd name="connsiteX7" fmla="*/ 2817347 w 7397559"/>
              <a:gd name="connsiteY7" fmla="*/ 3208011 h 4172693"/>
              <a:gd name="connsiteX0" fmla="*/ 2817347 w 10105178"/>
              <a:gd name="connsiteY0" fmla="*/ 3208011 h 4172693"/>
              <a:gd name="connsiteX1" fmla="*/ 3962400 w 10105178"/>
              <a:gd name="connsiteY1" fmla="*/ 3208011 h 4172693"/>
              <a:gd name="connsiteX2" fmla="*/ 0 w 10105178"/>
              <a:gd name="connsiteY2" fmla="*/ 0 h 4172693"/>
              <a:gd name="connsiteX3" fmla="*/ 10105178 w 10105178"/>
              <a:gd name="connsiteY3" fmla="*/ 12192 h 4172693"/>
              <a:gd name="connsiteX4" fmla="*/ 6252506 w 10105178"/>
              <a:gd name="connsiteY4" fmla="*/ 3208011 h 4172693"/>
              <a:gd name="connsiteX5" fmla="*/ 7397559 w 10105178"/>
              <a:gd name="connsiteY5" fmla="*/ 3208011 h 4172693"/>
              <a:gd name="connsiteX6" fmla="*/ 5107453 w 10105178"/>
              <a:gd name="connsiteY6" fmla="*/ 4172693 h 4172693"/>
              <a:gd name="connsiteX7" fmla="*/ 2817347 w 10105178"/>
              <a:gd name="connsiteY7" fmla="*/ 3208011 h 4172693"/>
              <a:gd name="connsiteX0" fmla="*/ 2817347 w 10105178"/>
              <a:gd name="connsiteY0" fmla="*/ 3208011 h 4172693"/>
              <a:gd name="connsiteX1" fmla="*/ 3962400 w 10105178"/>
              <a:gd name="connsiteY1" fmla="*/ 3208011 h 4172693"/>
              <a:gd name="connsiteX2" fmla="*/ 0 w 10105178"/>
              <a:gd name="connsiteY2" fmla="*/ 0 h 4172693"/>
              <a:gd name="connsiteX3" fmla="*/ 10105178 w 10105178"/>
              <a:gd name="connsiteY3" fmla="*/ 12192 h 4172693"/>
              <a:gd name="connsiteX4" fmla="*/ 6252506 w 10105178"/>
              <a:gd name="connsiteY4" fmla="*/ 3208011 h 4172693"/>
              <a:gd name="connsiteX5" fmla="*/ 7397559 w 10105178"/>
              <a:gd name="connsiteY5" fmla="*/ 3208011 h 4172693"/>
              <a:gd name="connsiteX6" fmla="*/ 5107453 w 10105178"/>
              <a:gd name="connsiteY6" fmla="*/ 4172693 h 4172693"/>
              <a:gd name="connsiteX7" fmla="*/ 2817347 w 10105178"/>
              <a:gd name="connsiteY7" fmla="*/ 3208011 h 4172693"/>
              <a:gd name="connsiteX0" fmla="*/ 2817347 w 10105178"/>
              <a:gd name="connsiteY0" fmla="*/ 3208011 h 4172693"/>
              <a:gd name="connsiteX1" fmla="*/ 3608832 w 10105178"/>
              <a:gd name="connsiteY1" fmla="*/ 3183627 h 4172693"/>
              <a:gd name="connsiteX2" fmla="*/ 0 w 10105178"/>
              <a:gd name="connsiteY2" fmla="*/ 0 h 4172693"/>
              <a:gd name="connsiteX3" fmla="*/ 10105178 w 10105178"/>
              <a:gd name="connsiteY3" fmla="*/ 12192 h 4172693"/>
              <a:gd name="connsiteX4" fmla="*/ 6252506 w 10105178"/>
              <a:gd name="connsiteY4" fmla="*/ 3208011 h 4172693"/>
              <a:gd name="connsiteX5" fmla="*/ 7397559 w 10105178"/>
              <a:gd name="connsiteY5" fmla="*/ 3208011 h 4172693"/>
              <a:gd name="connsiteX6" fmla="*/ 5107453 w 10105178"/>
              <a:gd name="connsiteY6" fmla="*/ 4172693 h 4172693"/>
              <a:gd name="connsiteX7" fmla="*/ 2817347 w 10105178"/>
              <a:gd name="connsiteY7" fmla="*/ 3208011 h 4172693"/>
              <a:gd name="connsiteX0" fmla="*/ 2817347 w 10105178"/>
              <a:gd name="connsiteY0" fmla="*/ 3208011 h 4172693"/>
              <a:gd name="connsiteX1" fmla="*/ 3608832 w 10105178"/>
              <a:gd name="connsiteY1" fmla="*/ 3183627 h 4172693"/>
              <a:gd name="connsiteX2" fmla="*/ 0 w 10105178"/>
              <a:gd name="connsiteY2" fmla="*/ 0 h 4172693"/>
              <a:gd name="connsiteX3" fmla="*/ 10105178 w 10105178"/>
              <a:gd name="connsiteY3" fmla="*/ 12192 h 4172693"/>
              <a:gd name="connsiteX4" fmla="*/ 6252506 w 10105178"/>
              <a:gd name="connsiteY4" fmla="*/ 3208011 h 4172693"/>
              <a:gd name="connsiteX5" fmla="*/ 7397559 w 10105178"/>
              <a:gd name="connsiteY5" fmla="*/ 3208011 h 4172693"/>
              <a:gd name="connsiteX6" fmla="*/ 5107453 w 10105178"/>
              <a:gd name="connsiteY6" fmla="*/ 4172693 h 4172693"/>
              <a:gd name="connsiteX7" fmla="*/ 2817347 w 10105178"/>
              <a:gd name="connsiteY7" fmla="*/ 3208011 h 4172693"/>
              <a:gd name="connsiteX0" fmla="*/ 4060931 w 11348762"/>
              <a:gd name="connsiteY0" fmla="*/ 3305547 h 4270229"/>
              <a:gd name="connsiteX1" fmla="*/ 4852416 w 11348762"/>
              <a:gd name="connsiteY1" fmla="*/ 3281163 h 4270229"/>
              <a:gd name="connsiteX2" fmla="*/ 0 w 11348762"/>
              <a:gd name="connsiteY2" fmla="*/ 0 h 4270229"/>
              <a:gd name="connsiteX3" fmla="*/ 11348762 w 11348762"/>
              <a:gd name="connsiteY3" fmla="*/ 109728 h 4270229"/>
              <a:gd name="connsiteX4" fmla="*/ 7496090 w 11348762"/>
              <a:gd name="connsiteY4" fmla="*/ 3305547 h 4270229"/>
              <a:gd name="connsiteX5" fmla="*/ 8641143 w 11348762"/>
              <a:gd name="connsiteY5" fmla="*/ 3305547 h 4270229"/>
              <a:gd name="connsiteX6" fmla="*/ 6351037 w 11348762"/>
              <a:gd name="connsiteY6" fmla="*/ 4270229 h 4270229"/>
              <a:gd name="connsiteX7" fmla="*/ 4060931 w 11348762"/>
              <a:gd name="connsiteY7" fmla="*/ 3305547 h 4270229"/>
              <a:gd name="connsiteX0" fmla="*/ 4060931 w 11348762"/>
              <a:gd name="connsiteY0" fmla="*/ 3305547 h 4270229"/>
              <a:gd name="connsiteX1" fmla="*/ 4852416 w 11348762"/>
              <a:gd name="connsiteY1" fmla="*/ 3281163 h 4270229"/>
              <a:gd name="connsiteX2" fmla="*/ 0 w 11348762"/>
              <a:gd name="connsiteY2" fmla="*/ 0 h 4270229"/>
              <a:gd name="connsiteX3" fmla="*/ 11348762 w 11348762"/>
              <a:gd name="connsiteY3" fmla="*/ 109728 h 4270229"/>
              <a:gd name="connsiteX4" fmla="*/ 7496090 w 11348762"/>
              <a:gd name="connsiteY4" fmla="*/ 3305547 h 4270229"/>
              <a:gd name="connsiteX5" fmla="*/ 8641143 w 11348762"/>
              <a:gd name="connsiteY5" fmla="*/ 3305547 h 4270229"/>
              <a:gd name="connsiteX6" fmla="*/ 6351037 w 11348762"/>
              <a:gd name="connsiteY6" fmla="*/ 4270229 h 4270229"/>
              <a:gd name="connsiteX7" fmla="*/ 4060931 w 11348762"/>
              <a:gd name="connsiteY7" fmla="*/ 3305547 h 4270229"/>
              <a:gd name="connsiteX0" fmla="*/ 4060931 w 11348762"/>
              <a:gd name="connsiteY0" fmla="*/ 3305547 h 4270229"/>
              <a:gd name="connsiteX1" fmla="*/ 4852416 w 11348762"/>
              <a:gd name="connsiteY1" fmla="*/ 3281163 h 4270229"/>
              <a:gd name="connsiteX2" fmla="*/ 0 w 11348762"/>
              <a:gd name="connsiteY2" fmla="*/ 0 h 4270229"/>
              <a:gd name="connsiteX3" fmla="*/ 11348762 w 11348762"/>
              <a:gd name="connsiteY3" fmla="*/ 109728 h 4270229"/>
              <a:gd name="connsiteX4" fmla="*/ 7496090 w 11348762"/>
              <a:gd name="connsiteY4" fmla="*/ 3305547 h 4270229"/>
              <a:gd name="connsiteX5" fmla="*/ 8641143 w 11348762"/>
              <a:gd name="connsiteY5" fmla="*/ 3305547 h 4270229"/>
              <a:gd name="connsiteX6" fmla="*/ 6351037 w 11348762"/>
              <a:gd name="connsiteY6" fmla="*/ 4270229 h 4270229"/>
              <a:gd name="connsiteX7" fmla="*/ 4060931 w 11348762"/>
              <a:gd name="connsiteY7" fmla="*/ 3305547 h 4270229"/>
              <a:gd name="connsiteX0" fmla="*/ 4060931 w 12653306"/>
              <a:gd name="connsiteY0" fmla="*/ 3305547 h 4270229"/>
              <a:gd name="connsiteX1" fmla="*/ 4852416 w 12653306"/>
              <a:gd name="connsiteY1" fmla="*/ 3281163 h 4270229"/>
              <a:gd name="connsiteX2" fmla="*/ 0 w 12653306"/>
              <a:gd name="connsiteY2" fmla="*/ 0 h 4270229"/>
              <a:gd name="connsiteX3" fmla="*/ 12653306 w 12653306"/>
              <a:gd name="connsiteY3" fmla="*/ 109728 h 4270229"/>
              <a:gd name="connsiteX4" fmla="*/ 7496090 w 12653306"/>
              <a:gd name="connsiteY4" fmla="*/ 3305547 h 4270229"/>
              <a:gd name="connsiteX5" fmla="*/ 8641143 w 12653306"/>
              <a:gd name="connsiteY5" fmla="*/ 3305547 h 4270229"/>
              <a:gd name="connsiteX6" fmla="*/ 6351037 w 12653306"/>
              <a:gd name="connsiteY6" fmla="*/ 4270229 h 4270229"/>
              <a:gd name="connsiteX7" fmla="*/ 4060931 w 12653306"/>
              <a:gd name="connsiteY7" fmla="*/ 3305547 h 4270229"/>
              <a:gd name="connsiteX0" fmla="*/ 4060931 w 12653306"/>
              <a:gd name="connsiteY0" fmla="*/ 3305547 h 4270229"/>
              <a:gd name="connsiteX1" fmla="*/ 4852416 w 12653306"/>
              <a:gd name="connsiteY1" fmla="*/ 3281163 h 4270229"/>
              <a:gd name="connsiteX2" fmla="*/ 0 w 12653306"/>
              <a:gd name="connsiteY2" fmla="*/ 0 h 4270229"/>
              <a:gd name="connsiteX3" fmla="*/ 12653306 w 12653306"/>
              <a:gd name="connsiteY3" fmla="*/ 109728 h 4270229"/>
              <a:gd name="connsiteX4" fmla="*/ 7496090 w 12653306"/>
              <a:gd name="connsiteY4" fmla="*/ 3305547 h 4270229"/>
              <a:gd name="connsiteX5" fmla="*/ 8641143 w 12653306"/>
              <a:gd name="connsiteY5" fmla="*/ 3305547 h 4270229"/>
              <a:gd name="connsiteX6" fmla="*/ 6351037 w 12653306"/>
              <a:gd name="connsiteY6" fmla="*/ 4270229 h 4270229"/>
              <a:gd name="connsiteX7" fmla="*/ 4060931 w 12653306"/>
              <a:gd name="connsiteY7" fmla="*/ 3305547 h 4270229"/>
              <a:gd name="connsiteX0" fmla="*/ 4060931 w 12653306"/>
              <a:gd name="connsiteY0" fmla="*/ 3305547 h 4270229"/>
              <a:gd name="connsiteX1" fmla="*/ 4852416 w 12653306"/>
              <a:gd name="connsiteY1" fmla="*/ 3281163 h 4270229"/>
              <a:gd name="connsiteX2" fmla="*/ 0 w 12653306"/>
              <a:gd name="connsiteY2" fmla="*/ 0 h 4270229"/>
              <a:gd name="connsiteX3" fmla="*/ 12653306 w 12653306"/>
              <a:gd name="connsiteY3" fmla="*/ 109728 h 4270229"/>
              <a:gd name="connsiteX4" fmla="*/ 7764314 w 12653306"/>
              <a:gd name="connsiteY4" fmla="*/ 3293355 h 4270229"/>
              <a:gd name="connsiteX5" fmla="*/ 8641143 w 12653306"/>
              <a:gd name="connsiteY5" fmla="*/ 3305547 h 4270229"/>
              <a:gd name="connsiteX6" fmla="*/ 6351037 w 12653306"/>
              <a:gd name="connsiteY6" fmla="*/ 4270229 h 4270229"/>
              <a:gd name="connsiteX7" fmla="*/ 4060931 w 12653306"/>
              <a:gd name="connsiteY7" fmla="*/ 3305547 h 4270229"/>
              <a:gd name="connsiteX0" fmla="*/ 4060931 w 12653306"/>
              <a:gd name="connsiteY0" fmla="*/ 3305547 h 4270229"/>
              <a:gd name="connsiteX1" fmla="*/ 4852416 w 12653306"/>
              <a:gd name="connsiteY1" fmla="*/ 3281163 h 4270229"/>
              <a:gd name="connsiteX2" fmla="*/ 0 w 12653306"/>
              <a:gd name="connsiteY2" fmla="*/ 0 h 4270229"/>
              <a:gd name="connsiteX3" fmla="*/ 12653306 w 12653306"/>
              <a:gd name="connsiteY3" fmla="*/ 109728 h 4270229"/>
              <a:gd name="connsiteX4" fmla="*/ 7764314 w 12653306"/>
              <a:gd name="connsiteY4" fmla="*/ 3293355 h 4270229"/>
              <a:gd name="connsiteX5" fmla="*/ 8641143 w 12653306"/>
              <a:gd name="connsiteY5" fmla="*/ 3305547 h 4270229"/>
              <a:gd name="connsiteX6" fmla="*/ 6351037 w 12653306"/>
              <a:gd name="connsiteY6" fmla="*/ 4270229 h 4270229"/>
              <a:gd name="connsiteX7" fmla="*/ 4060931 w 12653306"/>
              <a:gd name="connsiteY7" fmla="*/ 3305547 h 427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53306" h="4270229">
                <a:moveTo>
                  <a:pt x="4060931" y="3305547"/>
                </a:moveTo>
                <a:lnTo>
                  <a:pt x="4852416" y="3281163"/>
                </a:lnTo>
                <a:cubicBezTo>
                  <a:pt x="3580384" y="1626610"/>
                  <a:pt x="2125472" y="654809"/>
                  <a:pt x="0" y="0"/>
                </a:cubicBezTo>
                <a:lnTo>
                  <a:pt x="12653306" y="109728"/>
                </a:lnTo>
                <a:cubicBezTo>
                  <a:pt x="10958618" y="638553"/>
                  <a:pt x="8922554" y="1801362"/>
                  <a:pt x="7764314" y="3293355"/>
                </a:cubicBezTo>
                <a:lnTo>
                  <a:pt x="8641143" y="3305547"/>
                </a:lnTo>
                <a:lnTo>
                  <a:pt x="6351037" y="4270229"/>
                </a:lnTo>
                <a:lnTo>
                  <a:pt x="4060931" y="3305547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>
                  <a:lumMod val="95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9" name="직선 연결선 98"/>
          <p:cNvCxnSpPr/>
          <p:nvPr/>
        </p:nvCxnSpPr>
        <p:spPr>
          <a:xfrm>
            <a:off x="3667125" y="1543050"/>
            <a:ext cx="5476875" cy="0"/>
          </a:xfrm>
          <a:prstGeom prst="line">
            <a:avLst/>
          </a:prstGeom>
          <a:ln w="22225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연결선 99"/>
          <p:cNvCxnSpPr/>
          <p:nvPr/>
        </p:nvCxnSpPr>
        <p:spPr>
          <a:xfrm flipV="1">
            <a:off x="3095624" y="4133850"/>
            <a:ext cx="6012000" cy="19050"/>
          </a:xfrm>
          <a:prstGeom prst="line">
            <a:avLst/>
          </a:prstGeom>
          <a:ln w="22225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아래쪽 화살표 246"/>
          <p:cNvSpPr/>
          <p:nvPr/>
        </p:nvSpPr>
        <p:spPr>
          <a:xfrm rot="16200000">
            <a:off x="3371754" y="4961008"/>
            <a:ext cx="2525250" cy="701961"/>
          </a:xfrm>
          <a:custGeom>
            <a:avLst/>
            <a:gdLst>
              <a:gd name="connsiteX0" fmla="*/ 0 w 4580212"/>
              <a:gd name="connsiteY0" fmla="*/ 964683 h 1929365"/>
              <a:gd name="connsiteX1" fmla="*/ 1145053 w 4580212"/>
              <a:gd name="connsiteY1" fmla="*/ 964683 h 1929365"/>
              <a:gd name="connsiteX2" fmla="*/ 1145053 w 4580212"/>
              <a:gd name="connsiteY2" fmla="*/ 0 h 1929365"/>
              <a:gd name="connsiteX3" fmla="*/ 3435159 w 4580212"/>
              <a:gd name="connsiteY3" fmla="*/ 0 h 1929365"/>
              <a:gd name="connsiteX4" fmla="*/ 3435159 w 4580212"/>
              <a:gd name="connsiteY4" fmla="*/ 964683 h 1929365"/>
              <a:gd name="connsiteX5" fmla="*/ 4580212 w 4580212"/>
              <a:gd name="connsiteY5" fmla="*/ 964683 h 1929365"/>
              <a:gd name="connsiteX6" fmla="*/ 2290106 w 4580212"/>
              <a:gd name="connsiteY6" fmla="*/ 1929365 h 1929365"/>
              <a:gd name="connsiteX7" fmla="*/ 0 w 4580212"/>
              <a:gd name="connsiteY7" fmla="*/ 964683 h 1929365"/>
              <a:gd name="connsiteX0" fmla="*/ 2817347 w 7397559"/>
              <a:gd name="connsiteY0" fmla="*/ 3208011 h 4172693"/>
              <a:gd name="connsiteX1" fmla="*/ 3962400 w 7397559"/>
              <a:gd name="connsiteY1" fmla="*/ 3208011 h 4172693"/>
              <a:gd name="connsiteX2" fmla="*/ 0 w 7397559"/>
              <a:gd name="connsiteY2" fmla="*/ 0 h 4172693"/>
              <a:gd name="connsiteX3" fmla="*/ 6252506 w 7397559"/>
              <a:gd name="connsiteY3" fmla="*/ 2243328 h 4172693"/>
              <a:gd name="connsiteX4" fmla="*/ 6252506 w 7397559"/>
              <a:gd name="connsiteY4" fmla="*/ 3208011 h 4172693"/>
              <a:gd name="connsiteX5" fmla="*/ 7397559 w 7397559"/>
              <a:gd name="connsiteY5" fmla="*/ 3208011 h 4172693"/>
              <a:gd name="connsiteX6" fmla="*/ 5107453 w 7397559"/>
              <a:gd name="connsiteY6" fmla="*/ 4172693 h 4172693"/>
              <a:gd name="connsiteX7" fmla="*/ 2817347 w 7397559"/>
              <a:gd name="connsiteY7" fmla="*/ 3208011 h 4172693"/>
              <a:gd name="connsiteX0" fmla="*/ 2817347 w 10105178"/>
              <a:gd name="connsiteY0" fmla="*/ 3208011 h 4172693"/>
              <a:gd name="connsiteX1" fmla="*/ 3962400 w 10105178"/>
              <a:gd name="connsiteY1" fmla="*/ 3208011 h 4172693"/>
              <a:gd name="connsiteX2" fmla="*/ 0 w 10105178"/>
              <a:gd name="connsiteY2" fmla="*/ 0 h 4172693"/>
              <a:gd name="connsiteX3" fmla="*/ 10105178 w 10105178"/>
              <a:gd name="connsiteY3" fmla="*/ 12192 h 4172693"/>
              <a:gd name="connsiteX4" fmla="*/ 6252506 w 10105178"/>
              <a:gd name="connsiteY4" fmla="*/ 3208011 h 4172693"/>
              <a:gd name="connsiteX5" fmla="*/ 7397559 w 10105178"/>
              <a:gd name="connsiteY5" fmla="*/ 3208011 h 4172693"/>
              <a:gd name="connsiteX6" fmla="*/ 5107453 w 10105178"/>
              <a:gd name="connsiteY6" fmla="*/ 4172693 h 4172693"/>
              <a:gd name="connsiteX7" fmla="*/ 2817347 w 10105178"/>
              <a:gd name="connsiteY7" fmla="*/ 3208011 h 4172693"/>
              <a:gd name="connsiteX0" fmla="*/ 2817347 w 10105178"/>
              <a:gd name="connsiteY0" fmla="*/ 3208011 h 4172693"/>
              <a:gd name="connsiteX1" fmla="*/ 3962400 w 10105178"/>
              <a:gd name="connsiteY1" fmla="*/ 3208011 h 4172693"/>
              <a:gd name="connsiteX2" fmla="*/ 0 w 10105178"/>
              <a:gd name="connsiteY2" fmla="*/ 0 h 4172693"/>
              <a:gd name="connsiteX3" fmla="*/ 10105178 w 10105178"/>
              <a:gd name="connsiteY3" fmla="*/ 12192 h 4172693"/>
              <a:gd name="connsiteX4" fmla="*/ 6252506 w 10105178"/>
              <a:gd name="connsiteY4" fmla="*/ 3208011 h 4172693"/>
              <a:gd name="connsiteX5" fmla="*/ 7397559 w 10105178"/>
              <a:gd name="connsiteY5" fmla="*/ 3208011 h 4172693"/>
              <a:gd name="connsiteX6" fmla="*/ 5107453 w 10105178"/>
              <a:gd name="connsiteY6" fmla="*/ 4172693 h 4172693"/>
              <a:gd name="connsiteX7" fmla="*/ 2817347 w 10105178"/>
              <a:gd name="connsiteY7" fmla="*/ 3208011 h 4172693"/>
              <a:gd name="connsiteX0" fmla="*/ 2817347 w 10105178"/>
              <a:gd name="connsiteY0" fmla="*/ 3208011 h 4172693"/>
              <a:gd name="connsiteX1" fmla="*/ 3608832 w 10105178"/>
              <a:gd name="connsiteY1" fmla="*/ 3183627 h 4172693"/>
              <a:gd name="connsiteX2" fmla="*/ 0 w 10105178"/>
              <a:gd name="connsiteY2" fmla="*/ 0 h 4172693"/>
              <a:gd name="connsiteX3" fmla="*/ 10105178 w 10105178"/>
              <a:gd name="connsiteY3" fmla="*/ 12192 h 4172693"/>
              <a:gd name="connsiteX4" fmla="*/ 6252506 w 10105178"/>
              <a:gd name="connsiteY4" fmla="*/ 3208011 h 4172693"/>
              <a:gd name="connsiteX5" fmla="*/ 7397559 w 10105178"/>
              <a:gd name="connsiteY5" fmla="*/ 3208011 h 4172693"/>
              <a:gd name="connsiteX6" fmla="*/ 5107453 w 10105178"/>
              <a:gd name="connsiteY6" fmla="*/ 4172693 h 4172693"/>
              <a:gd name="connsiteX7" fmla="*/ 2817347 w 10105178"/>
              <a:gd name="connsiteY7" fmla="*/ 3208011 h 4172693"/>
              <a:gd name="connsiteX0" fmla="*/ 2817347 w 10105178"/>
              <a:gd name="connsiteY0" fmla="*/ 3208011 h 4172693"/>
              <a:gd name="connsiteX1" fmla="*/ 3608832 w 10105178"/>
              <a:gd name="connsiteY1" fmla="*/ 3183627 h 4172693"/>
              <a:gd name="connsiteX2" fmla="*/ 0 w 10105178"/>
              <a:gd name="connsiteY2" fmla="*/ 0 h 4172693"/>
              <a:gd name="connsiteX3" fmla="*/ 10105178 w 10105178"/>
              <a:gd name="connsiteY3" fmla="*/ 12192 h 4172693"/>
              <a:gd name="connsiteX4" fmla="*/ 6252506 w 10105178"/>
              <a:gd name="connsiteY4" fmla="*/ 3208011 h 4172693"/>
              <a:gd name="connsiteX5" fmla="*/ 7397559 w 10105178"/>
              <a:gd name="connsiteY5" fmla="*/ 3208011 h 4172693"/>
              <a:gd name="connsiteX6" fmla="*/ 5107453 w 10105178"/>
              <a:gd name="connsiteY6" fmla="*/ 4172693 h 4172693"/>
              <a:gd name="connsiteX7" fmla="*/ 2817347 w 10105178"/>
              <a:gd name="connsiteY7" fmla="*/ 3208011 h 4172693"/>
              <a:gd name="connsiteX0" fmla="*/ 4060931 w 11348762"/>
              <a:gd name="connsiteY0" fmla="*/ 3305547 h 4270229"/>
              <a:gd name="connsiteX1" fmla="*/ 4852416 w 11348762"/>
              <a:gd name="connsiteY1" fmla="*/ 3281163 h 4270229"/>
              <a:gd name="connsiteX2" fmla="*/ 0 w 11348762"/>
              <a:gd name="connsiteY2" fmla="*/ 0 h 4270229"/>
              <a:gd name="connsiteX3" fmla="*/ 11348762 w 11348762"/>
              <a:gd name="connsiteY3" fmla="*/ 109728 h 4270229"/>
              <a:gd name="connsiteX4" fmla="*/ 7496090 w 11348762"/>
              <a:gd name="connsiteY4" fmla="*/ 3305547 h 4270229"/>
              <a:gd name="connsiteX5" fmla="*/ 8641143 w 11348762"/>
              <a:gd name="connsiteY5" fmla="*/ 3305547 h 4270229"/>
              <a:gd name="connsiteX6" fmla="*/ 6351037 w 11348762"/>
              <a:gd name="connsiteY6" fmla="*/ 4270229 h 4270229"/>
              <a:gd name="connsiteX7" fmla="*/ 4060931 w 11348762"/>
              <a:gd name="connsiteY7" fmla="*/ 3305547 h 4270229"/>
              <a:gd name="connsiteX0" fmla="*/ 4060931 w 11348762"/>
              <a:gd name="connsiteY0" fmla="*/ 3305547 h 4270229"/>
              <a:gd name="connsiteX1" fmla="*/ 4852416 w 11348762"/>
              <a:gd name="connsiteY1" fmla="*/ 3281163 h 4270229"/>
              <a:gd name="connsiteX2" fmla="*/ 0 w 11348762"/>
              <a:gd name="connsiteY2" fmla="*/ 0 h 4270229"/>
              <a:gd name="connsiteX3" fmla="*/ 11348762 w 11348762"/>
              <a:gd name="connsiteY3" fmla="*/ 109728 h 4270229"/>
              <a:gd name="connsiteX4" fmla="*/ 7496090 w 11348762"/>
              <a:gd name="connsiteY4" fmla="*/ 3305547 h 4270229"/>
              <a:gd name="connsiteX5" fmla="*/ 8641143 w 11348762"/>
              <a:gd name="connsiteY5" fmla="*/ 3305547 h 4270229"/>
              <a:gd name="connsiteX6" fmla="*/ 6351037 w 11348762"/>
              <a:gd name="connsiteY6" fmla="*/ 4270229 h 4270229"/>
              <a:gd name="connsiteX7" fmla="*/ 4060931 w 11348762"/>
              <a:gd name="connsiteY7" fmla="*/ 3305547 h 4270229"/>
              <a:gd name="connsiteX0" fmla="*/ 4060931 w 11348762"/>
              <a:gd name="connsiteY0" fmla="*/ 3305547 h 4270229"/>
              <a:gd name="connsiteX1" fmla="*/ 4852416 w 11348762"/>
              <a:gd name="connsiteY1" fmla="*/ 3281163 h 4270229"/>
              <a:gd name="connsiteX2" fmla="*/ 0 w 11348762"/>
              <a:gd name="connsiteY2" fmla="*/ 0 h 4270229"/>
              <a:gd name="connsiteX3" fmla="*/ 11348762 w 11348762"/>
              <a:gd name="connsiteY3" fmla="*/ 109728 h 4270229"/>
              <a:gd name="connsiteX4" fmla="*/ 7496090 w 11348762"/>
              <a:gd name="connsiteY4" fmla="*/ 3305547 h 4270229"/>
              <a:gd name="connsiteX5" fmla="*/ 8641143 w 11348762"/>
              <a:gd name="connsiteY5" fmla="*/ 3305547 h 4270229"/>
              <a:gd name="connsiteX6" fmla="*/ 6351037 w 11348762"/>
              <a:gd name="connsiteY6" fmla="*/ 4270229 h 4270229"/>
              <a:gd name="connsiteX7" fmla="*/ 4060931 w 11348762"/>
              <a:gd name="connsiteY7" fmla="*/ 3305547 h 4270229"/>
              <a:gd name="connsiteX0" fmla="*/ 4060931 w 12653306"/>
              <a:gd name="connsiteY0" fmla="*/ 3305547 h 4270229"/>
              <a:gd name="connsiteX1" fmla="*/ 4852416 w 12653306"/>
              <a:gd name="connsiteY1" fmla="*/ 3281163 h 4270229"/>
              <a:gd name="connsiteX2" fmla="*/ 0 w 12653306"/>
              <a:gd name="connsiteY2" fmla="*/ 0 h 4270229"/>
              <a:gd name="connsiteX3" fmla="*/ 12653306 w 12653306"/>
              <a:gd name="connsiteY3" fmla="*/ 109728 h 4270229"/>
              <a:gd name="connsiteX4" fmla="*/ 7496090 w 12653306"/>
              <a:gd name="connsiteY4" fmla="*/ 3305547 h 4270229"/>
              <a:gd name="connsiteX5" fmla="*/ 8641143 w 12653306"/>
              <a:gd name="connsiteY5" fmla="*/ 3305547 h 4270229"/>
              <a:gd name="connsiteX6" fmla="*/ 6351037 w 12653306"/>
              <a:gd name="connsiteY6" fmla="*/ 4270229 h 4270229"/>
              <a:gd name="connsiteX7" fmla="*/ 4060931 w 12653306"/>
              <a:gd name="connsiteY7" fmla="*/ 3305547 h 4270229"/>
              <a:gd name="connsiteX0" fmla="*/ 4060931 w 12653306"/>
              <a:gd name="connsiteY0" fmla="*/ 3305547 h 4270229"/>
              <a:gd name="connsiteX1" fmla="*/ 4852416 w 12653306"/>
              <a:gd name="connsiteY1" fmla="*/ 3281163 h 4270229"/>
              <a:gd name="connsiteX2" fmla="*/ 0 w 12653306"/>
              <a:gd name="connsiteY2" fmla="*/ 0 h 4270229"/>
              <a:gd name="connsiteX3" fmla="*/ 12653306 w 12653306"/>
              <a:gd name="connsiteY3" fmla="*/ 109728 h 4270229"/>
              <a:gd name="connsiteX4" fmla="*/ 7496090 w 12653306"/>
              <a:gd name="connsiteY4" fmla="*/ 3305547 h 4270229"/>
              <a:gd name="connsiteX5" fmla="*/ 8641143 w 12653306"/>
              <a:gd name="connsiteY5" fmla="*/ 3305547 h 4270229"/>
              <a:gd name="connsiteX6" fmla="*/ 6351037 w 12653306"/>
              <a:gd name="connsiteY6" fmla="*/ 4270229 h 4270229"/>
              <a:gd name="connsiteX7" fmla="*/ 4060931 w 12653306"/>
              <a:gd name="connsiteY7" fmla="*/ 3305547 h 4270229"/>
              <a:gd name="connsiteX0" fmla="*/ 4060931 w 12653306"/>
              <a:gd name="connsiteY0" fmla="*/ 3305547 h 4270229"/>
              <a:gd name="connsiteX1" fmla="*/ 4852416 w 12653306"/>
              <a:gd name="connsiteY1" fmla="*/ 3281163 h 4270229"/>
              <a:gd name="connsiteX2" fmla="*/ 0 w 12653306"/>
              <a:gd name="connsiteY2" fmla="*/ 0 h 4270229"/>
              <a:gd name="connsiteX3" fmla="*/ 12653306 w 12653306"/>
              <a:gd name="connsiteY3" fmla="*/ 109728 h 4270229"/>
              <a:gd name="connsiteX4" fmla="*/ 7764314 w 12653306"/>
              <a:gd name="connsiteY4" fmla="*/ 3293355 h 4270229"/>
              <a:gd name="connsiteX5" fmla="*/ 8641143 w 12653306"/>
              <a:gd name="connsiteY5" fmla="*/ 3305547 h 4270229"/>
              <a:gd name="connsiteX6" fmla="*/ 6351037 w 12653306"/>
              <a:gd name="connsiteY6" fmla="*/ 4270229 h 4270229"/>
              <a:gd name="connsiteX7" fmla="*/ 4060931 w 12653306"/>
              <a:gd name="connsiteY7" fmla="*/ 3305547 h 4270229"/>
              <a:gd name="connsiteX0" fmla="*/ 4060931 w 12653306"/>
              <a:gd name="connsiteY0" fmla="*/ 3305547 h 4270229"/>
              <a:gd name="connsiteX1" fmla="*/ 4852416 w 12653306"/>
              <a:gd name="connsiteY1" fmla="*/ 3281163 h 4270229"/>
              <a:gd name="connsiteX2" fmla="*/ 0 w 12653306"/>
              <a:gd name="connsiteY2" fmla="*/ 0 h 4270229"/>
              <a:gd name="connsiteX3" fmla="*/ 12653306 w 12653306"/>
              <a:gd name="connsiteY3" fmla="*/ 109728 h 4270229"/>
              <a:gd name="connsiteX4" fmla="*/ 7764314 w 12653306"/>
              <a:gd name="connsiteY4" fmla="*/ 3293355 h 4270229"/>
              <a:gd name="connsiteX5" fmla="*/ 8641143 w 12653306"/>
              <a:gd name="connsiteY5" fmla="*/ 3305547 h 4270229"/>
              <a:gd name="connsiteX6" fmla="*/ 6351037 w 12653306"/>
              <a:gd name="connsiteY6" fmla="*/ 4270229 h 4270229"/>
              <a:gd name="connsiteX7" fmla="*/ 4060931 w 12653306"/>
              <a:gd name="connsiteY7" fmla="*/ 3305547 h 427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53306" h="4270229">
                <a:moveTo>
                  <a:pt x="4060931" y="3305547"/>
                </a:moveTo>
                <a:lnTo>
                  <a:pt x="4852416" y="3281163"/>
                </a:lnTo>
                <a:cubicBezTo>
                  <a:pt x="3580384" y="1626610"/>
                  <a:pt x="2125472" y="654809"/>
                  <a:pt x="0" y="0"/>
                </a:cubicBezTo>
                <a:lnTo>
                  <a:pt x="12653306" y="109728"/>
                </a:lnTo>
                <a:cubicBezTo>
                  <a:pt x="10958618" y="638553"/>
                  <a:pt x="8922554" y="1801362"/>
                  <a:pt x="7764314" y="3293355"/>
                </a:cubicBezTo>
                <a:lnTo>
                  <a:pt x="8641143" y="3305547"/>
                </a:lnTo>
                <a:lnTo>
                  <a:pt x="6351037" y="4270229"/>
                </a:lnTo>
                <a:lnTo>
                  <a:pt x="4060931" y="3305547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65000"/>
                </a:schemeClr>
              </a:gs>
              <a:gs pos="0">
                <a:schemeClr val="bg1">
                  <a:lumMod val="95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9926"/>
          <a:stretch/>
        </p:blipFill>
        <p:spPr bwMode="auto">
          <a:xfrm rot="5400000" flipH="1">
            <a:off x="7319587" y="5274700"/>
            <a:ext cx="2261987" cy="16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9" name="그룹 88"/>
          <p:cNvGrpSpPr/>
          <p:nvPr/>
        </p:nvGrpSpPr>
        <p:grpSpPr>
          <a:xfrm>
            <a:off x="7543800" y="209733"/>
            <a:ext cx="1076339" cy="466725"/>
            <a:chOff x="7543800" y="501833"/>
            <a:chExt cx="1076339" cy="466725"/>
          </a:xfrm>
        </p:grpSpPr>
        <p:sp>
          <p:nvSpPr>
            <p:cNvPr id="98" name="TextBox 97"/>
            <p:cNvSpPr txBox="1"/>
            <p:nvPr/>
          </p:nvSpPr>
          <p:spPr>
            <a:xfrm>
              <a:off x="7543800" y="501833"/>
              <a:ext cx="1076339" cy="466725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ko-KR" altLang="en-US" sz="1050" spc="-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청탁금지법</a:t>
              </a:r>
              <a:r>
                <a:rPr lang="en-US" altLang="ko-KR" sz="11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/>
              </a:r>
              <a:br>
                <a:rPr lang="en-US" altLang="ko-KR" sz="1100" spc="-5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</a:br>
              <a:r>
                <a:rPr lang="ko-KR" altLang="en-US" sz="1100" spc="-5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제정의의</a:t>
              </a:r>
              <a:endParaRPr lang="ko-KR" altLang="en-US" sz="1100" spc="-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101" name="그룹 100"/>
            <p:cNvGrpSpPr/>
            <p:nvPr/>
          </p:nvGrpSpPr>
          <p:grpSpPr>
            <a:xfrm>
              <a:off x="7776211" y="542460"/>
              <a:ext cx="175978" cy="173830"/>
              <a:chOff x="3899707" y="2154288"/>
              <a:chExt cx="377224" cy="372618"/>
            </a:xfrm>
          </p:grpSpPr>
          <p:grpSp>
            <p:nvGrpSpPr>
              <p:cNvPr id="102" name="그룹 101"/>
              <p:cNvGrpSpPr/>
              <p:nvPr/>
            </p:nvGrpSpPr>
            <p:grpSpPr>
              <a:xfrm>
                <a:off x="3899707" y="2154288"/>
                <a:ext cx="377224" cy="372618"/>
                <a:chOff x="4409144" y="2054269"/>
                <a:chExt cx="1070339" cy="1057274"/>
              </a:xfrm>
            </p:grpSpPr>
            <p:sp>
              <p:nvSpPr>
                <p:cNvPr id="104" name="Freeform 5"/>
                <p:cNvSpPr>
                  <a:spLocks/>
                </p:cNvSpPr>
                <p:nvPr/>
              </p:nvSpPr>
              <p:spPr bwMode="auto">
                <a:xfrm>
                  <a:off x="4925513" y="2054269"/>
                  <a:ext cx="553970" cy="595621"/>
                </a:xfrm>
                <a:custGeom>
                  <a:avLst/>
                  <a:gdLst>
                    <a:gd name="T0" fmla="*/ 97 w 280"/>
                    <a:gd name="T1" fmla="*/ 277 h 302"/>
                    <a:gd name="T2" fmla="*/ 6 w 280"/>
                    <a:gd name="T3" fmla="*/ 183 h 302"/>
                    <a:gd name="T4" fmla="*/ 19 w 280"/>
                    <a:gd name="T5" fmla="*/ 104 h 302"/>
                    <a:gd name="T6" fmla="*/ 91 w 280"/>
                    <a:gd name="T7" fmla="*/ 36 h 302"/>
                    <a:gd name="T8" fmla="*/ 262 w 280"/>
                    <a:gd name="T9" fmla="*/ 109 h 302"/>
                    <a:gd name="T10" fmla="*/ 261 w 280"/>
                    <a:gd name="T11" fmla="*/ 189 h 302"/>
                    <a:gd name="T12" fmla="*/ 259 w 280"/>
                    <a:gd name="T13" fmla="*/ 196 h 302"/>
                    <a:gd name="T14" fmla="*/ 264 w 280"/>
                    <a:gd name="T15" fmla="*/ 196 h 302"/>
                    <a:gd name="T16" fmla="*/ 174 w 280"/>
                    <a:gd name="T17" fmla="*/ 276 h 302"/>
                    <a:gd name="T18" fmla="*/ 153 w 280"/>
                    <a:gd name="T19" fmla="*/ 282 h 302"/>
                    <a:gd name="T20" fmla="*/ 119 w 280"/>
                    <a:gd name="T21" fmla="*/ 275 h 302"/>
                    <a:gd name="T22" fmla="*/ 97 w 280"/>
                    <a:gd name="T23" fmla="*/ 277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0" h="302">
                      <a:moveTo>
                        <a:pt x="97" y="277"/>
                      </a:moveTo>
                      <a:cubicBezTo>
                        <a:pt x="82" y="300"/>
                        <a:pt x="6" y="183"/>
                        <a:pt x="6" y="183"/>
                      </a:cubicBezTo>
                      <a:cubicBezTo>
                        <a:pt x="0" y="165"/>
                        <a:pt x="18" y="103"/>
                        <a:pt x="19" y="104"/>
                      </a:cubicBezTo>
                      <a:cubicBezTo>
                        <a:pt x="13" y="89"/>
                        <a:pt x="74" y="31"/>
                        <a:pt x="91" y="36"/>
                      </a:cubicBezTo>
                      <a:cubicBezTo>
                        <a:pt x="90" y="0"/>
                        <a:pt x="271" y="41"/>
                        <a:pt x="262" y="109"/>
                      </a:cubicBezTo>
                      <a:cubicBezTo>
                        <a:pt x="270" y="112"/>
                        <a:pt x="280" y="194"/>
                        <a:pt x="261" y="189"/>
                      </a:cubicBezTo>
                      <a:cubicBezTo>
                        <a:pt x="258" y="191"/>
                        <a:pt x="257" y="194"/>
                        <a:pt x="259" y="196"/>
                      </a:cubicBezTo>
                      <a:cubicBezTo>
                        <a:pt x="260" y="194"/>
                        <a:pt x="262" y="194"/>
                        <a:pt x="264" y="196"/>
                      </a:cubicBezTo>
                      <a:cubicBezTo>
                        <a:pt x="249" y="215"/>
                        <a:pt x="189" y="302"/>
                        <a:pt x="174" y="276"/>
                      </a:cubicBezTo>
                      <a:cubicBezTo>
                        <a:pt x="170" y="284"/>
                        <a:pt x="155" y="276"/>
                        <a:pt x="153" y="282"/>
                      </a:cubicBezTo>
                      <a:cubicBezTo>
                        <a:pt x="154" y="282"/>
                        <a:pt x="117" y="279"/>
                        <a:pt x="119" y="275"/>
                      </a:cubicBezTo>
                      <a:cubicBezTo>
                        <a:pt x="120" y="275"/>
                        <a:pt x="102" y="278"/>
                        <a:pt x="97" y="277"/>
                      </a:cubicBezTo>
                    </a:path>
                  </a:pathLst>
                </a:custGeom>
                <a:solidFill>
                  <a:srgbClr val="B2D23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800"/>
                </a:p>
              </p:txBody>
            </p:sp>
            <p:sp>
              <p:nvSpPr>
                <p:cNvPr id="105" name="Freeform 6"/>
                <p:cNvSpPr>
                  <a:spLocks/>
                </p:cNvSpPr>
                <p:nvPr/>
              </p:nvSpPr>
              <p:spPr bwMode="auto">
                <a:xfrm>
                  <a:off x="4409144" y="2102081"/>
                  <a:ext cx="1005113" cy="1009462"/>
                </a:xfrm>
                <a:custGeom>
                  <a:avLst/>
                  <a:gdLst>
                    <a:gd name="T0" fmla="*/ 140 w 389"/>
                    <a:gd name="T1" fmla="*/ 377 h 392"/>
                    <a:gd name="T2" fmla="*/ 24 w 389"/>
                    <a:gd name="T3" fmla="*/ 262 h 392"/>
                    <a:gd name="T4" fmla="*/ 22 w 389"/>
                    <a:gd name="T5" fmla="*/ 172 h 392"/>
                    <a:gd name="T6" fmla="*/ 76 w 389"/>
                    <a:gd name="T7" fmla="*/ 95 h 392"/>
                    <a:gd name="T8" fmla="*/ 164 w 389"/>
                    <a:gd name="T9" fmla="*/ 42 h 392"/>
                    <a:gd name="T10" fmla="*/ 175 w 389"/>
                    <a:gd name="T11" fmla="*/ 43 h 392"/>
                    <a:gd name="T12" fmla="*/ 179 w 389"/>
                    <a:gd name="T13" fmla="*/ 45 h 392"/>
                    <a:gd name="T14" fmla="*/ 180 w 389"/>
                    <a:gd name="T15" fmla="*/ 44 h 392"/>
                    <a:gd name="T16" fmla="*/ 328 w 389"/>
                    <a:gd name="T17" fmla="*/ 100 h 392"/>
                    <a:gd name="T18" fmla="*/ 359 w 389"/>
                    <a:gd name="T19" fmla="*/ 143 h 392"/>
                    <a:gd name="T20" fmla="*/ 362 w 389"/>
                    <a:gd name="T21" fmla="*/ 178 h 392"/>
                    <a:gd name="T22" fmla="*/ 358 w 389"/>
                    <a:gd name="T23" fmla="*/ 260 h 392"/>
                    <a:gd name="T24" fmla="*/ 355 w 389"/>
                    <a:gd name="T25" fmla="*/ 270 h 392"/>
                    <a:gd name="T26" fmla="*/ 362 w 389"/>
                    <a:gd name="T27" fmla="*/ 270 h 392"/>
                    <a:gd name="T28" fmla="*/ 362 w 389"/>
                    <a:gd name="T29" fmla="*/ 272 h 392"/>
                    <a:gd name="T30" fmla="*/ 314 w 389"/>
                    <a:gd name="T31" fmla="*/ 344 h 392"/>
                    <a:gd name="T32" fmla="*/ 313 w 389"/>
                    <a:gd name="T33" fmla="*/ 342 h 392"/>
                    <a:gd name="T34" fmla="*/ 300 w 389"/>
                    <a:gd name="T35" fmla="*/ 346 h 392"/>
                    <a:gd name="T36" fmla="*/ 281 w 389"/>
                    <a:gd name="T37" fmla="*/ 357 h 392"/>
                    <a:gd name="T38" fmla="*/ 242 w 389"/>
                    <a:gd name="T39" fmla="*/ 376 h 392"/>
                    <a:gd name="T40" fmla="*/ 234 w 389"/>
                    <a:gd name="T41" fmla="*/ 380 h 392"/>
                    <a:gd name="T42" fmla="*/ 213 w 389"/>
                    <a:gd name="T43" fmla="*/ 377 h 392"/>
                    <a:gd name="T44" fmla="*/ 169 w 389"/>
                    <a:gd name="T45" fmla="*/ 374 h 392"/>
                    <a:gd name="T46" fmla="*/ 160 w 389"/>
                    <a:gd name="T47" fmla="*/ 374 h 392"/>
                    <a:gd name="T48" fmla="*/ 140 w 389"/>
                    <a:gd name="T49" fmla="*/ 377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89" h="392">
                      <a:moveTo>
                        <a:pt x="140" y="377"/>
                      </a:moveTo>
                      <a:cubicBezTo>
                        <a:pt x="130" y="392"/>
                        <a:pt x="0" y="275"/>
                        <a:pt x="24" y="262"/>
                      </a:cubicBezTo>
                      <a:cubicBezTo>
                        <a:pt x="4" y="256"/>
                        <a:pt x="22" y="182"/>
                        <a:pt x="22" y="172"/>
                      </a:cubicBezTo>
                      <a:cubicBezTo>
                        <a:pt x="21" y="162"/>
                        <a:pt x="64" y="90"/>
                        <a:pt x="76" y="95"/>
                      </a:cubicBezTo>
                      <a:cubicBezTo>
                        <a:pt x="83" y="63"/>
                        <a:pt x="159" y="60"/>
                        <a:pt x="164" y="42"/>
                      </a:cubicBezTo>
                      <a:cubicBezTo>
                        <a:pt x="165" y="41"/>
                        <a:pt x="172" y="42"/>
                        <a:pt x="175" y="43"/>
                      </a:cubicBezTo>
                      <a:cubicBezTo>
                        <a:pt x="174" y="44"/>
                        <a:pt x="183" y="30"/>
                        <a:pt x="179" y="45"/>
                      </a:cubicBezTo>
                      <a:cubicBezTo>
                        <a:pt x="179" y="44"/>
                        <a:pt x="180" y="44"/>
                        <a:pt x="180" y="44"/>
                      </a:cubicBezTo>
                      <a:cubicBezTo>
                        <a:pt x="192" y="0"/>
                        <a:pt x="321" y="102"/>
                        <a:pt x="328" y="100"/>
                      </a:cubicBezTo>
                      <a:cubicBezTo>
                        <a:pt x="327" y="109"/>
                        <a:pt x="358" y="126"/>
                        <a:pt x="359" y="143"/>
                      </a:cubicBezTo>
                      <a:cubicBezTo>
                        <a:pt x="360" y="148"/>
                        <a:pt x="363" y="171"/>
                        <a:pt x="362" y="178"/>
                      </a:cubicBezTo>
                      <a:cubicBezTo>
                        <a:pt x="389" y="187"/>
                        <a:pt x="366" y="262"/>
                        <a:pt x="358" y="260"/>
                      </a:cubicBezTo>
                      <a:cubicBezTo>
                        <a:pt x="358" y="262"/>
                        <a:pt x="356" y="268"/>
                        <a:pt x="355" y="270"/>
                      </a:cubicBezTo>
                      <a:cubicBezTo>
                        <a:pt x="356" y="267"/>
                        <a:pt x="358" y="267"/>
                        <a:pt x="362" y="270"/>
                      </a:cubicBezTo>
                      <a:cubicBezTo>
                        <a:pt x="361" y="271"/>
                        <a:pt x="361" y="271"/>
                        <a:pt x="362" y="272"/>
                      </a:cubicBezTo>
                      <a:cubicBezTo>
                        <a:pt x="355" y="271"/>
                        <a:pt x="314" y="341"/>
                        <a:pt x="314" y="344"/>
                      </a:cubicBezTo>
                      <a:cubicBezTo>
                        <a:pt x="311" y="343"/>
                        <a:pt x="311" y="342"/>
                        <a:pt x="313" y="342"/>
                      </a:cubicBezTo>
                      <a:cubicBezTo>
                        <a:pt x="301" y="342"/>
                        <a:pt x="310" y="349"/>
                        <a:pt x="300" y="346"/>
                      </a:cubicBezTo>
                      <a:cubicBezTo>
                        <a:pt x="298" y="354"/>
                        <a:pt x="291" y="362"/>
                        <a:pt x="281" y="357"/>
                      </a:cubicBezTo>
                      <a:cubicBezTo>
                        <a:pt x="280" y="359"/>
                        <a:pt x="240" y="390"/>
                        <a:pt x="242" y="376"/>
                      </a:cubicBezTo>
                      <a:cubicBezTo>
                        <a:pt x="240" y="380"/>
                        <a:pt x="234" y="392"/>
                        <a:pt x="234" y="380"/>
                      </a:cubicBezTo>
                      <a:cubicBezTo>
                        <a:pt x="232" y="380"/>
                        <a:pt x="209" y="387"/>
                        <a:pt x="213" y="377"/>
                      </a:cubicBezTo>
                      <a:cubicBezTo>
                        <a:pt x="200" y="376"/>
                        <a:pt x="186" y="377"/>
                        <a:pt x="169" y="374"/>
                      </a:cubicBezTo>
                      <a:cubicBezTo>
                        <a:pt x="167" y="384"/>
                        <a:pt x="160" y="379"/>
                        <a:pt x="160" y="374"/>
                      </a:cubicBezTo>
                      <a:cubicBezTo>
                        <a:pt x="154" y="373"/>
                        <a:pt x="145" y="378"/>
                        <a:pt x="140" y="377"/>
                      </a:cubicBezTo>
                    </a:path>
                  </a:pathLst>
                </a:custGeom>
                <a:solidFill>
                  <a:srgbClr val="006CB6">
                    <a:alpha val="9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800"/>
                </a:p>
              </p:txBody>
            </p:sp>
          </p:grpSp>
          <p:sp>
            <p:nvSpPr>
              <p:cNvPr id="103" name="TextBox 102"/>
              <p:cNvSpPr txBox="1"/>
              <p:nvPr/>
            </p:nvSpPr>
            <p:spPr>
              <a:xfrm>
                <a:off x="3981356" y="2276828"/>
                <a:ext cx="174430" cy="187001"/>
              </a:xfrm>
              <a:prstGeom prst="rect">
                <a:avLst/>
              </a:prstGeom>
              <a:noFill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altLang="ko-KR" sz="600" spc="-100" dirty="0" smtClean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127000" algn="ctr" rotWithShape="0">
                        <a:prstClr val="black">
                          <a:alpha val="25000"/>
                        </a:prstClr>
                      </a:outerShdw>
                    </a:effectLst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2</a:t>
                </a:r>
                <a:endParaRPr lang="ko-KR" altLang="en-US" sz="6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127000" algn="ctr" rotWithShape="0">
                      <a:prstClr val="black">
                        <a:alpha val="25000"/>
                      </a:prstClr>
                    </a:outerShdw>
                  </a:effectLst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</p:grpSp>
      </p:grpSp>
      <p:grpSp>
        <p:nvGrpSpPr>
          <p:cNvPr id="16" name="그룹 15"/>
          <p:cNvGrpSpPr/>
          <p:nvPr/>
        </p:nvGrpSpPr>
        <p:grpSpPr>
          <a:xfrm>
            <a:off x="845610" y="1688347"/>
            <a:ext cx="2946315" cy="2261987"/>
            <a:chOff x="1218912" y="1688347"/>
            <a:chExt cx="2946315" cy="2261987"/>
          </a:xfrm>
        </p:grpSpPr>
        <p:grpSp>
          <p:nvGrpSpPr>
            <p:cNvPr id="64" name="Group 4"/>
            <p:cNvGrpSpPr>
              <a:grpSpLocks noChangeAspect="1"/>
            </p:cNvGrpSpPr>
            <p:nvPr/>
          </p:nvGrpSpPr>
          <p:grpSpPr bwMode="auto">
            <a:xfrm>
              <a:off x="1218912" y="2119350"/>
              <a:ext cx="1240070" cy="1289854"/>
              <a:chOff x="696" y="1253"/>
              <a:chExt cx="822" cy="855"/>
            </a:xfr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1"/>
            </a:gradFill>
          </p:grpSpPr>
          <p:sp>
            <p:nvSpPr>
              <p:cNvPr id="66" name="Freeform 5"/>
              <p:cNvSpPr>
                <a:spLocks/>
              </p:cNvSpPr>
              <p:nvPr/>
            </p:nvSpPr>
            <p:spPr bwMode="auto">
              <a:xfrm>
                <a:off x="1124" y="1729"/>
                <a:ext cx="57" cy="51"/>
              </a:xfrm>
              <a:custGeom>
                <a:avLst/>
                <a:gdLst>
                  <a:gd name="T0" fmla="*/ 0 w 19"/>
                  <a:gd name="T1" fmla="*/ 0 h 17"/>
                  <a:gd name="T2" fmla="*/ 2 w 19"/>
                  <a:gd name="T3" fmla="*/ 10 h 17"/>
                  <a:gd name="T4" fmla="*/ 4 w 19"/>
                  <a:gd name="T5" fmla="*/ 13 h 17"/>
                  <a:gd name="T6" fmla="*/ 19 w 19"/>
                  <a:gd name="T7" fmla="*/ 17 h 17"/>
                  <a:gd name="T8" fmla="*/ 19 w 19"/>
                  <a:gd name="T9" fmla="*/ 8 h 17"/>
                  <a:gd name="T10" fmla="*/ 18 w 19"/>
                  <a:gd name="T11" fmla="*/ 5 h 17"/>
                  <a:gd name="T12" fmla="*/ 0 w 19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7">
                    <a:moveTo>
                      <a:pt x="0" y="0"/>
                    </a:moveTo>
                    <a:cubicBezTo>
                      <a:pt x="1" y="4"/>
                      <a:pt x="1" y="7"/>
                      <a:pt x="2" y="10"/>
                    </a:cubicBezTo>
                    <a:cubicBezTo>
                      <a:pt x="2" y="11"/>
                      <a:pt x="3" y="12"/>
                      <a:pt x="4" y="13"/>
                    </a:cubicBezTo>
                    <a:cubicBezTo>
                      <a:pt x="9" y="14"/>
                      <a:pt x="14" y="16"/>
                      <a:pt x="19" y="17"/>
                    </a:cubicBezTo>
                    <a:cubicBezTo>
                      <a:pt x="19" y="14"/>
                      <a:pt x="19" y="11"/>
                      <a:pt x="19" y="8"/>
                    </a:cubicBezTo>
                    <a:cubicBezTo>
                      <a:pt x="19" y="7"/>
                      <a:pt x="18" y="6"/>
                      <a:pt x="18" y="5"/>
                    </a:cubicBezTo>
                    <a:cubicBezTo>
                      <a:pt x="12" y="3"/>
                      <a:pt x="6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" name="Freeform 6"/>
              <p:cNvSpPr>
                <a:spLocks/>
              </p:cNvSpPr>
              <p:nvPr/>
            </p:nvSpPr>
            <p:spPr bwMode="auto">
              <a:xfrm>
                <a:off x="1115" y="1681"/>
                <a:ext cx="54" cy="39"/>
              </a:xfrm>
              <a:custGeom>
                <a:avLst/>
                <a:gdLst>
                  <a:gd name="T0" fmla="*/ 18 w 18"/>
                  <a:gd name="T1" fmla="*/ 13 h 13"/>
                  <a:gd name="T2" fmla="*/ 2 w 18"/>
                  <a:gd name="T3" fmla="*/ 0 h 13"/>
                  <a:gd name="T4" fmla="*/ 7 w 18"/>
                  <a:gd name="T5" fmla="*/ 9 h 13"/>
                  <a:gd name="T6" fmla="*/ 18 w 18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3">
                    <a:moveTo>
                      <a:pt x="18" y="13"/>
                    </a:moveTo>
                    <a:cubicBezTo>
                      <a:pt x="15" y="6"/>
                      <a:pt x="10" y="0"/>
                      <a:pt x="2" y="0"/>
                    </a:cubicBezTo>
                    <a:cubicBezTo>
                      <a:pt x="0" y="6"/>
                      <a:pt x="1" y="8"/>
                      <a:pt x="7" y="9"/>
                    </a:cubicBezTo>
                    <a:cubicBezTo>
                      <a:pt x="11" y="10"/>
                      <a:pt x="14" y="12"/>
                      <a:pt x="18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8" name="Freeform 7"/>
              <p:cNvSpPr>
                <a:spLocks/>
              </p:cNvSpPr>
              <p:nvPr/>
            </p:nvSpPr>
            <p:spPr bwMode="auto">
              <a:xfrm>
                <a:off x="1133" y="1792"/>
                <a:ext cx="42" cy="42"/>
              </a:xfrm>
              <a:custGeom>
                <a:avLst/>
                <a:gdLst>
                  <a:gd name="T0" fmla="*/ 0 w 14"/>
                  <a:gd name="T1" fmla="*/ 0 h 14"/>
                  <a:gd name="T2" fmla="*/ 1 w 14"/>
                  <a:gd name="T3" fmla="*/ 10 h 14"/>
                  <a:gd name="T4" fmla="*/ 7 w 14"/>
                  <a:gd name="T5" fmla="*/ 12 h 14"/>
                  <a:gd name="T6" fmla="*/ 14 w 14"/>
                  <a:gd name="T7" fmla="*/ 4 h 14"/>
                  <a:gd name="T8" fmla="*/ 0 w 14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cubicBezTo>
                      <a:pt x="0" y="4"/>
                      <a:pt x="1" y="7"/>
                      <a:pt x="1" y="10"/>
                    </a:cubicBezTo>
                    <a:cubicBezTo>
                      <a:pt x="2" y="12"/>
                      <a:pt x="4" y="14"/>
                      <a:pt x="7" y="12"/>
                    </a:cubicBezTo>
                    <a:cubicBezTo>
                      <a:pt x="9" y="10"/>
                      <a:pt x="11" y="7"/>
                      <a:pt x="14" y="4"/>
                    </a:cubicBezTo>
                    <a:cubicBezTo>
                      <a:pt x="9" y="2"/>
                      <a:pt x="5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9" name="Freeform 8"/>
              <p:cNvSpPr>
                <a:spLocks noEditPoints="1"/>
              </p:cNvSpPr>
              <p:nvPr/>
            </p:nvSpPr>
            <p:spPr bwMode="auto">
              <a:xfrm>
                <a:off x="696" y="1253"/>
                <a:ext cx="413" cy="735"/>
              </a:xfrm>
              <a:custGeom>
                <a:avLst/>
                <a:gdLst>
                  <a:gd name="T0" fmla="*/ 7 w 137"/>
                  <a:gd name="T1" fmla="*/ 14 h 244"/>
                  <a:gd name="T2" fmla="*/ 99 w 137"/>
                  <a:gd name="T3" fmla="*/ 1 h 244"/>
                  <a:gd name="T4" fmla="*/ 110 w 137"/>
                  <a:gd name="T5" fmla="*/ 9 h 244"/>
                  <a:gd name="T6" fmla="*/ 134 w 137"/>
                  <a:gd name="T7" fmla="*/ 165 h 244"/>
                  <a:gd name="T8" fmla="*/ 137 w 137"/>
                  <a:gd name="T9" fmla="*/ 192 h 244"/>
                  <a:gd name="T10" fmla="*/ 135 w 137"/>
                  <a:gd name="T11" fmla="*/ 191 h 244"/>
                  <a:gd name="T12" fmla="*/ 98 w 137"/>
                  <a:gd name="T13" fmla="*/ 180 h 244"/>
                  <a:gd name="T14" fmla="*/ 76 w 137"/>
                  <a:gd name="T15" fmla="*/ 184 h 244"/>
                  <a:gd name="T16" fmla="*/ 59 w 137"/>
                  <a:gd name="T17" fmla="*/ 213 h 244"/>
                  <a:gd name="T18" fmla="*/ 104 w 137"/>
                  <a:gd name="T19" fmla="*/ 233 h 244"/>
                  <a:gd name="T20" fmla="*/ 42 w 137"/>
                  <a:gd name="T21" fmla="*/ 243 h 244"/>
                  <a:gd name="T22" fmla="*/ 32 w 137"/>
                  <a:gd name="T23" fmla="*/ 236 h 244"/>
                  <a:gd name="T24" fmla="*/ 29 w 137"/>
                  <a:gd name="T25" fmla="*/ 211 h 244"/>
                  <a:gd name="T26" fmla="*/ 0 w 137"/>
                  <a:gd name="T27" fmla="*/ 24 h 244"/>
                  <a:gd name="T28" fmla="*/ 7 w 137"/>
                  <a:gd name="T29" fmla="*/ 14 h 244"/>
                  <a:gd name="T30" fmla="*/ 68 w 137"/>
                  <a:gd name="T31" fmla="*/ 143 h 244"/>
                  <a:gd name="T32" fmla="*/ 96 w 137"/>
                  <a:gd name="T33" fmla="*/ 115 h 244"/>
                  <a:gd name="T34" fmla="*/ 68 w 137"/>
                  <a:gd name="T35" fmla="*/ 88 h 244"/>
                  <a:gd name="T36" fmla="*/ 41 w 137"/>
                  <a:gd name="T37" fmla="*/ 115 h 244"/>
                  <a:gd name="T38" fmla="*/ 68 w 137"/>
                  <a:gd name="T39" fmla="*/ 143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7" h="244">
                    <a:moveTo>
                      <a:pt x="7" y="14"/>
                    </a:moveTo>
                    <a:cubicBezTo>
                      <a:pt x="38" y="10"/>
                      <a:pt x="69" y="5"/>
                      <a:pt x="99" y="1"/>
                    </a:cubicBezTo>
                    <a:cubicBezTo>
                      <a:pt x="107" y="0"/>
                      <a:pt x="109" y="1"/>
                      <a:pt x="110" y="9"/>
                    </a:cubicBezTo>
                    <a:cubicBezTo>
                      <a:pt x="115" y="43"/>
                      <a:pt x="129" y="132"/>
                      <a:pt x="134" y="165"/>
                    </a:cubicBezTo>
                    <a:cubicBezTo>
                      <a:pt x="135" y="174"/>
                      <a:pt x="136" y="182"/>
                      <a:pt x="137" y="192"/>
                    </a:cubicBezTo>
                    <a:cubicBezTo>
                      <a:pt x="136" y="191"/>
                      <a:pt x="135" y="191"/>
                      <a:pt x="135" y="191"/>
                    </a:cubicBezTo>
                    <a:cubicBezTo>
                      <a:pt x="123" y="188"/>
                      <a:pt x="110" y="184"/>
                      <a:pt x="98" y="180"/>
                    </a:cubicBezTo>
                    <a:cubicBezTo>
                      <a:pt x="90" y="178"/>
                      <a:pt x="82" y="179"/>
                      <a:pt x="76" y="184"/>
                    </a:cubicBezTo>
                    <a:cubicBezTo>
                      <a:pt x="66" y="192"/>
                      <a:pt x="63" y="202"/>
                      <a:pt x="59" y="213"/>
                    </a:cubicBezTo>
                    <a:cubicBezTo>
                      <a:pt x="74" y="220"/>
                      <a:pt x="89" y="226"/>
                      <a:pt x="104" y="233"/>
                    </a:cubicBezTo>
                    <a:cubicBezTo>
                      <a:pt x="83" y="237"/>
                      <a:pt x="62" y="240"/>
                      <a:pt x="42" y="243"/>
                    </a:cubicBezTo>
                    <a:cubicBezTo>
                      <a:pt x="36" y="244"/>
                      <a:pt x="33" y="242"/>
                      <a:pt x="32" y="236"/>
                    </a:cubicBezTo>
                    <a:cubicBezTo>
                      <a:pt x="31" y="227"/>
                      <a:pt x="30" y="219"/>
                      <a:pt x="29" y="211"/>
                    </a:cubicBezTo>
                    <a:cubicBezTo>
                      <a:pt x="22" y="167"/>
                      <a:pt x="7" y="68"/>
                      <a:pt x="0" y="24"/>
                    </a:cubicBezTo>
                    <a:cubicBezTo>
                      <a:pt x="0" y="18"/>
                      <a:pt x="2" y="15"/>
                      <a:pt x="7" y="14"/>
                    </a:cubicBezTo>
                    <a:close/>
                    <a:moveTo>
                      <a:pt x="68" y="143"/>
                    </a:moveTo>
                    <a:cubicBezTo>
                      <a:pt x="84" y="143"/>
                      <a:pt x="96" y="130"/>
                      <a:pt x="96" y="115"/>
                    </a:cubicBezTo>
                    <a:cubicBezTo>
                      <a:pt x="96" y="100"/>
                      <a:pt x="84" y="88"/>
                      <a:pt x="68" y="88"/>
                    </a:cubicBezTo>
                    <a:cubicBezTo>
                      <a:pt x="53" y="88"/>
                      <a:pt x="41" y="100"/>
                      <a:pt x="41" y="115"/>
                    </a:cubicBezTo>
                    <a:cubicBezTo>
                      <a:pt x="41" y="130"/>
                      <a:pt x="53" y="143"/>
                      <a:pt x="68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0" name="Freeform 9"/>
              <p:cNvSpPr>
                <a:spLocks/>
              </p:cNvSpPr>
              <p:nvPr/>
            </p:nvSpPr>
            <p:spPr bwMode="auto">
              <a:xfrm>
                <a:off x="910" y="1560"/>
                <a:ext cx="608" cy="548"/>
              </a:xfrm>
              <a:custGeom>
                <a:avLst/>
                <a:gdLst>
                  <a:gd name="T0" fmla="*/ 202 w 202"/>
                  <a:gd name="T1" fmla="*/ 106 h 182"/>
                  <a:gd name="T2" fmla="*/ 166 w 202"/>
                  <a:gd name="T3" fmla="*/ 78 h 182"/>
                  <a:gd name="T4" fmla="*/ 133 w 202"/>
                  <a:gd name="T5" fmla="*/ 35 h 182"/>
                  <a:gd name="T6" fmla="*/ 115 w 202"/>
                  <a:gd name="T7" fmla="*/ 13 h 182"/>
                  <a:gd name="T8" fmla="*/ 94 w 202"/>
                  <a:gd name="T9" fmla="*/ 3 h 182"/>
                  <a:gd name="T10" fmla="*/ 66 w 202"/>
                  <a:gd name="T11" fmla="*/ 0 h 182"/>
                  <a:gd name="T12" fmla="*/ 62 w 202"/>
                  <a:gd name="T13" fmla="*/ 0 h 182"/>
                  <a:gd name="T14" fmla="*/ 67 w 202"/>
                  <a:gd name="T15" fmla="*/ 28 h 182"/>
                  <a:gd name="T16" fmla="*/ 70 w 202"/>
                  <a:gd name="T17" fmla="*/ 30 h 182"/>
                  <a:gd name="T18" fmla="*/ 98 w 202"/>
                  <a:gd name="T19" fmla="*/ 54 h 182"/>
                  <a:gd name="T20" fmla="*/ 90 w 202"/>
                  <a:gd name="T21" fmla="*/ 93 h 182"/>
                  <a:gd name="T22" fmla="*/ 69 w 202"/>
                  <a:gd name="T23" fmla="*/ 100 h 182"/>
                  <a:gd name="T24" fmla="*/ 34 w 202"/>
                  <a:gd name="T25" fmla="*/ 90 h 182"/>
                  <a:gd name="T26" fmla="*/ 26 w 202"/>
                  <a:gd name="T27" fmla="*/ 88 h 182"/>
                  <a:gd name="T28" fmla="*/ 4 w 202"/>
                  <a:gd name="T29" fmla="*/ 97 h 182"/>
                  <a:gd name="T30" fmla="*/ 0 w 202"/>
                  <a:gd name="T31" fmla="*/ 106 h 182"/>
                  <a:gd name="T32" fmla="*/ 26 w 202"/>
                  <a:gd name="T33" fmla="*/ 118 h 182"/>
                  <a:gd name="T34" fmla="*/ 106 w 202"/>
                  <a:gd name="T35" fmla="*/ 159 h 182"/>
                  <a:gd name="T36" fmla="*/ 155 w 202"/>
                  <a:gd name="T37" fmla="*/ 172 h 182"/>
                  <a:gd name="T38" fmla="*/ 181 w 202"/>
                  <a:gd name="T39" fmla="*/ 178 h 182"/>
                  <a:gd name="T40" fmla="*/ 202 w 202"/>
                  <a:gd name="T41" fmla="*/ 182 h 182"/>
                  <a:gd name="T42" fmla="*/ 202 w 202"/>
                  <a:gd name="T43" fmla="*/ 10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2" h="182">
                    <a:moveTo>
                      <a:pt x="202" y="106"/>
                    </a:moveTo>
                    <a:cubicBezTo>
                      <a:pt x="188" y="99"/>
                      <a:pt x="176" y="90"/>
                      <a:pt x="166" y="78"/>
                    </a:cubicBezTo>
                    <a:cubicBezTo>
                      <a:pt x="154" y="64"/>
                      <a:pt x="144" y="49"/>
                      <a:pt x="133" y="35"/>
                    </a:cubicBezTo>
                    <a:cubicBezTo>
                      <a:pt x="127" y="27"/>
                      <a:pt x="121" y="20"/>
                      <a:pt x="115" y="13"/>
                    </a:cubicBezTo>
                    <a:cubicBezTo>
                      <a:pt x="109" y="7"/>
                      <a:pt x="102" y="4"/>
                      <a:pt x="94" y="3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10"/>
                      <a:pt x="65" y="19"/>
                      <a:pt x="67" y="28"/>
                    </a:cubicBezTo>
                    <a:cubicBezTo>
                      <a:pt x="67" y="28"/>
                      <a:pt x="69" y="29"/>
                      <a:pt x="70" y="30"/>
                    </a:cubicBezTo>
                    <a:cubicBezTo>
                      <a:pt x="84" y="32"/>
                      <a:pt x="93" y="41"/>
                      <a:pt x="98" y="54"/>
                    </a:cubicBezTo>
                    <a:cubicBezTo>
                      <a:pt x="103" y="68"/>
                      <a:pt x="100" y="82"/>
                      <a:pt x="90" y="93"/>
                    </a:cubicBezTo>
                    <a:cubicBezTo>
                      <a:pt x="85" y="99"/>
                      <a:pt x="78" y="102"/>
                      <a:pt x="69" y="100"/>
                    </a:cubicBezTo>
                    <a:cubicBezTo>
                      <a:pt x="57" y="97"/>
                      <a:pt x="46" y="94"/>
                      <a:pt x="34" y="90"/>
                    </a:cubicBezTo>
                    <a:cubicBezTo>
                      <a:pt x="31" y="90"/>
                      <a:pt x="29" y="89"/>
                      <a:pt x="26" y="88"/>
                    </a:cubicBezTo>
                    <a:cubicBezTo>
                      <a:pt x="16" y="86"/>
                      <a:pt x="9" y="88"/>
                      <a:pt x="4" y="97"/>
                    </a:cubicBezTo>
                    <a:cubicBezTo>
                      <a:pt x="2" y="100"/>
                      <a:pt x="1" y="103"/>
                      <a:pt x="0" y="106"/>
                    </a:cubicBezTo>
                    <a:cubicBezTo>
                      <a:pt x="26" y="118"/>
                      <a:pt x="26" y="118"/>
                      <a:pt x="26" y="118"/>
                    </a:cubicBezTo>
                    <a:cubicBezTo>
                      <a:pt x="54" y="130"/>
                      <a:pt x="81" y="142"/>
                      <a:pt x="106" y="159"/>
                    </a:cubicBezTo>
                    <a:cubicBezTo>
                      <a:pt x="121" y="168"/>
                      <a:pt x="142" y="169"/>
                      <a:pt x="155" y="172"/>
                    </a:cubicBezTo>
                    <a:cubicBezTo>
                      <a:pt x="167" y="176"/>
                      <a:pt x="172" y="178"/>
                      <a:pt x="181" y="178"/>
                    </a:cubicBezTo>
                    <a:cubicBezTo>
                      <a:pt x="182" y="178"/>
                      <a:pt x="196" y="181"/>
                      <a:pt x="202" y="182"/>
                    </a:cubicBezTo>
                    <a:lnTo>
                      <a:pt x="202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87" name="직사각형 86"/>
            <p:cNvSpPr/>
            <p:nvPr/>
          </p:nvSpPr>
          <p:spPr>
            <a:xfrm>
              <a:off x="2363097" y="2874533"/>
              <a:ext cx="144780" cy="716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522549" y="2048654"/>
              <a:ext cx="1479255" cy="6929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noAutofit/>
            </a:bodyPr>
            <a:lstStyle/>
            <a:p>
              <a:r>
                <a:rPr lang="ko-KR" altLang="en-US" sz="13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우리 사회에 만연한</a:t>
              </a:r>
              <a:r>
                <a:rPr lang="en-US" altLang="ko-KR" sz="13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/>
              </a:r>
              <a:br>
                <a:rPr lang="en-US" altLang="ko-KR" sz="13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</a:br>
              <a:r>
                <a:rPr lang="ko-KR" altLang="en-US" sz="13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연고</a:t>
              </a:r>
              <a:r>
                <a:rPr lang="en-US" altLang="ko-KR" sz="1300" spc="-1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·</a:t>
              </a:r>
              <a:r>
                <a:rPr lang="ko-KR" altLang="en-US" sz="1300" spc="-1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온정주의로 </a:t>
              </a:r>
              <a:r>
                <a:rPr lang="ko-KR" altLang="en-US" sz="13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인한 청탁이</a:t>
              </a:r>
              <a:r>
                <a:rPr lang="en-US" altLang="ko-KR" sz="13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/>
              </a:r>
              <a:br>
                <a:rPr lang="en-US" altLang="ko-KR" sz="13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</a:br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부정부패의 시작</a:t>
              </a:r>
              <a:endParaRPr lang="ko-KR" altLang="en-US" sz="20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522549" y="2900301"/>
              <a:ext cx="1479255" cy="6929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noAutofit/>
            </a:bodyPr>
            <a:lstStyle/>
            <a:p>
              <a:r>
                <a:rPr lang="ko-KR" altLang="en-US" sz="13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거액의 </a:t>
              </a:r>
              <a:r>
                <a:rPr lang="ko-KR" altLang="en-US" sz="1300" spc="-100" dirty="0" err="1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금품등을</a:t>
              </a:r>
              <a:r>
                <a:rPr lang="ko-KR" altLang="en-US" sz="13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 수수 하더라도</a:t>
              </a:r>
              <a:endParaRPr lang="en-US" altLang="ko-KR" sz="13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  <a:p>
              <a:r>
                <a:rPr lang="ko-KR" altLang="en-US" sz="1300" spc="-100" dirty="0" err="1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대가성</a:t>
              </a:r>
              <a:r>
                <a:rPr lang="ko-KR" altLang="en-US" sz="13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 등이 없다는 이유로</a:t>
              </a:r>
              <a:endParaRPr lang="en-US" altLang="ko-KR" sz="13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  <a:p>
              <a:r>
                <a:rPr lang="ko-KR" altLang="en-US" sz="1400" spc="-1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처벌 받지 </a:t>
              </a:r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않아 국민 불신 증가</a:t>
              </a:r>
              <a:endParaRPr lang="ko-KR" altLang="en-US" sz="14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cxnSp>
          <p:nvCxnSpPr>
            <p:cNvPr id="59" name="직선 연결선 58"/>
            <p:cNvCxnSpPr>
              <a:stCxn id="62" idx="0"/>
            </p:cNvCxnSpPr>
            <p:nvPr/>
          </p:nvCxnSpPr>
          <p:spPr>
            <a:xfrm>
              <a:off x="2360821" y="2819341"/>
              <a:ext cx="1804406" cy="161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9926"/>
            <a:stretch/>
          </p:blipFill>
          <p:spPr bwMode="auto">
            <a:xfrm rot="5400000" flipH="1">
              <a:off x="1147595" y="2737109"/>
              <a:ext cx="2261987" cy="164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4" name="TextBox 113"/>
            <p:cNvSpPr txBox="1"/>
            <p:nvPr/>
          </p:nvSpPr>
          <p:spPr>
            <a:xfrm>
              <a:off x="1409751" y="2534136"/>
              <a:ext cx="237121" cy="2300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ko-KR" altLang="en-US" sz="1300" spc="-10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￦</a:t>
              </a:r>
              <a:endParaRPr lang="ko-KR" altLang="en-US" sz="1400" spc="-1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437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  <p:sp>
        <p:nvSpPr>
          <p:cNvPr id="88" name="직사각형 87"/>
          <p:cNvSpPr/>
          <p:nvPr/>
        </p:nvSpPr>
        <p:spPr>
          <a:xfrm>
            <a:off x="8535086" y="2105025"/>
            <a:ext cx="608913" cy="148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9926"/>
          <a:stretch/>
        </p:blipFill>
        <p:spPr bwMode="auto">
          <a:xfrm rot="5400000" flipH="1">
            <a:off x="7319587" y="2737110"/>
            <a:ext cx="2261987" cy="16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2155610" y="4593865"/>
            <a:ext cx="1479255" cy="6734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r>
              <a:rPr lang="ko-KR" altLang="en-US" sz="1300" spc="-1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공직자등이</a:t>
            </a:r>
            <a:r>
              <a:rPr lang="ko-KR" altLang="en-US" sz="13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부정청탁을 받거나</a:t>
            </a:r>
            <a:r>
              <a:rPr lang="en-US" altLang="ko-KR" sz="13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/>
            </a:r>
            <a:br>
              <a:rPr lang="en-US" altLang="ko-KR" sz="13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</a:br>
            <a:r>
              <a:rPr lang="ko-KR" altLang="en-US" sz="1300" spc="-1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금품등을</a:t>
            </a:r>
            <a:r>
              <a:rPr lang="ko-KR" altLang="en-US" sz="13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제공 받을 경우</a:t>
            </a:r>
            <a:r>
              <a:rPr lang="en-US" altLang="ko-KR" sz="13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/>
            </a:r>
            <a:br>
              <a:rPr lang="en-US" altLang="ko-KR" sz="13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</a:b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직무수행의</a:t>
            </a:r>
            <a:r>
              <a:rPr lang="en-US" altLang="ko-KR" sz="14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 </a:t>
            </a: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공정성 저해</a:t>
            </a:r>
            <a:endParaRPr lang="ko-KR" altLang="en-US" sz="20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155610" y="5437891"/>
            <a:ext cx="1479255" cy="6929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r>
              <a:rPr lang="ko-KR" altLang="en-US" sz="1300" spc="-1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공직자등의</a:t>
            </a:r>
            <a:r>
              <a:rPr lang="ko-KR" altLang="en-US" sz="13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배우자를 통한 </a:t>
            </a:r>
            <a:endParaRPr lang="en-US" altLang="ko-KR" sz="1300" spc="-1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r>
              <a:rPr lang="ko-KR" altLang="en-US" sz="13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간접적</a:t>
            </a:r>
            <a:r>
              <a:rPr lang="en-US" altLang="ko-KR" sz="13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·</a:t>
            </a:r>
            <a:r>
              <a:rPr lang="ko-KR" altLang="en-US" sz="13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우회적인 </a:t>
            </a:r>
            <a:r>
              <a:rPr lang="ko-KR" altLang="en-US" sz="1300" spc="-1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금품등</a:t>
            </a:r>
            <a:r>
              <a:rPr lang="ko-KR" altLang="en-US" sz="13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제공으로</a:t>
            </a:r>
            <a:endParaRPr lang="en-US" altLang="ko-KR" sz="1300" spc="-1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선의의 </a:t>
            </a:r>
            <a:r>
              <a:rPr lang="ko-KR" altLang="en-US" sz="1400" spc="-100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공직자등</a:t>
            </a:r>
            <a:r>
              <a:rPr lang="ko-KR" altLang="en-US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KoPub돋움체 Bold" pitchFamily="18" charset="-127"/>
                <a:ea typeface="KoPub돋움체 Bold" pitchFamily="18" charset="-127"/>
              </a:rPr>
              <a:t> 피해</a:t>
            </a:r>
            <a:endParaRPr lang="en-US" altLang="ko-KR" sz="1400" spc="-1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KoPub돋움체 Bold" pitchFamily="18" charset="-127"/>
              <a:ea typeface="KoPub돋움체 Bold" pitchFamily="18" charset="-127"/>
            </a:endParaRPr>
          </a:p>
          <a:p>
            <a:endParaRPr lang="ko-KR" altLang="en-US" sz="1400" spc="-1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FF000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cxnSp>
        <p:nvCxnSpPr>
          <p:cNvPr id="94" name="직선 연결선 93"/>
          <p:cNvCxnSpPr/>
          <p:nvPr/>
        </p:nvCxnSpPr>
        <p:spPr>
          <a:xfrm>
            <a:off x="1993882" y="5356931"/>
            <a:ext cx="1804406" cy="161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9926"/>
          <a:stretch/>
        </p:blipFill>
        <p:spPr bwMode="auto">
          <a:xfrm rot="5400000" flipH="1">
            <a:off x="780656" y="5274699"/>
            <a:ext cx="2261987" cy="16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그룹 17"/>
          <p:cNvGrpSpPr/>
          <p:nvPr/>
        </p:nvGrpSpPr>
        <p:grpSpPr>
          <a:xfrm>
            <a:off x="808875" y="4717952"/>
            <a:ext cx="1038540" cy="1212148"/>
            <a:chOff x="743997" y="4708427"/>
            <a:chExt cx="1038540" cy="1212148"/>
          </a:xfrm>
        </p:grpSpPr>
        <p:grpSp>
          <p:nvGrpSpPr>
            <p:cNvPr id="120" name="그룹 119"/>
            <p:cNvGrpSpPr/>
            <p:nvPr/>
          </p:nvGrpSpPr>
          <p:grpSpPr>
            <a:xfrm>
              <a:off x="743997" y="4708427"/>
              <a:ext cx="992184" cy="1212148"/>
              <a:chOff x="5271796" y="2103676"/>
              <a:chExt cx="2566822" cy="3135868"/>
            </a:xfrm>
          </p:grpSpPr>
          <p:grpSp>
            <p:nvGrpSpPr>
              <p:cNvPr id="121" name="그룹 120"/>
              <p:cNvGrpSpPr/>
              <p:nvPr/>
            </p:nvGrpSpPr>
            <p:grpSpPr>
              <a:xfrm>
                <a:off x="5271796" y="2103676"/>
                <a:ext cx="2566822" cy="3135868"/>
                <a:chOff x="5466669" y="-1275210"/>
                <a:chExt cx="2177076" cy="2659717"/>
              </a:xfrm>
            </p:grpSpPr>
            <p:sp>
              <p:nvSpPr>
                <p:cNvPr id="124" name="자유형 123"/>
                <p:cNvSpPr>
                  <a:spLocks/>
                </p:cNvSpPr>
                <p:nvPr/>
              </p:nvSpPr>
              <p:spPr bwMode="auto">
                <a:xfrm>
                  <a:off x="6547756" y="-1275210"/>
                  <a:ext cx="1095989" cy="2659717"/>
                </a:xfrm>
                <a:custGeom>
                  <a:avLst/>
                  <a:gdLst>
                    <a:gd name="connsiteX0" fmla="*/ 1068 w 1576341"/>
                    <a:gd name="connsiteY0" fmla="*/ 0 h 3825421"/>
                    <a:gd name="connsiteX1" fmla="*/ 581656 w 1576341"/>
                    <a:gd name="connsiteY1" fmla="*/ 251757 h 3825421"/>
                    <a:gd name="connsiteX2" fmla="*/ 1273240 w 1576341"/>
                    <a:gd name="connsiteY2" fmla="*/ 273092 h 3825421"/>
                    <a:gd name="connsiteX3" fmla="*/ 1384234 w 1576341"/>
                    <a:gd name="connsiteY3" fmla="*/ 443775 h 3825421"/>
                    <a:gd name="connsiteX4" fmla="*/ 1576341 w 1576341"/>
                    <a:gd name="connsiteY4" fmla="*/ 599522 h 3825421"/>
                    <a:gd name="connsiteX5" fmla="*/ 1505902 w 1576341"/>
                    <a:gd name="connsiteY5" fmla="*/ 975024 h 3825421"/>
                    <a:gd name="connsiteX6" fmla="*/ 1482422 w 1576341"/>
                    <a:gd name="connsiteY6" fmla="*/ 2052457 h 3825421"/>
                    <a:gd name="connsiteX7" fmla="*/ 1179321 w 1576341"/>
                    <a:gd name="connsiteY7" fmla="*/ 2918670 h 3825421"/>
                    <a:gd name="connsiteX8" fmla="*/ 1068 w 1576341"/>
                    <a:gd name="connsiteY8" fmla="*/ 3825421 h 3825421"/>
                    <a:gd name="connsiteX9" fmla="*/ 0 w 1576341"/>
                    <a:gd name="connsiteY9" fmla="*/ 3825029 h 3825421"/>
                    <a:gd name="connsiteX10" fmla="*/ 0 w 1576341"/>
                    <a:gd name="connsiteY10" fmla="*/ 748 h 382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76341" h="3825421">
                      <a:moveTo>
                        <a:pt x="1068" y="0"/>
                      </a:moveTo>
                      <a:cubicBezTo>
                        <a:pt x="1068" y="0"/>
                        <a:pt x="282824" y="204819"/>
                        <a:pt x="581656" y="251757"/>
                      </a:cubicBezTo>
                      <a:cubicBezTo>
                        <a:pt x="880488" y="300828"/>
                        <a:pt x="1273240" y="273092"/>
                        <a:pt x="1273240" y="273092"/>
                      </a:cubicBezTo>
                      <a:cubicBezTo>
                        <a:pt x="1273240" y="273092"/>
                        <a:pt x="1328737" y="384036"/>
                        <a:pt x="1384234" y="443775"/>
                      </a:cubicBezTo>
                      <a:cubicBezTo>
                        <a:pt x="1437598" y="503513"/>
                        <a:pt x="1576341" y="599522"/>
                        <a:pt x="1576341" y="599522"/>
                      </a:cubicBezTo>
                      <a:cubicBezTo>
                        <a:pt x="1576341" y="599522"/>
                        <a:pt x="1499498" y="804341"/>
                        <a:pt x="1505902" y="975024"/>
                      </a:cubicBezTo>
                      <a:cubicBezTo>
                        <a:pt x="1512306" y="1145706"/>
                        <a:pt x="1520844" y="1862573"/>
                        <a:pt x="1482422" y="2052457"/>
                      </a:cubicBezTo>
                      <a:cubicBezTo>
                        <a:pt x="1446136" y="2244475"/>
                        <a:pt x="1377831" y="2581573"/>
                        <a:pt x="1179321" y="2918670"/>
                      </a:cubicBezTo>
                      <a:cubicBezTo>
                        <a:pt x="978676" y="3253635"/>
                        <a:pt x="438644" y="3697409"/>
                        <a:pt x="1068" y="3825421"/>
                      </a:cubicBezTo>
                      <a:lnTo>
                        <a:pt x="0" y="3825029"/>
                      </a:lnTo>
                      <a:lnTo>
                        <a:pt x="0" y="748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50800"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125" name="자유형 124"/>
                <p:cNvSpPr>
                  <a:spLocks/>
                </p:cNvSpPr>
                <p:nvPr/>
              </p:nvSpPr>
              <p:spPr bwMode="auto">
                <a:xfrm flipH="1">
                  <a:off x="5466669" y="-1275210"/>
                  <a:ext cx="1095989" cy="2659717"/>
                </a:xfrm>
                <a:custGeom>
                  <a:avLst/>
                  <a:gdLst>
                    <a:gd name="connsiteX0" fmla="*/ 1068 w 1576341"/>
                    <a:gd name="connsiteY0" fmla="*/ 0 h 3825421"/>
                    <a:gd name="connsiteX1" fmla="*/ 581656 w 1576341"/>
                    <a:gd name="connsiteY1" fmla="*/ 251757 h 3825421"/>
                    <a:gd name="connsiteX2" fmla="*/ 1273240 w 1576341"/>
                    <a:gd name="connsiteY2" fmla="*/ 273092 h 3825421"/>
                    <a:gd name="connsiteX3" fmla="*/ 1384234 w 1576341"/>
                    <a:gd name="connsiteY3" fmla="*/ 443775 h 3825421"/>
                    <a:gd name="connsiteX4" fmla="*/ 1576341 w 1576341"/>
                    <a:gd name="connsiteY4" fmla="*/ 599522 h 3825421"/>
                    <a:gd name="connsiteX5" fmla="*/ 1505902 w 1576341"/>
                    <a:gd name="connsiteY5" fmla="*/ 975024 h 3825421"/>
                    <a:gd name="connsiteX6" fmla="*/ 1482422 w 1576341"/>
                    <a:gd name="connsiteY6" fmla="*/ 2052457 h 3825421"/>
                    <a:gd name="connsiteX7" fmla="*/ 1179321 w 1576341"/>
                    <a:gd name="connsiteY7" fmla="*/ 2918670 h 3825421"/>
                    <a:gd name="connsiteX8" fmla="*/ 1068 w 1576341"/>
                    <a:gd name="connsiteY8" fmla="*/ 3825421 h 3825421"/>
                    <a:gd name="connsiteX9" fmla="*/ 0 w 1576341"/>
                    <a:gd name="connsiteY9" fmla="*/ 3825029 h 3825421"/>
                    <a:gd name="connsiteX10" fmla="*/ 0 w 1576341"/>
                    <a:gd name="connsiteY10" fmla="*/ 748 h 3825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76341" h="3825421">
                      <a:moveTo>
                        <a:pt x="1068" y="0"/>
                      </a:moveTo>
                      <a:cubicBezTo>
                        <a:pt x="1068" y="0"/>
                        <a:pt x="282824" y="204819"/>
                        <a:pt x="581656" y="251757"/>
                      </a:cubicBezTo>
                      <a:cubicBezTo>
                        <a:pt x="880488" y="300828"/>
                        <a:pt x="1273240" y="273092"/>
                        <a:pt x="1273240" y="273092"/>
                      </a:cubicBezTo>
                      <a:cubicBezTo>
                        <a:pt x="1273240" y="273092"/>
                        <a:pt x="1328737" y="384036"/>
                        <a:pt x="1384234" y="443775"/>
                      </a:cubicBezTo>
                      <a:cubicBezTo>
                        <a:pt x="1437598" y="503513"/>
                        <a:pt x="1576341" y="599522"/>
                        <a:pt x="1576341" y="599522"/>
                      </a:cubicBezTo>
                      <a:cubicBezTo>
                        <a:pt x="1576341" y="599522"/>
                        <a:pt x="1499498" y="804341"/>
                        <a:pt x="1505902" y="975024"/>
                      </a:cubicBezTo>
                      <a:cubicBezTo>
                        <a:pt x="1512306" y="1145706"/>
                        <a:pt x="1520844" y="1862573"/>
                        <a:pt x="1482422" y="2052457"/>
                      </a:cubicBezTo>
                      <a:cubicBezTo>
                        <a:pt x="1446136" y="2244475"/>
                        <a:pt x="1377831" y="2581573"/>
                        <a:pt x="1179321" y="2918670"/>
                      </a:cubicBezTo>
                      <a:cubicBezTo>
                        <a:pt x="978676" y="3253635"/>
                        <a:pt x="438644" y="3697409"/>
                        <a:pt x="1068" y="3825421"/>
                      </a:cubicBezTo>
                      <a:lnTo>
                        <a:pt x="0" y="3825029"/>
                      </a:lnTo>
                      <a:lnTo>
                        <a:pt x="0" y="748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50800"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ko-KR" altLang="en-US"/>
                </a:p>
              </p:txBody>
            </p:sp>
          </p:grpSp>
          <p:sp>
            <p:nvSpPr>
              <p:cNvPr id="122" name="자유형 121"/>
              <p:cNvSpPr>
                <a:spLocks/>
              </p:cNvSpPr>
              <p:nvPr/>
            </p:nvSpPr>
            <p:spPr bwMode="auto">
              <a:xfrm>
                <a:off x="6547757" y="2341752"/>
                <a:ext cx="1095989" cy="2659717"/>
              </a:xfrm>
              <a:custGeom>
                <a:avLst/>
                <a:gdLst>
                  <a:gd name="connsiteX0" fmla="*/ 1068 w 1576341"/>
                  <a:gd name="connsiteY0" fmla="*/ 0 h 3825421"/>
                  <a:gd name="connsiteX1" fmla="*/ 581656 w 1576341"/>
                  <a:gd name="connsiteY1" fmla="*/ 251757 h 3825421"/>
                  <a:gd name="connsiteX2" fmla="*/ 1273240 w 1576341"/>
                  <a:gd name="connsiteY2" fmla="*/ 273092 h 3825421"/>
                  <a:gd name="connsiteX3" fmla="*/ 1384234 w 1576341"/>
                  <a:gd name="connsiteY3" fmla="*/ 443775 h 3825421"/>
                  <a:gd name="connsiteX4" fmla="*/ 1576341 w 1576341"/>
                  <a:gd name="connsiteY4" fmla="*/ 599522 h 3825421"/>
                  <a:gd name="connsiteX5" fmla="*/ 1505902 w 1576341"/>
                  <a:gd name="connsiteY5" fmla="*/ 975024 h 3825421"/>
                  <a:gd name="connsiteX6" fmla="*/ 1482422 w 1576341"/>
                  <a:gd name="connsiteY6" fmla="*/ 2052457 h 3825421"/>
                  <a:gd name="connsiteX7" fmla="*/ 1179321 w 1576341"/>
                  <a:gd name="connsiteY7" fmla="*/ 2918670 h 3825421"/>
                  <a:gd name="connsiteX8" fmla="*/ 1068 w 1576341"/>
                  <a:gd name="connsiteY8" fmla="*/ 3825421 h 3825421"/>
                  <a:gd name="connsiteX9" fmla="*/ 0 w 1576341"/>
                  <a:gd name="connsiteY9" fmla="*/ 3825029 h 3825421"/>
                  <a:gd name="connsiteX10" fmla="*/ 0 w 1576341"/>
                  <a:gd name="connsiteY10" fmla="*/ 748 h 3825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76341" h="3825421">
                    <a:moveTo>
                      <a:pt x="1068" y="0"/>
                    </a:moveTo>
                    <a:cubicBezTo>
                      <a:pt x="1068" y="0"/>
                      <a:pt x="282824" y="204819"/>
                      <a:pt x="581656" y="251757"/>
                    </a:cubicBezTo>
                    <a:cubicBezTo>
                      <a:pt x="880488" y="300828"/>
                      <a:pt x="1273240" y="273092"/>
                      <a:pt x="1273240" y="273092"/>
                    </a:cubicBezTo>
                    <a:cubicBezTo>
                      <a:pt x="1273240" y="273092"/>
                      <a:pt x="1328737" y="384036"/>
                      <a:pt x="1384234" y="443775"/>
                    </a:cubicBezTo>
                    <a:cubicBezTo>
                      <a:pt x="1437598" y="503513"/>
                      <a:pt x="1576341" y="599522"/>
                      <a:pt x="1576341" y="599522"/>
                    </a:cubicBezTo>
                    <a:cubicBezTo>
                      <a:pt x="1576341" y="599522"/>
                      <a:pt x="1499498" y="804341"/>
                      <a:pt x="1505902" y="975024"/>
                    </a:cubicBezTo>
                    <a:cubicBezTo>
                      <a:pt x="1512306" y="1145706"/>
                      <a:pt x="1520844" y="1862573"/>
                      <a:pt x="1482422" y="2052457"/>
                    </a:cubicBezTo>
                    <a:cubicBezTo>
                      <a:pt x="1446136" y="2244475"/>
                      <a:pt x="1377831" y="2581573"/>
                      <a:pt x="1179321" y="2918670"/>
                    </a:cubicBezTo>
                    <a:cubicBezTo>
                      <a:pt x="978676" y="3253635"/>
                      <a:pt x="438644" y="3697409"/>
                      <a:pt x="1068" y="3825421"/>
                    </a:cubicBezTo>
                    <a:lnTo>
                      <a:pt x="0" y="3825029"/>
                    </a:lnTo>
                    <a:lnTo>
                      <a:pt x="0" y="74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5080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123" name="자유형 122"/>
              <p:cNvSpPr>
                <a:spLocks/>
              </p:cNvSpPr>
              <p:nvPr/>
            </p:nvSpPr>
            <p:spPr bwMode="auto">
              <a:xfrm flipH="1">
                <a:off x="5466670" y="2341752"/>
                <a:ext cx="1095989" cy="2659717"/>
              </a:xfrm>
              <a:custGeom>
                <a:avLst/>
                <a:gdLst>
                  <a:gd name="connsiteX0" fmla="*/ 1068 w 1576341"/>
                  <a:gd name="connsiteY0" fmla="*/ 0 h 3825421"/>
                  <a:gd name="connsiteX1" fmla="*/ 581656 w 1576341"/>
                  <a:gd name="connsiteY1" fmla="*/ 251757 h 3825421"/>
                  <a:gd name="connsiteX2" fmla="*/ 1273240 w 1576341"/>
                  <a:gd name="connsiteY2" fmla="*/ 273092 h 3825421"/>
                  <a:gd name="connsiteX3" fmla="*/ 1384234 w 1576341"/>
                  <a:gd name="connsiteY3" fmla="*/ 443775 h 3825421"/>
                  <a:gd name="connsiteX4" fmla="*/ 1576341 w 1576341"/>
                  <a:gd name="connsiteY4" fmla="*/ 599522 h 3825421"/>
                  <a:gd name="connsiteX5" fmla="*/ 1505902 w 1576341"/>
                  <a:gd name="connsiteY5" fmla="*/ 975024 h 3825421"/>
                  <a:gd name="connsiteX6" fmla="*/ 1482422 w 1576341"/>
                  <a:gd name="connsiteY6" fmla="*/ 2052457 h 3825421"/>
                  <a:gd name="connsiteX7" fmla="*/ 1179321 w 1576341"/>
                  <a:gd name="connsiteY7" fmla="*/ 2918670 h 3825421"/>
                  <a:gd name="connsiteX8" fmla="*/ 1068 w 1576341"/>
                  <a:gd name="connsiteY8" fmla="*/ 3825421 h 3825421"/>
                  <a:gd name="connsiteX9" fmla="*/ 0 w 1576341"/>
                  <a:gd name="connsiteY9" fmla="*/ 3825029 h 3825421"/>
                  <a:gd name="connsiteX10" fmla="*/ 0 w 1576341"/>
                  <a:gd name="connsiteY10" fmla="*/ 748 h 3825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76341" h="3825421">
                    <a:moveTo>
                      <a:pt x="1068" y="0"/>
                    </a:moveTo>
                    <a:cubicBezTo>
                      <a:pt x="1068" y="0"/>
                      <a:pt x="282824" y="204819"/>
                      <a:pt x="581656" y="251757"/>
                    </a:cubicBezTo>
                    <a:cubicBezTo>
                      <a:pt x="880488" y="300828"/>
                      <a:pt x="1273240" y="273092"/>
                      <a:pt x="1273240" y="273092"/>
                    </a:cubicBezTo>
                    <a:cubicBezTo>
                      <a:pt x="1273240" y="273092"/>
                      <a:pt x="1328737" y="384036"/>
                      <a:pt x="1384234" y="443775"/>
                    </a:cubicBezTo>
                    <a:cubicBezTo>
                      <a:pt x="1437598" y="503513"/>
                      <a:pt x="1576341" y="599522"/>
                      <a:pt x="1576341" y="599522"/>
                    </a:cubicBezTo>
                    <a:cubicBezTo>
                      <a:pt x="1576341" y="599522"/>
                      <a:pt x="1499498" y="804341"/>
                      <a:pt x="1505902" y="975024"/>
                    </a:cubicBezTo>
                    <a:cubicBezTo>
                      <a:pt x="1512306" y="1145706"/>
                      <a:pt x="1520844" y="1862573"/>
                      <a:pt x="1482422" y="2052457"/>
                    </a:cubicBezTo>
                    <a:cubicBezTo>
                      <a:pt x="1446136" y="2244475"/>
                      <a:pt x="1377831" y="2581573"/>
                      <a:pt x="1179321" y="2918670"/>
                    </a:cubicBezTo>
                    <a:cubicBezTo>
                      <a:pt x="978676" y="3253635"/>
                      <a:pt x="438644" y="3697409"/>
                      <a:pt x="1068" y="3825421"/>
                    </a:cubicBezTo>
                    <a:lnTo>
                      <a:pt x="0" y="3825029"/>
                    </a:lnTo>
                    <a:lnTo>
                      <a:pt x="0" y="748"/>
                    </a:lnTo>
                    <a:close/>
                  </a:path>
                </a:pathLst>
              </a:custGeom>
              <a:solidFill>
                <a:schemeClr val="bg1"/>
              </a:solidFill>
              <a:ln w="50800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0" name="직사각형 9"/>
            <p:cNvSpPr/>
            <p:nvPr/>
          </p:nvSpPr>
          <p:spPr>
            <a:xfrm rot="2700000">
              <a:off x="1221484" y="4752975"/>
              <a:ext cx="99755" cy="1022350"/>
            </a:xfrm>
            <a:prstGeom prst="rect">
              <a:avLst/>
            </a:prstGeom>
            <a:gradFill>
              <a:gsLst>
                <a:gs pos="0">
                  <a:srgbClr val="BFBFBF"/>
                </a:gs>
                <a:gs pos="100000">
                  <a:srgbClr val="D9D9D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Freeform 6"/>
            <p:cNvSpPr>
              <a:spLocks/>
            </p:cNvSpPr>
            <p:nvPr/>
          </p:nvSpPr>
          <p:spPr bwMode="auto">
            <a:xfrm>
              <a:off x="1261661" y="4936159"/>
              <a:ext cx="420306" cy="626568"/>
            </a:xfrm>
            <a:custGeom>
              <a:avLst/>
              <a:gdLst>
                <a:gd name="T0" fmla="*/ 14 w 216"/>
                <a:gd name="T1" fmla="*/ 134 h 322"/>
                <a:gd name="T2" fmla="*/ 10 w 216"/>
                <a:gd name="T3" fmla="*/ 146 h 322"/>
                <a:gd name="T4" fmla="*/ 8 w 216"/>
                <a:gd name="T5" fmla="*/ 152 h 322"/>
                <a:gd name="T6" fmla="*/ 46 w 216"/>
                <a:gd name="T7" fmla="*/ 166 h 322"/>
                <a:gd name="T8" fmla="*/ 46 w 216"/>
                <a:gd name="T9" fmla="*/ 180 h 322"/>
                <a:gd name="T10" fmla="*/ 30 w 216"/>
                <a:gd name="T11" fmla="*/ 190 h 322"/>
                <a:gd name="T12" fmla="*/ 26 w 216"/>
                <a:gd name="T13" fmla="*/ 200 h 322"/>
                <a:gd name="T14" fmla="*/ 44 w 216"/>
                <a:gd name="T15" fmla="*/ 210 h 322"/>
                <a:gd name="T16" fmla="*/ 62 w 216"/>
                <a:gd name="T17" fmla="*/ 226 h 322"/>
                <a:gd name="T18" fmla="*/ 70 w 216"/>
                <a:gd name="T19" fmla="*/ 238 h 322"/>
                <a:gd name="T20" fmla="*/ 70 w 216"/>
                <a:gd name="T21" fmla="*/ 246 h 322"/>
                <a:gd name="T22" fmla="*/ 86 w 216"/>
                <a:gd name="T23" fmla="*/ 304 h 322"/>
                <a:gd name="T24" fmla="*/ 216 w 216"/>
                <a:gd name="T25" fmla="*/ 322 h 322"/>
                <a:gd name="T26" fmla="*/ 212 w 216"/>
                <a:gd name="T27" fmla="*/ 244 h 322"/>
                <a:gd name="T28" fmla="*/ 206 w 216"/>
                <a:gd name="T29" fmla="*/ 234 h 322"/>
                <a:gd name="T30" fmla="*/ 196 w 216"/>
                <a:gd name="T31" fmla="*/ 224 h 322"/>
                <a:gd name="T32" fmla="*/ 192 w 216"/>
                <a:gd name="T33" fmla="*/ 224 h 322"/>
                <a:gd name="T34" fmla="*/ 166 w 216"/>
                <a:gd name="T35" fmla="*/ 216 h 322"/>
                <a:gd name="T36" fmla="*/ 160 w 216"/>
                <a:gd name="T37" fmla="*/ 212 h 322"/>
                <a:gd name="T38" fmla="*/ 140 w 216"/>
                <a:gd name="T39" fmla="*/ 202 h 322"/>
                <a:gd name="T40" fmla="*/ 134 w 216"/>
                <a:gd name="T41" fmla="*/ 198 h 322"/>
                <a:gd name="T42" fmla="*/ 130 w 216"/>
                <a:gd name="T43" fmla="*/ 190 h 322"/>
                <a:gd name="T44" fmla="*/ 116 w 216"/>
                <a:gd name="T45" fmla="*/ 180 h 322"/>
                <a:gd name="T46" fmla="*/ 146 w 216"/>
                <a:gd name="T47" fmla="*/ 156 h 322"/>
                <a:gd name="T48" fmla="*/ 154 w 216"/>
                <a:gd name="T49" fmla="*/ 152 h 322"/>
                <a:gd name="T50" fmla="*/ 150 w 216"/>
                <a:gd name="T51" fmla="*/ 146 h 322"/>
                <a:gd name="T52" fmla="*/ 146 w 216"/>
                <a:gd name="T53" fmla="*/ 134 h 322"/>
                <a:gd name="T54" fmla="*/ 152 w 216"/>
                <a:gd name="T55" fmla="*/ 140 h 322"/>
                <a:gd name="T56" fmla="*/ 162 w 216"/>
                <a:gd name="T57" fmla="*/ 148 h 322"/>
                <a:gd name="T58" fmla="*/ 156 w 216"/>
                <a:gd name="T59" fmla="*/ 138 h 322"/>
                <a:gd name="T60" fmla="*/ 150 w 216"/>
                <a:gd name="T61" fmla="*/ 118 h 322"/>
                <a:gd name="T62" fmla="*/ 144 w 216"/>
                <a:gd name="T63" fmla="*/ 90 h 322"/>
                <a:gd name="T64" fmla="*/ 140 w 216"/>
                <a:gd name="T65" fmla="*/ 66 h 322"/>
                <a:gd name="T66" fmla="*/ 134 w 216"/>
                <a:gd name="T67" fmla="*/ 36 h 322"/>
                <a:gd name="T68" fmla="*/ 128 w 216"/>
                <a:gd name="T69" fmla="*/ 24 h 322"/>
                <a:gd name="T70" fmla="*/ 118 w 216"/>
                <a:gd name="T71" fmla="*/ 14 h 322"/>
                <a:gd name="T72" fmla="*/ 104 w 216"/>
                <a:gd name="T73" fmla="*/ 6 h 322"/>
                <a:gd name="T74" fmla="*/ 82 w 216"/>
                <a:gd name="T75" fmla="*/ 0 h 322"/>
                <a:gd name="T76" fmla="*/ 80 w 216"/>
                <a:gd name="T77" fmla="*/ 0 h 322"/>
                <a:gd name="T78" fmla="*/ 80 w 216"/>
                <a:gd name="T79" fmla="*/ 0 h 322"/>
                <a:gd name="T80" fmla="*/ 68 w 216"/>
                <a:gd name="T81" fmla="*/ 2 h 322"/>
                <a:gd name="T82" fmla="*/ 44 w 216"/>
                <a:gd name="T83" fmla="*/ 14 h 322"/>
                <a:gd name="T84" fmla="*/ 38 w 216"/>
                <a:gd name="T85" fmla="*/ 18 h 322"/>
                <a:gd name="T86" fmla="*/ 28 w 216"/>
                <a:gd name="T87" fmla="*/ 36 h 322"/>
                <a:gd name="T88" fmla="*/ 24 w 216"/>
                <a:gd name="T89" fmla="*/ 48 h 322"/>
                <a:gd name="T90" fmla="*/ 18 w 216"/>
                <a:gd name="T91" fmla="*/ 90 h 322"/>
                <a:gd name="T92" fmla="*/ 16 w 216"/>
                <a:gd name="T93" fmla="*/ 102 h 322"/>
                <a:gd name="T94" fmla="*/ 12 w 216"/>
                <a:gd name="T95" fmla="*/ 120 h 322"/>
                <a:gd name="T96" fmla="*/ 0 w 216"/>
                <a:gd name="T97" fmla="*/ 148 h 322"/>
                <a:gd name="T98" fmla="*/ 4 w 216"/>
                <a:gd name="T99" fmla="*/ 146 h 322"/>
                <a:gd name="T100" fmla="*/ 14 w 216"/>
                <a:gd name="T101" fmla="*/ 134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6" h="322">
                  <a:moveTo>
                    <a:pt x="14" y="134"/>
                  </a:moveTo>
                  <a:lnTo>
                    <a:pt x="14" y="134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8" y="152"/>
                  </a:lnTo>
                  <a:lnTo>
                    <a:pt x="8" y="152"/>
                  </a:lnTo>
                  <a:lnTo>
                    <a:pt x="16" y="156"/>
                  </a:lnTo>
                  <a:lnTo>
                    <a:pt x="46" y="166"/>
                  </a:lnTo>
                  <a:lnTo>
                    <a:pt x="46" y="180"/>
                  </a:lnTo>
                  <a:lnTo>
                    <a:pt x="46" y="180"/>
                  </a:lnTo>
                  <a:lnTo>
                    <a:pt x="38" y="184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26" y="200"/>
                  </a:lnTo>
                  <a:lnTo>
                    <a:pt x="26" y="200"/>
                  </a:lnTo>
                  <a:lnTo>
                    <a:pt x="44" y="210"/>
                  </a:lnTo>
                  <a:lnTo>
                    <a:pt x="58" y="220"/>
                  </a:lnTo>
                  <a:lnTo>
                    <a:pt x="62" y="226"/>
                  </a:lnTo>
                  <a:lnTo>
                    <a:pt x="66" y="232"/>
                  </a:lnTo>
                  <a:lnTo>
                    <a:pt x="70" y="238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78" y="280"/>
                  </a:lnTo>
                  <a:lnTo>
                    <a:pt x="86" y="304"/>
                  </a:lnTo>
                  <a:lnTo>
                    <a:pt x="88" y="322"/>
                  </a:lnTo>
                  <a:lnTo>
                    <a:pt x="216" y="322"/>
                  </a:lnTo>
                  <a:lnTo>
                    <a:pt x="216" y="322"/>
                  </a:lnTo>
                  <a:lnTo>
                    <a:pt x="212" y="244"/>
                  </a:lnTo>
                  <a:lnTo>
                    <a:pt x="212" y="244"/>
                  </a:lnTo>
                  <a:lnTo>
                    <a:pt x="206" y="234"/>
                  </a:lnTo>
                  <a:lnTo>
                    <a:pt x="200" y="228"/>
                  </a:lnTo>
                  <a:lnTo>
                    <a:pt x="196" y="224"/>
                  </a:lnTo>
                  <a:lnTo>
                    <a:pt x="192" y="224"/>
                  </a:lnTo>
                  <a:lnTo>
                    <a:pt x="192" y="224"/>
                  </a:lnTo>
                  <a:lnTo>
                    <a:pt x="174" y="218"/>
                  </a:lnTo>
                  <a:lnTo>
                    <a:pt x="166" y="216"/>
                  </a:lnTo>
                  <a:lnTo>
                    <a:pt x="160" y="212"/>
                  </a:lnTo>
                  <a:lnTo>
                    <a:pt x="160" y="212"/>
                  </a:lnTo>
                  <a:lnTo>
                    <a:pt x="150" y="208"/>
                  </a:lnTo>
                  <a:lnTo>
                    <a:pt x="140" y="202"/>
                  </a:lnTo>
                  <a:lnTo>
                    <a:pt x="140" y="202"/>
                  </a:lnTo>
                  <a:lnTo>
                    <a:pt x="134" y="198"/>
                  </a:lnTo>
                  <a:lnTo>
                    <a:pt x="130" y="190"/>
                  </a:lnTo>
                  <a:lnTo>
                    <a:pt x="130" y="190"/>
                  </a:lnTo>
                  <a:lnTo>
                    <a:pt x="124" y="184"/>
                  </a:lnTo>
                  <a:lnTo>
                    <a:pt x="116" y="180"/>
                  </a:lnTo>
                  <a:lnTo>
                    <a:pt x="116" y="166"/>
                  </a:lnTo>
                  <a:lnTo>
                    <a:pt x="146" y="156"/>
                  </a:lnTo>
                  <a:lnTo>
                    <a:pt x="146" y="156"/>
                  </a:lnTo>
                  <a:lnTo>
                    <a:pt x="154" y="152"/>
                  </a:lnTo>
                  <a:lnTo>
                    <a:pt x="154" y="152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6" y="134"/>
                  </a:lnTo>
                  <a:lnTo>
                    <a:pt x="146" y="134"/>
                  </a:lnTo>
                  <a:lnTo>
                    <a:pt x="152" y="140"/>
                  </a:lnTo>
                  <a:lnTo>
                    <a:pt x="158" y="146"/>
                  </a:lnTo>
                  <a:lnTo>
                    <a:pt x="162" y="148"/>
                  </a:lnTo>
                  <a:lnTo>
                    <a:pt x="162" y="148"/>
                  </a:lnTo>
                  <a:lnTo>
                    <a:pt x="156" y="138"/>
                  </a:lnTo>
                  <a:lnTo>
                    <a:pt x="150" y="118"/>
                  </a:lnTo>
                  <a:lnTo>
                    <a:pt x="150" y="118"/>
                  </a:lnTo>
                  <a:lnTo>
                    <a:pt x="146" y="100"/>
                  </a:lnTo>
                  <a:lnTo>
                    <a:pt x="144" y="90"/>
                  </a:lnTo>
                  <a:lnTo>
                    <a:pt x="144" y="90"/>
                  </a:lnTo>
                  <a:lnTo>
                    <a:pt x="140" y="66"/>
                  </a:lnTo>
                  <a:lnTo>
                    <a:pt x="138" y="48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28" y="24"/>
                  </a:lnTo>
                  <a:lnTo>
                    <a:pt x="124" y="18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04" y="6"/>
                  </a:lnTo>
                  <a:lnTo>
                    <a:pt x="94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68" y="2"/>
                  </a:lnTo>
                  <a:lnTo>
                    <a:pt x="58" y="6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38" y="18"/>
                  </a:lnTo>
                  <a:lnTo>
                    <a:pt x="34" y="2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4" y="48"/>
                  </a:lnTo>
                  <a:lnTo>
                    <a:pt x="22" y="66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6" y="102"/>
                  </a:lnTo>
                  <a:lnTo>
                    <a:pt x="12" y="120"/>
                  </a:lnTo>
                  <a:lnTo>
                    <a:pt x="12" y="120"/>
                  </a:lnTo>
                  <a:lnTo>
                    <a:pt x="6" y="138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4" y="146"/>
                  </a:lnTo>
                  <a:lnTo>
                    <a:pt x="10" y="140"/>
                  </a:lnTo>
                  <a:lnTo>
                    <a:pt x="14" y="134"/>
                  </a:lnTo>
                  <a:lnTo>
                    <a:pt x="14" y="13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7" name="Freeform 8"/>
            <p:cNvSpPr>
              <a:spLocks/>
            </p:cNvSpPr>
            <p:nvPr/>
          </p:nvSpPr>
          <p:spPr bwMode="auto">
            <a:xfrm>
              <a:off x="763521" y="4901133"/>
              <a:ext cx="657701" cy="747211"/>
            </a:xfrm>
            <a:custGeom>
              <a:avLst/>
              <a:gdLst>
                <a:gd name="T0" fmla="*/ 338 w 338"/>
                <a:gd name="T1" fmla="*/ 384 h 384"/>
                <a:gd name="T2" fmla="*/ 334 w 338"/>
                <a:gd name="T3" fmla="*/ 356 h 384"/>
                <a:gd name="T4" fmla="*/ 312 w 338"/>
                <a:gd name="T5" fmla="*/ 264 h 384"/>
                <a:gd name="T6" fmla="*/ 310 w 338"/>
                <a:gd name="T7" fmla="*/ 260 h 384"/>
                <a:gd name="T8" fmla="*/ 304 w 338"/>
                <a:gd name="T9" fmla="*/ 248 h 384"/>
                <a:gd name="T10" fmla="*/ 280 w 338"/>
                <a:gd name="T11" fmla="*/ 234 h 384"/>
                <a:gd name="T12" fmla="*/ 256 w 338"/>
                <a:gd name="T13" fmla="*/ 226 h 384"/>
                <a:gd name="T14" fmla="*/ 232 w 338"/>
                <a:gd name="T15" fmla="*/ 216 h 384"/>
                <a:gd name="T16" fmla="*/ 222 w 338"/>
                <a:gd name="T17" fmla="*/ 210 h 384"/>
                <a:gd name="T18" fmla="*/ 220 w 338"/>
                <a:gd name="T19" fmla="*/ 202 h 384"/>
                <a:gd name="T20" fmla="*/ 208 w 338"/>
                <a:gd name="T21" fmla="*/ 194 h 384"/>
                <a:gd name="T22" fmla="*/ 206 w 338"/>
                <a:gd name="T23" fmla="*/ 178 h 384"/>
                <a:gd name="T24" fmla="*/ 212 w 338"/>
                <a:gd name="T25" fmla="*/ 176 h 384"/>
                <a:gd name="T26" fmla="*/ 218 w 338"/>
                <a:gd name="T27" fmla="*/ 160 h 384"/>
                <a:gd name="T28" fmla="*/ 220 w 338"/>
                <a:gd name="T29" fmla="*/ 146 h 384"/>
                <a:gd name="T30" fmla="*/ 222 w 338"/>
                <a:gd name="T31" fmla="*/ 146 h 384"/>
                <a:gd name="T32" fmla="*/ 230 w 338"/>
                <a:gd name="T33" fmla="*/ 138 h 384"/>
                <a:gd name="T34" fmla="*/ 234 w 338"/>
                <a:gd name="T35" fmla="*/ 128 h 384"/>
                <a:gd name="T36" fmla="*/ 238 w 338"/>
                <a:gd name="T37" fmla="*/ 112 h 384"/>
                <a:gd name="T38" fmla="*/ 236 w 338"/>
                <a:gd name="T39" fmla="*/ 102 h 384"/>
                <a:gd name="T40" fmla="*/ 228 w 338"/>
                <a:gd name="T41" fmla="*/ 100 h 384"/>
                <a:gd name="T42" fmla="*/ 230 w 338"/>
                <a:gd name="T43" fmla="*/ 82 h 384"/>
                <a:gd name="T44" fmla="*/ 228 w 338"/>
                <a:gd name="T45" fmla="*/ 44 h 384"/>
                <a:gd name="T46" fmla="*/ 226 w 338"/>
                <a:gd name="T47" fmla="*/ 32 h 384"/>
                <a:gd name="T48" fmla="*/ 216 w 338"/>
                <a:gd name="T49" fmla="*/ 16 h 384"/>
                <a:gd name="T50" fmla="*/ 200 w 338"/>
                <a:gd name="T51" fmla="*/ 6 h 384"/>
                <a:gd name="T52" fmla="*/ 170 w 338"/>
                <a:gd name="T53" fmla="*/ 0 h 384"/>
                <a:gd name="T54" fmla="*/ 138 w 338"/>
                <a:gd name="T55" fmla="*/ 6 h 384"/>
                <a:gd name="T56" fmla="*/ 128 w 338"/>
                <a:gd name="T57" fmla="*/ 12 h 384"/>
                <a:gd name="T58" fmla="*/ 128 w 338"/>
                <a:gd name="T59" fmla="*/ 18 h 384"/>
                <a:gd name="T60" fmla="*/ 122 w 338"/>
                <a:gd name="T61" fmla="*/ 18 h 384"/>
                <a:gd name="T62" fmla="*/ 114 w 338"/>
                <a:gd name="T63" fmla="*/ 22 h 384"/>
                <a:gd name="T64" fmla="*/ 106 w 338"/>
                <a:gd name="T65" fmla="*/ 36 h 384"/>
                <a:gd name="T66" fmla="*/ 104 w 338"/>
                <a:gd name="T67" fmla="*/ 72 h 384"/>
                <a:gd name="T68" fmla="*/ 110 w 338"/>
                <a:gd name="T69" fmla="*/ 102 h 384"/>
                <a:gd name="T70" fmla="*/ 106 w 338"/>
                <a:gd name="T71" fmla="*/ 104 h 384"/>
                <a:gd name="T72" fmla="*/ 104 w 338"/>
                <a:gd name="T73" fmla="*/ 116 h 384"/>
                <a:gd name="T74" fmla="*/ 108 w 338"/>
                <a:gd name="T75" fmla="*/ 132 h 384"/>
                <a:gd name="T76" fmla="*/ 110 w 338"/>
                <a:gd name="T77" fmla="*/ 142 h 384"/>
                <a:gd name="T78" fmla="*/ 116 w 338"/>
                <a:gd name="T79" fmla="*/ 146 h 384"/>
                <a:gd name="T80" fmla="*/ 118 w 338"/>
                <a:gd name="T81" fmla="*/ 146 h 384"/>
                <a:gd name="T82" fmla="*/ 122 w 338"/>
                <a:gd name="T83" fmla="*/ 164 h 384"/>
                <a:gd name="T84" fmla="*/ 132 w 338"/>
                <a:gd name="T85" fmla="*/ 178 h 384"/>
                <a:gd name="T86" fmla="*/ 134 w 338"/>
                <a:gd name="T87" fmla="*/ 178 h 384"/>
                <a:gd name="T88" fmla="*/ 134 w 338"/>
                <a:gd name="T89" fmla="*/ 194 h 384"/>
                <a:gd name="T90" fmla="*/ 122 w 338"/>
                <a:gd name="T91" fmla="*/ 196 h 384"/>
                <a:gd name="T92" fmla="*/ 120 w 338"/>
                <a:gd name="T93" fmla="*/ 208 h 384"/>
                <a:gd name="T94" fmla="*/ 104 w 338"/>
                <a:gd name="T95" fmla="*/ 216 h 384"/>
                <a:gd name="T96" fmla="*/ 88 w 338"/>
                <a:gd name="T97" fmla="*/ 224 h 384"/>
                <a:gd name="T98" fmla="*/ 46 w 338"/>
                <a:gd name="T99" fmla="*/ 246 h 384"/>
                <a:gd name="T100" fmla="*/ 30 w 338"/>
                <a:gd name="T101" fmla="*/ 260 h 384"/>
                <a:gd name="T102" fmla="*/ 22 w 338"/>
                <a:gd name="T103" fmla="*/ 276 h 384"/>
                <a:gd name="T104" fmla="*/ 8 w 338"/>
                <a:gd name="T105" fmla="*/ 338 h 384"/>
                <a:gd name="T106" fmla="*/ 338 w 338"/>
                <a:gd name="T10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8" h="384">
                  <a:moveTo>
                    <a:pt x="338" y="384"/>
                  </a:moveTo>
                  <a:lnTo>
                    <a:pt x="338" y="384"/>
                  </a:lnTo>
                  <a:lnTo>
                    <a:pt x="336" y="372"/>
                  </a:lnTo>
                  <a:lnTo>
                    <a:pt x="334" y="356"/>
                  </a:lnTo>
                  <a:lnTo>
                    <a:pt x="324" y="316"/>
                  </a:lnTo>
                  <a:lnTo>
                    <a:pt x="312" y="264"/>
                  </a:lnTo>
                  <a:lnTo>
                    <a:pt x="312" y="264"/>
                  </a:lnTo>
                  <a:lnTo>
                    <a:pt x="310" y="260"/>
                  </a:lnTo>
                  <a:lnTo>
                    <a:pt x="308" y="254"/>
                  </a:lnTo>
                  <a:lnTo>
                    <a:pt x="304" y="248"/>
                  </a:lnTo>
                  <a:lnTo>
                    <a:pt x="298" y="244"/>
                  </a:lnTo>
                  <a:lnTo>
                    <a:pt x="280" y="234"/>
                  </a:lnTo>
                  <a:lnTo>
                    <a:pt x="256" y="226"/>
                  </a:lnTo>
                  <a:lnTo>
                    <a:pt x="256" y="226"/>
                  </a:lnTo>
                  <a:lnTo>
                    <a:pt x="242" y="220"/>
                  </a:lnTo>
                  <a:lnTo>
                    <a:pt x="232" y="216"/>
                  </a:lnTo>
                  <a:lnTo>
                    <a:pt x="222" y="210"/>
                  </a:lnTo>
                  <a:lnTo>
                    <a:pt x="222" y="210"/>
                  </a:lnTo>
                  <a:lnTo>
                    <a:pt x="220" y="206"/>
                  </a:lnTo>
                  <a:lnTo>
                    <a:pt x="220" y="202"/>
                  </a:lnTo>
                  <a:lnTo>
                    <a:pt x="220" y="196"/>
                  </a:lnTo>
                  <a:lnTo>
                    <a:pt x="208" y="194"/>
                  </a:lnTo>
                  <a:lnTo>
                    <a:pt x="208" y="194"/>
                  </a:lnTo>
                  <a:lnTo>
                    <a:pt x="206" y="178"/>
                  </a:lnTo>
                  <a:lnTo>
                    <a:pt x="206" y="178"/>
                  </a:lnTo>
                  <a:lnTo>
                    <a:pt x="212" y="176"/>
                  </a:lnTo>
                  <a:lnTo>
                    <a:pt x="214" y="170"/>
                  </a:lnTo>
                  <a:lnTo>
                    <a:pt x="218" y="160"/>
                  </a:lnTo>
                  <a:lnTo>
                    <a:pt x="220" y="150"/>
                  </a:lnTo>
                  <a:lnTo>
                    <a:pt x="220" y="146"/>
                  </a:lnTo>
                  <a:lnTo>
                    <a:pt x="220" y="146"/>
                  </a:lnTo>
                  <a:lnTo>
                    <a:pt x="222" y="146"/>
                  </a:lnTo>
                  <a:lnTo>
                    <a:pt x="226" y="144"/>
                  </a:lnTo>
                  <a:lnTo>
                    <a:pt x="230" y="138"/>
                  </a:lnTo>
                  <a:lnTo>
                    <a:pt x="234" y="128"/>
                  </a:lnTo>
                  <a:lnTo>
                    <a:pt x="234" y="128"/>
                  </a:lnTo>
                  <a:lnTo>
                    <a:pt x="236" y="118"/>
                  </a:lnTo>
                  <a:lnTo>
                    <a:pt x="238" y="112"/>
                  </a:lnTo>
                  <a:lnTo>
                    <a:pt x="236" y="106"/>
                  </a:lnTo>
                  <a:lnTo>
                    <a:pt x="236" y="102"/>
                  </a:lnTo>
                  <a:lnTo>
                    <a:pt x="230" y="100"/>
                  </a:lnTo>
                  <a:lnTo>
                    <a:pt x="228" y="100"/>
                  </a:lnTo>
                  <a:lnTo>
                    <a:pt x="228" y="100"/>
                  </a:lnTo>
                  <a:lnTo>
                    <a:pt x="230" y="82"/>
                  </a:lnTo>
                  <a:lnTo>
                    <a:pt x="230" y="64"/>
                  </a:lnTo>
                  <a:lnTo>
                    <a:pt x="228" y="44"/>
                  </a:lnTo>
                  <a:lnTo>
                    <a:pt x="228" y="44"/>
                  </a:lnTo>
                  <a:lnTo>
                    <a:pt x="226" y="32"/>
                  </a:lnTo>
                  <a:lnTo>
                    <a:pt x="222" y="24"/>
                  </a:lnTo>
                  <a:lnTo>
                    <a:pt x="216" y="16"/>
                  </a:lnTo>
                  <a:lnTo>
                    <a:pt x="208" y="10"/>
                  </a:lnTo>
                  <a:lnTo>
                    <a:pt x="200" y="6"/>
                  </a:lnTo>
                  <a:lnTo>
                    <a:pt x="190" y="4"/>
                  </a:lnTo>
                  <a:lnTo>
                    <a:pt x="170" y="0"/>
                  </a:lnTo>
                  <a:lnTo>
                    <a:pt x="152" y="2"/>
                  </a:lnTo>
                  <a:lnTo>
                    <a:pt x="138" y="6"/>
                  </a:lnTo>
                  <a:lnTo>
                    <a:pt x="132" y="8"/>
                  </a:lnTo>
                  <a:lnTo>
                    <a:pt x="128" y="12"/>
                  </a:lnTo>
                  <a:lnTo>
                    <a:pt x="126" y="16"/>
                  </a:lnTo>
                  <a:lnTo>
                    <a:pt x="128" y="18"/>
                  </a:lnTo>
                  <a:lnTo>
                    <a:pt x="128" y="18"/>
                  </a:lnTo>
                  <a:lnTo>
                    <a:pt x="122" y="18"/>
                  </a:lnTo>
                  <a:lnTo>
                    <a:pt x="118" y="20"/>
                  </a:lnTo>
                  <a:lnTo>
                    <a:pt x="114" y="22"/>
                  </a:lnTo>
                  <a:lnTo>
                    <a:pt x="112" y="26"/>
                  </a:lnTo>
                  <a:lnTo>
                    <a:pt x="106" y="36"/>
                  </a:lnTo>
                  <a:lnTo>
                    <a:pt x="104" y="48"/>
                  </a:lnTo>
                  <a:lnTo>
                    <a:pt x="104" y="72"/>
                  </a:lnTo>
                  <a:lnTo>
                    <a:pt x="104" y="84"/>
                  </a:lnTo>
                  <a:lnTo>
                    <a:pt x="110" y="102"/>
                  </a:lnTo>
                  <a:lnTo>
                    <a:pt x="110" y="102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4" y="116"/>
                  </a:lnTo>
                  <a:lnTo>
                    <a:pt x="106" y="124"/>
                  </a:lnTo>
                  <a:lnTo>
                    <a:pt x="108" y="132"/>
                  </a:lnTo>
                  <a:lnTo>
                    <a:pt x="108" y="132"/>
                  </a:lnTo>
                  <a:lnTo>
                    <a:pt x="110" y="142"/>
                  </a:lnTo>
                  <a:lnTo>
                    <a:pt x="114" y="146"/>
                  </a:lnTo>
                  <a:lnTo>
                    <a:pt x="116" y="146"/>
                  </a:lnTo>
                  <a:lnTo>
                    <a:pt x="118" y="146"/>
                  </a:lnTo>
                  <a:lnTo>
                    <a:pt x="118" y="146"/>
                  </a:lnTo>
                  <a:lnTo>
                    <a:pt x="120" y="156"/>
                  </a:lnTo>
                  <a:lnTo>
                    <a:pt x="122" y="164"/>
                  </a:lnTo>
                  <a:lnTo>
                    <a:pt x="126" y="174"/>
                  </a:lnTo>
                  <a:lnTo>
                    <a:pt x="132" y="178"/>
                  </a:lnTo>
                  <a:lnTo>
                    <a:pt x="134" y="178"/>
                  </a:lnTo>
                  <a:lnTo>
                    <a:pt x="134" y="178"/>
                  </a:lnTo>
                  <a:lnTo>
                    <a:pt x="136" y="192"/>
                  </a:lnTo>
                  <a:lnTo>
                    <a:pt x="134" y="194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22" y="204"/>
                  </a:lnTo>
                  <a:lnTo>
                    <a:pt x="120" y="208"/>
                  </a:lnTo>
                  <a:lnTo>
                    <a:pt x="120" y="208"/>
                  </a:lnTo>
                  <a:lnTo>
                    <a:pt x="104" y="216"/>
                  </a:lnTo>
                  <a:lnTo>
                    <a:pt x="88" y="224"/>
                  </a:lnTo>
                  <a:lnTo>
                    <a:pt x="88" y="224"/>
                  </a:lnTo>
                  <a:lnTo>
                    <a:pt x="66" y="234"/>
                  </a:lnTo>
                  <a:lnTo>
                    <a:pt x="46" y="246"/>
                  </a:lnTo>
                  <a:lnTo>
                    <a:pt x="38" y="252"/>
                  </a:lnTo>
                  <a:lnTo>
                    <a:pt x="30" y="260"/>
                  </a:lnTo>
                  <a:lnTo>
                    <a:pt x="26" y="268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8" y="338"/>
                  </a:lnTo>
                  <a:lnTo>
                    <a:pt x="0" y="384"/>
                  </a:lnTo>
                  <a:lnTo>
                    <a:pt x="338" y="384"/>
                  </a:lnTo>
                  <a:lnTo>
                    <a:pt x="338" y="38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15" name="직사각형 114"/>
          <p:cNvSpPr/>
          <p:nvPr/>
        </p:nvSpPr>
        <p:spPr>
          <a:xfrm>
            <a:off x="8535086" y="4600575"/>
            <a:ext cx="608913" cy="148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7" name="그룹 116"/>
          <p:cNvGrpSpPr/>
          <p:nvPr/>
        </p:nvGrpSpPr>
        <p:grpSpPr>
          <a:xfrm>
            <a:off x="5160456" y="4386275"/>
            <a:ext cx="2542094" cy="1499857"/>
            <a:chOff x="5160456" y="4386275"/>
            <a:chExt cx="2542094" cy="1499857"/>
          </a:xfrm>
        </p:grpSpPr>
        <p:cxnSp>
          <p:nvCxnSpPr>
            <p:cNvPr id="119" name="직선 연결선 118"/>
            <p:cNvCxnSpPr/>
            <p:nvPr/>
          </p:nvCxnSpPr>
          <p:spPr>
            <a:xfrm>
              <a:off x="5257800" y="5356931"/>
              <a:ext cx="244475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5160456" y="5437891"/>
              <a:ext cx="1796604" cy="4482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noAutofit/>
            </a:bodyPr>
            <a:lstStyle/>
            <a:p>
              <a:r>
                <a:rPr lang="ko-KR" altLang="en-US" sz="13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배우자의 금품등</a:t>
              </a:r>
              <a:r>
                <a:rPr lang="en-US" altLang="ko-KR" sz="1300" spc="-1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 </a:t>
              </a:r>
              <a:r>
                <a:rPr lang="ko-KR" altLang="en-US" sz="13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수수 사실 </a:t>
              </a:r>
              <a:r>
                <a:rPr lang="ko-KR" altLang="en-US" sz="1300" spc="-100" dirty="0" err="1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인지시</a:t>
              </a:r>
              <a:r>
                <a:rPr lang="en-US" altLang="ko-KR" sz="13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/>
              </a:r>
              <a:br>
                <a:rPr lang="en-US" altLang="ko-KR" sz="13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</a:br>
              <a:r>
                <a:rPr lang="ko-KR" altLang="en-US" sz="1400" spc="-1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437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신고</a:t>
              </a:r>
              <a:r>
                <a:rPr lang="en-US" altLang="ko-KR" sz="1400" spc="-1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437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·</a:t>
              </a:r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437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반환하면 면책되도록 하여</a:t>
              </a:r>
              <a:endParaRPr lang="en-US" altLang="ko-KR" sz="14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437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  <a:p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437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선의의 </a:t>
              </a:r>
              <a:r>
                <a:rPr lang="ko-KR" altLang="en-US" sz="1400" spc="-100" dirty="0" err="1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437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공직자등</a:t>
              </a:r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437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보호</a:t>
              </a:r>
              <a:endParaRPr lang="ko-KR" altLang="en-US" sz="14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437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5160456" y="4386275"/>
              <a:ext cx="2086164" cy="8810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noAutofit/>
            </a:bodyPr>
            <a:lstStyle/>
            <a:p>
              <a:r>
                <a:rPr lang="ko-KR" altLang="en-US" sz="13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신고 등 절차 </a:t>
              </a:r>
              <a:r>
                <a:rPr lang="ko-KR" altLang="en-US" sz="1300" spc="-100" dirty="0" err="1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준수시</a:t>
              </a:r>
              <a:endParaRPr lang="en-US" altLang="ko-KR" sz="1300" spc="-1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  <a:p>
              <a:r>
                <a:rPr lang="ko-KR" altLang="en-US" sz="13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사후 발생할 수 있는 책임으로부터</a:t>
              </a:r>
              <a:r>
                <a:rPr lang="en-US" altLang="ko-KR" sz="13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/>
              </a:r>
              <a:br>
                <a:rPr lang="en-US" altLang="ko-KR" sz="13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</a:br>
              <a:r>
                <a:rPr lang="ko-KR" altLang="en-US" sz="1400" spc="-1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437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선량한 </a:t>
              </a:r>
              <a:r>
                <a:rPr lang="ko-KR" altLang="en-US" sz="1400" spc="-100" dirty="0" err="1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437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공직자등을</a:t>
              </a:r>
              <a:r>
                <a:rPr lang="ko-KR" altLang="en-US" sz="1400" spc="-1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437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 </a:t>
              </a:r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437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보호하여</a:t>
              </a:r>
              <a:r>
                <a:rPr lang="en-US" altLang="ko-KR" sz="1400" spc="-1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437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/>
              </a:r>
              <a:br>
                <a:rPr lang="en-US" altLang="ko-KR" sz="1400" spc="-1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437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</a:br>
              <a:r>
                <a:rPr lang="ko-KR" altLang="en-US" sz="1400" spc="-1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437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공정한 직무수행 </a:t>
              </a:r>
              <a:r>
                <a:rPr lang="ko-KR" altLang="en-US" sz="1400" spc="-100" dirty="0" smtClean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rgbClr val="004370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담보</a:t>
              </a:r>
              <a:endParaRPr lang="ko-KR" altLang="en-US" sz="1400" spc="-1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437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56517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4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decel="4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106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400" spc="-100" smtClean="0">
            <a:ln>
              <a:solidFill>
                <a:schemeClr val="accent1">
                  <a:shade val="50000"/>
                  <a:alpha val="0"/>
                </a:schemeClr>
              </a:solidFill>
            </a:ln>
            <a:solidFill>
              <a:schemeClr val="tx1">
                <a:lumMod val="75000"/>
                <a:lumOff val="25000"/>
              </a:schemeClr>
            </a:solidFill>
            <a:latin typeface="KoPub돋움체 Medium" panose="02020603020101020101" pitchFamily="18" charset="-127"/>
            <a:ea typeface="KoPub돋움체 Medium" panose="02020603020101020101" pitchFamily="18" charset="-127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9989</TotalTime>
  <Words>2911</Words>
  <Application>Microsoft Office PowerPoint</Application>
  <PresentationFormat>화면 슬라이드 쇼(4:3)</PresentationFormat>
  <Paragraphs>941</Paragraphs>
  <Slides>35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47" baseType="lpstr">
      <vt:lpstr>굴림</vt:lpstr>
      <vt:lpstr>Arial</vt:lpstr>
      <vt:lpstr>Calibri</vt:lpstr>
      <vt:lpstr>맑은 고딕</vt:lpstr>
      <vt:lpstr>KoPub돋움체 Medium</vt:lpstr>
      <vt:lpstr>KoPub돋움체 Light</vt:lpstr>
      <vt:lpstr>KoPub돋움체 Bold</vt:lpstr>
      <vt:lpstr>Century Gothic</vt:lpstr>
      <vt:lpstr>Wingdings</vt:lpstr>
      <vt:lpstr>KoPub바탕체 Bold</vt:lpstr>
      <vt:lpstr>Calibri Light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company ptwiz</dc:creator>
  <cp:lastModifiedBy>user</cp:lastModifiedBy>
  <cp:revision>1359</cp:revision>
  <dcterms:created xsi:type="dcterms:W3CDTF">2015-05-12T01:31:20Z</dcterms:created>
  <dcterms:modified xsi:type="dcterms:W3CDTF">2016-07-20T01:18:09Z</dcterms:modified>
</cp:coreProperties>
</file>